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08" d="100"/>
          <a:sy n="108" d="100"/>
        </p:scale>
        <p:origin x="734" y="-456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荣胜华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2019-9-27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64673"/>
              </p:ext>
            </p:extLst>
          </p:nvPr>
        </p:nvGraphicFramePr>
        <p:xfrm>
          <a:off x="395536" y="966470"/>
          <a:ext cx="8748463" cy="5108204"/>
        </p:xfrm>
        <a:graphic>
          <a:graphicData uri="http://schemas.openxmlformats.org/drawingml/2006/table">
            <a:tbl>
              <a:tblPr/>
              <a:tblGrid>
                <a:gridCol w="43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8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荣胜华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禅道需求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4999-[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出品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]NDS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数据推送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禅道需求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5000-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预处理任务改造，支持调度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ipeak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工具自动执行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4999-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提交报告功能；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5000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质检任务分配重构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质检任务管理重构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待办质检任务重构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r>
                        <a:rPr lang="zh-CN" altLang="en-US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（推送</a:t>
                      </a: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HDMS</a:t>
                      </a:r>
                      <a:r>
                        <a:rPr lang="zh-CN" altLang="en-US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环境接口未提供）</a:t>
                      </a: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接口联调优化</a:t>
                      </a: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2.3 70%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 SP2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荣胜华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验收问题调整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协助李云鹏：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完成处理生产规划删除更新问题；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完成处理生产规划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来源业务输入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未实时更新问题；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完成处理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excel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导入刷新问题；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协助王宏旭：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完成处理外业采集关联计划穿梭框显示不全问题；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完成产品调整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创建出品计划转换次数和图幅数调整；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HRA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三级任务二级任务编号整体调整为二级任务编码；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r>
                        <a:rPr kumimoji="0" lang="zh-CN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协助验收问题排查；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已验收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79993"/>
              </p:ext>
            </p:extLst>
          </p:nvPr>
        </p:nvGraphicFramePr>
        <p:xfrm>
          <a:off x="395536" y="966470"/>
          <a:ext cx="8640960" cy="2044972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荣胜华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禅道需求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4999-[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出品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]NDS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数据推送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优化；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禅道需求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5000-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预处理任务改造，支持调度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ipeak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工具自动执行；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4999-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推送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HDMS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环境问题跟进处理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5000-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预处理任务改造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系统改造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荣胜华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测试问题配合处理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测试问题配合处理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358</Words>
  <Application>Microsoft Office PowerPoint</Application>
  <PresentationFormat>全屏显示(16:9)</PresentationFormat>
  <Paragraphs>73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631264457@qq.com</cp:lastModifiedBy>
  <cp:revision>919</cp:revision>
  <dcterms:created xsi:type="dcterms:W3CDTF">2018-05-15T07:18:00Z</dcterms:created>
  <dcterms:modified xsi:type="dcterms:W3CDTF">2019-09-27T01:35:51Z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