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8" autoAdjust="0"/>
  </p:normalViewPr>
  <p:slideViewPr>
    <p:cSldViewPr>
      <p:cViewPr varScale="1">
        <p:scale>
          <a:sx n="143" d="100"/>
          <a:sy n="143" d="100"/>
        </p:scale>
        <p:origin x="690" y="12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task-view-12441.html" TargetMode="External"/><Relationship Id="rId7" Type="http://schemas.openxmlformats.org/officeDocument/2006/relationships/hyperlink" Target="http://192.168.14.230/zentao/task-view-12354.html" TargetMode="External"/><Relationship Id="rId2" Type="http://schemas.openxmlformats.org/officeDocument/2006/relationships/hyperlink" Target="http://192.168.14.230/zentao/project-browse-462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14.230/zentao/task-view-12356.html" TargetMode="External"/><Relationship Id="rId5" Type="http://schemas.openxmlformats.org/officeDocument/2006/relationships/hyperlink" Target="http://192.168.14.230/zentao/task-view-12358.html" TargetMode="External"/><Relationship Id="rId4" Type="http://schemas.openxmlformats.org/officeDocument/2006/relationships/hyperlink" Target="http://192.168.14.230/zentao/project-view-454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4.230/zentao/project-view-45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14.230/zentao/task-view-12354.html" TargetMode="External"/><Relationship Id="rId5" Type="http://schemas.openxmlformats.org/officeDocument/2006/relationships/hyperlink" Target="http://192.168.14.230/zentao/task-view-12356.html" TargetMode="External"/><Relationship Id="rId4" Type="http://schemas.openxmlformats.org/officeDocument/2006/relationships/hyperlink" Target="http://192.168.14.230/zentao/task-view-1235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19131"/>
              </p:ext>
            </p:extLst>
          </p:nvPr>
        </p:nvGraphicFramePr>
        <p:xfrm>
          <a:off x="107504" y="699543"/>
          <a:ext cx="8352929" cy="4544314"/>
        </p:xfrm>
        <a:graphic>
          <a:graphicData uri="http://schemas.openxmlformats.org/drawingml/2006/table">
            <a:tbl>
              <a:tblPr/>
              <a:tblGrid>
                <a:gridCol w="426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43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91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依据测试及后台提出的问题进行修改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外业采集系统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69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规划计划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依据测试提出的问题进行修改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20Q1-iManager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采集日计划删除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采集日计划删除页面及接口对对接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80856"/>
                  </a:ext>
                </a:extLst>
              </a:tr>
              <a:tr h="1130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前端页面及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待办切图任务前端完善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切图任务管理前端完善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切图任务分配前端完善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6177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21977"/>
              </p:ext>
            </p:extLst>
          </p:nvPr>
        </p:nvGraphicFramePr>
        <p:xfrm>
          <a:off x="251521" y="1131590"/>
          <a:ext cx="8892481" cy="2799510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19Q4+iManager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接口联调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待办切图任务前端完善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切图任务管理前端完善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切图任务分配前端完善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js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功能及前后端联调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449</Words>
  <Application>Microsoft Office PowerPoint</Application>
  <PresentationFormat>全屏显示(16:9)</PresentationFormat>
  <Paragraphs>144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407</cp:revision>
  <dcterms:created xsi:type="dcterms:W3CDTF">2018-05-15T07:18:00Z</dcterms:created>
  <dcterms:modified xsi:type="dcterms:W3CDTF">2019-09-27T06:17:06Z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