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300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230/zentao/task-view-12486.html" TargetMode="External"/><Relationship Id="rId2" Type="http://schemas.openxmlformats.org/officeDocument/2006/relationships/hyperlink" Target="http://192.168.14.230/zentao/project-browse-455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192.168.14.230/zentao/project-browse-454.html" TargetMode="External"/><Relationship Id="rId4" Type="http://schemas.openxmlformats.org/officeDocument/2006/relationships/hyperlink" Target="http://192.168.14.230/zentao/task-view-12488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230/zentao/project-browse-454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荣胜华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2019-9-27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09950"/>
              </p:ext>
            </p:extLst>
          </p:nvPr>
        </p:nvGraphicFramePr>
        <p:xfrm>
          <a:off x="323528" y="966470"/>
          <a:ext cx="8820470" cy="248149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9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9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iHear-sp1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情报驱动任务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采集任务管理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前端新增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【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情报驱动任务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内业前期任务管理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基于重构完前端新增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57150" marB="5715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、采集任务管理系统新增情报相关字段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、内业前期新增情报相关字段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596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8591"/>
              </p:ext>
            </p:extLst>
          </p:nvPr>
        </p:nvGraphicFramePr>
        <p:xfrm>
          <a:off x="395536" y="966470"/>
          <a:ext cx="8996944" cy="1965320"/>
        </p:xfrm>
        <a:graphic>
          <a:graphicData uri="http://schemas.openxmlformats.org/drawingml/2006/table">
            <a:tbl>
              <a:tblPr/>
              <a:tblGrid>
                <a:gridCol w="57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7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177</Words>
  <Application>Microsoft Office PowerPoint</Application>
  <PresentationFormat>全屏显示(16:9)</PresentationFormat>
  <Paragraphs>49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921</cp:revision>
  <dcterms:created xsi:type="dcterms:W3CDTF">2018-05-15T07:18:00Z</dcterms:created>
  <dcterms:modified xsi:type="dcterms:W3CDTF">2019-10-12T05:55:54Z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