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304" r:id="rId3"/>
    <p:sldId id="310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9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32" autoAdjust="0"/>
  </p:normalViewPr>
  <p:slideViewPr>
    <p:cSldViewPr>
      <p:cViewPr varScale="1">
        <p:scale>
          <a:sx n="110" d="100"/>
          <a:sy n="110" d="100"/>
        </p:scale>
        <p:origin x="1134" y="90"/>
      </p:cViewPr>
      <p:guideLst>
        <p:guide orient="horz" pos="1620"/>
        <p:guide pos="2932"/>
      </p:guideLst>
    </p:cSldViewPr>
  </p:slideViewPr>
  <p:outlineViewPr>
    <p:cViewPr>
      <p:scale>
        <a:sx n="33" d="100"/>
        <a:sy n="33" d="100"/>
      </p:scale>
      <p:origin x="1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270" y="-90"/>
      </p:cViewPr>
      <p:guideLst>
        <p:guide orient="horz" pos="2880"/>
        <p:guide pos="219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30966-6FB8-4EF0-BEF0-FB009C79E499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E3A29-2664-4AE7-BA19-F4B415A77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32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_Backup\ZhangJL\Desktop\VI\PPT\微信图片_2018041614431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" y="1"/>
            <a:ext cx="9145397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7704" y="2083122"/>
            <a:ext cx="6912768" cy="848668"/>
          </a:xfrm>
        </p:spPr>
        <p:txBody>
          <a:bodyPr>
            <a:normAutofit/>
          </a:bodyPr>
          <a:lstStyle>
            <a:lvl1pPr algn="r"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19672" y="3202682"/>
            <a:ext cx="6400800" cy="521196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_Backup\ZhangJL\Desktop\VI\PPT\微信图片_20180607095918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267744" y="2211710"/>
            <a:ext cx="6624736" cy="857250"/>
          </a:xfrm>
        </p:spPr>
        <p:txBody>
          <a:bodyPr>
            <a:normAutofit/>
          </a:bodyPr>
          <a:lstStyle>
            <a:lvl1pPr algn="l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单击此处编辑母版标题内容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_Backup\ZhangJL\Desktop\VI\PPT\微信图片_2018051515180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4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206375"/>
            <a:ext cx="7344816" cy="565175"/>
          </a:xfrm>
        </p:spPr>
        <p:txBody>
          <a:bodyPr>
            <a:normAutofit/>
          </a:bodyPr>
          <a:lstStyle>
            <a:lvl1pPr algn="l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_Backup\ZhangJL\Desktop\VI\PPT\微信图片_2018060710004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206375"/>
            <a:ext cx="7344816" cy="565175"/>
          </a:xfrm>
        </p:spPr>
        <p:txBody>
          <a:bodyPr>
            <a:normAutofit/>
          </a:bodyPr>
          <a:lstStyle>
            <a:lvl1pPr algn="l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_Backup\ZhangJL\Desktop\VI\PPT\微信图片_20180515151806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" y="0"/>
            <a:ext cx="91454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F9A3C-5900-4318-B901-EF70ECE88076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BFAEE-8348-4BDD-B330-88C0A9EEBD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14.230/zentao/bug-browse-79-5-byModule-624.html" TargetMode="External"/><Relationship Id="rId2" Type="http://schemas.openxmlformats.org/officeDocument/2006/relationships/hyperlink" Target="http://192.168.14.230/zentao/project-browse-454.html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组第</a:t>
            </a:r>
            <a:r>
              <a:rPr lang="en-US" altLang="zh-CN" dirty="0"/>
              <a:t>39</a:t>
            </a:r>
            <a:r>
              <a:rPr lang="zh-CN" altLang="en-US" dirty="0"/>
              <a:t>周工作汇报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荣胜华</a:t>
            </a:r>
            <a:endParaRPr lang="en-US" altLang="zh-CN" dirty="0"/>
          </a:p>
          <a:p>
            <a:r>
              <a:rPr lang="zh-CN" altLang="en-US" dirty="0"/>
              <a:t>日期：</a:t>
            </a:r>
            <a:r>
              <a:rPr lang="en-US" altLang="zh-CN" dirty="0"/>
              <a:t>2019-9-27</a:t>
            </a:r>
          </a:p>
        </p:txBody>
      </p:sp>
      <p:sp>
        <p:nvSpPr>
          <p:cNvPr id="5" name="Text Box 743"/>
          <p:cNvSpPr txBox="1">
            <a:spLocks noChangeArrowheads="1"/>
          </p:cNvSpPr>
          <p:nvPr/>
        </p:nvSpPr>
        <p:spPr bwMode="auto">
          <a:xfrm>
            <a:off x="5868144" y="267494"/>
            <a:ext cx="34029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/>
                </a:solidFill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QM-WR-</a:t>
            </a:r>
            <a:r>
              <a:rPr lang="en-US" altLang="zh-CN" dirty="0">
                <a:solidFill>
                  <a:srgbClr val="FF0000"/>
                </a:solidFill>
              </a:rPr>
              <a:t>R&amp;D_001</a:t>
            </a:r>
            <a:r>
              <a:rPr lang="en-US" altLang="zh-CN" dirty="0"/>
              <a:t>(R&amp;D)-19301001</a:t>
            </a:r>
          </a:p>
          <a:p>
            <a:r>
              <a:rPr lang="zh-CN" altLang="en-US" dirty="0"/>
              <a:t>请大家将红色部分替换成各组项目编号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本周项目进展概要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743803"/>
              </p:ext>
            </p:extLst>
          </p:nvPr>
        </p:nvGraphicFramePr>
        <p:xfrm>
          <a:off x="323528" y="966470"/>
          <a:ext cx="8820470" cy="1875704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68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6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09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98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30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390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02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项目名称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项目阶段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负责人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主要工作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描述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项目状态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备注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5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19Q4+iManager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（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内业任务管理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）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6200" marR="76200" marT="28575" marB="28575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已提测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修改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bug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依据测试提出的问题进行修改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已提测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554234"/>
                  </a:ext>
                </a:extLst>
              </a:tr>
              <a:tr h="5965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04507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下周工作计划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540426"/>
              </p:ext>
            </p:extLst>
          </p:nvPr>
        </p:nvGraphicFramePr>
        <p:xfrm>
          <a:off x="395536" y="966470"/>
          <a:ext cx="8996944" cy="1965320"/>
        </p:xfrm>
        <a:graphic>
          <a:graphicData uri="http://schemas.openxmlformats.org/drawingml/2006/table">
            <a:tbl>
              <a:tblPr/>
              <a:tblGrid>
                <a:gridCol w="572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2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8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498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51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71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526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项目名称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项目阶段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负责人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主要工作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描述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项目状态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备注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8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411194"/>
                  </a:ext>
                </a:extLst>
              </a:tr>
              <a:tr h="4768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37603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4"/>
  <p:tag name="KSO_WM_TEMPLATE_SCENE_ID" val="1"/>
  <p:tag name="KSO_WM_TEMPLATE_JOB_ID" val="14"/>
  <p:tag name="KSO_WM_TEMPLATE_TOPIC_DEFAULT" val="0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</TotalTime>
  <Words>96</Words>
  <Application>Microsoft Office PowerPoint</Application>
  <PresentationFormat>全屏显示(16:9)</PresentationFormat>
  <Paragraphs>31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微软雅黑</vt:lpstr>
      <vt:lpstr>Arial</vt:lpstr>
      <vt:lpstr>Calibri</vt:lpstr>
      <vt:lpstr>自定义设计方案</vt:lpstr>
      <vt:lpstr>Web组第39周工作汇报</vt:lpstr>
      <vt:lpstr>本周项目进展概要</vt:lpstr>
      <vt:lpstr>下周工作计划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张佳梁04875</dc:creator>
  <cp:lastModifiedBy>06346 王宏旭</cp:lastModifiedBy>
  <cp:revision>928</cp:revision>
  <dcterms:created xsi:type="dcterms:W3CDTF">2018-05-15T07:18:00Z</dcterms:created>
  <dcterms:modified xsi:type="dcterms:W3CDTF">2019-10-18T02:23:14Z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2052-11.1.0.8389</vt:lpwstr>
  </property>
</Properties>
</file>