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43" d="100"/>
          <a:sy n="143" d="100"/>
        </p:scale>
        <p:origin x="690" y="114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.230/zentao/bug-browse-79-5-byModule-624.html" TargetMode="External"/><Relationship Id="rId2" Type="http://schemas.openxmlformats.org/officeDocument/2006/relationships/hyperlink" Target="http://192.168.14.230/zentao/project-browse-454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2019-10-25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23202"/>
              </p:ext>
            </p:extLst>
          </p:nvPr>
        </p:nvGraphicFramePr>
        <p:xfrm>
          <a:off x="178526" y="966470"/>
          <a:ext cx="8786947" cy="3473592"/>
        </p:xfrm>
        <a:graphic>
          <a:graphicData uri="http://schemas.openxmlformats.org/drawingml/2006/table">
            <a:tbl>
              <a:tblPr/>
              <a:tblGrid>
                <a:gridCol w="35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0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5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19Q4+iManager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（内业任务管理）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76200" marT="28575" marB="28575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19Q4+iManager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（数据统计管理系统）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4507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19Q4+iManager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（预处理管理系统）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2795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19Q4+iManager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（解算管理系统）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42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40426"/>
              </p:ext>
            </p:extLst>
          </p:nvPr>
        </p:nvGraphicFramePr>
        <p:xfrm>
          <a:off x="395536" y="966470"/>
          <a:ext cx="8996944" cy="1965320"/>
        </p:xfrm>
        <a:graphic>
          <a:graphicData uri="http://schemas.openxmlformats.org/drawingml/2006/table">
            <a:tbl>
              <a:tblPr/>
              <a:tblGrid>
                <a:gridCol w="57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7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189</Words>
  <Application>Microsoft Office PowerPoint</Application>
  <PresentationFormat>全屏显示(16:9)</PresentationFormat>
  <Paragraphs>55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933</cp:revision>
  <dcterms:created xsi:type="dcterms:W3CDTF">2018-05-15T07:18:00Z</dcterms:created>
  <dcterms:modified xsi:type="dcterms:W3CDTF">2019-10-25T03:25:26Z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