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304" r:id="rId3"/>
    <p:sldId id="310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2" autoAdjust="0"/>
  </p:normalViewPr>
  <p:slideViewPr>
    <p:cSldViewPr>
      <p:cViewPr varScale="1">
        <p:scale>
          <a:sx n="143" d="100"/>
          <a:sy n="143" d="100"/>
        </p:scale>
        <p:origin x="690" y="114"/>
      </p:cViewPr>
      <p:guideLst>
        <p:guide orient="horz" pos="1620"/>
        <p:guide pos="2932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880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0966-6FB8-4EF0-BEF0-FB009C79E499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3A29-2664-4AE7-BA19-F4B415A77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2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_Backup\ZhangJL\Desktop\VI\PPT\微信图片_2018041614431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1"/>
            <a:ext cx="9145397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2083122"/>
            <a:ext cx="6912768" cy="848668"/>
          </a:xfrm>
        </p:spPr>
        <p:txBody>
          <a:bodyPr>
            <a:normAutofit/>
          </a:bodyPr>
          <a:lstStyle>
            <a:lvl1pPr algn="r"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9672" y="3202682"/>
            <a:ext cx="6400800" cy="521196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_Backup\ZhangJL\Desktop\VI\PPT\微信图片_2018060709591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7744" y="2211710"/>
            <a:ext cx="6624736" cy="857250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单击此处编辑母版标题内容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_Backup\ZhangJL\Desktop\VI\PPT\微信图片_201805151518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_Backup\ZhangJL\Desktop\VI\PPT\微信图片_2018060710004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_Backup\ZhangJL\Desktop\VI\PPT\微信图片_20180515151806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9A3C-5900-4318-B901-EF70ECE88076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FAEE-8348-4BDD-B330-88C0A9EEBD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4.230/zentao/project-browse-462.htm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组第</a:t>
            </a:r>
            <a:r>
              <a:rPr lang="en-US" altLang="zh-CN" dirty="0"/>
              <a:t>39</a:t>
            </a:r>
            <a:r>
              <a:rPr lang="zh-CN" altLang="en-US" dirty="0"/>
              <a:t>周工作汇报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王宏旭</a:t>
            </a:r>
            <a:endParaRPr lang="en-US" altLang="zh-CN" dirty="0"/>
          </a:p>
          <a:p>
            <a:r>
              <a:rPr lang="zh-CN" altLang="en-US" dirty="0"/>
              <a:t>日期：</a:t>
            </a:r>
            <a:r>
              <a:rPr lang="en-US" altLang="zh-CN"/>
              <a:t>2019-11-01</a:t>
            </a:r>
            <a:endParaRPr lang="en-US" altLang="zh-CN" dirty="0"/>
          </a:p>
        </p:txBody>
      </p:sp>
      <p:sp>
        <p:nvSpPr>
          <p:cNvPr id="5" name="Text Box 743"/>
          <p:cNvSpPr txBox="1">
            <a:spLocks noChangeArrowheads="1"/>
          </p:cNvSpPr>
          <p:nvPr/>
        </p:nvSpPr>
        <p:spPr bwMode="auto">
          <a:xfrm>
            <a:off x="5868144" y="267494"/>
            <a:ext cx="34029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QM-WR-</a:t>
            </a:r>
            <a:r>
              <a:rPr lang="en-US" altLang="zh-CN" dirty="0">
                <a:solidFill>
                  <a:srgbClr val="FF0000"/>
                </a:solidFill>
              </a:rPr>
              <a:t>R&amp;D_001</a:t>
            </a:r>
            <a:r>
              <a:rPr lang="en-US" altLang="zh-CN" dirty="0"/>
              <a:t>(R&amp;D)-19301001</a:t>
            </a:r>
          </a:p>
          <a:p>
            <a:r>
              <a:rPr lang="zh-CN" altLang="en-US" dirty="0"/>
              <a:t>请大家将红色部分替换成各组项目编号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本周项目进展概要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83740"/>
              </p:ext>
            </p:extLst>
          </p:nvPr>
        </p:nvGraphicFramePr>
        <p:xfrm>
          <a:off x="178526" y="966470"/>
          <a:ext cx="8786947" cy="3900241"/>
        </p:xfrm>
        <a:graphic>
          <a:graphicData uri="http://schemas.openxmlformats.org/drawingml/2006/table">
            <a:tbl>
              <a:tblPr/>
              <a:tblGrid>
                <a:gridCol w="361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00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94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5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04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5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br>
                        <a:rPr lang="en-US" u="none" strike="noStrike" dirty="0">
                          <a:solidFill>
                            <a:srgbClr val="551A8B"/>
                          </a:solidFill>
                          <a:effectLst/>
                          <a:hlinkClick r:id="rId2"/>
                        </a:rPr>
                      </a:b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20Q1-iManager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统计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品质率统计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改善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625" marR="47625" marT="57150" marB="5715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、品质率改善对应页面修改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、对接相关接口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研发中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554234"/>
                  </a:ext>
                </a:extLst>
              </a:tr>
              <a:tr h="7314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20Q1-iManager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外业采集任务管理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轨迹入库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】GCP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轨迹上传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GCP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轨迹上传对应页面修改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、对接相关接口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研发中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045074"/>
                  </a:ext>
                </a:extLst>
              </a:tr>
              <a:tr h="7314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20Q1-iManager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外业采集任务管理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轨迹入库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采集轨迹上传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、采集轨迹上传对应页面修改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、对接相关接口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研发中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62795"/>
                  </a:ext>
                </a:extLst>
              </a:tr>
              <a:tr h="7314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20Q1-iManager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内业任务管理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】【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前期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】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质检履历改善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开发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、质检履历对应页面修改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、对接相关接口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研发中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90%</a:t>
                      </a: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9042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下周工作计划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540426"/>
              </p:ext>
            </p:extLst>
          </p:nvPr>
        </p:nvGraphicFramePr>
        <p:xfrm>
          <a:off x="395536" y="966470"/>
          <a:ext cx="8996944" cy="1965320"/>
        </p:xfrm>
        <a:graphic>
          <a:graphicData uri="http://schemas.openxmlformats.org/drawingml/2006/table">
            <a:tbl>
              <a:tblPr/>
              <a:tblGrid>
                <a:gridCol w="57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2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8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9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5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71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526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11194"/>
                  </a:ext>
                </a:extLst>
              </a:tr>
              <a:tr h="4768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3760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187</Words>
  <Application>Microsoft Office PowerPoint</Application>
  <PresentationFormat>全屏显示(16:9)</PresentationFormat>
  <Paragraphs>59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微软雅黑</vt:lpstr>
      <vt:lpstr>Arial</vt:lpstr>
      <vt:lpstr>Calibri</vt:lpstr>
      <vt:lpstr>自定义设计方案</vt:lpstr>
      <vt:lpstr>Web组第39周工作汇报</vt:lpstr>
      <vt:lpstr>本周项目进展概要</vt:lpstr>
      <vt:lpstr>下周工作计划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张佳梁04875</dc:creator>
  <cp:lastModifiedBy>06346 王宏旭</cp:lastModifiedBy>
  <cp:revision>973</cp:revision>
  <dcterms:created xsi:type="dcterms:W3CDTF">2018-05-15T07:18:00Z</dcterms:created>
  <dcterms:modified xsi:type="dcterms:W3CDTF">2019-11-01T02:37:45Z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2052-11.1.0.8389</vt:lpwstr>
  </property>
</Properties>
</file>