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43" d="100"/>
          <a:sy n="143" d="100"/>
        </p:scale>
        <p:origin x="690" y="114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4.230/zentao/project-browse-462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2019-11-08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10809"/>
              </p:ext>
            </p:extLst>
          </p:nvPr>
        </p:nvGraphicFramePr>
        <p:xfrm>
          <a:off x="178526" y="966470"/>
          <a:ext cx="8786947" cy="3900175"/>
        </p:xfrm>
        <a:graphic>
          <a:graphicData uri="http://schemas.openxmlformats.org/drawingml/2006/table">
            <a:tbl>
              <a:tblPr/>
              <a:tblGrid>
                <a:gridCol w="36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5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u="none" strike="noStrike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</a:b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20Q1-iManager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品质率统计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改善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57150" marB="5715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、品质率改善对应页面修改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、对接相关接口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19Q4+iManager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（预处理管理系统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根据后台接口的修改对应修改前台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已提测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验收环境镜像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修改镜像文件配置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2795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40426"/>
              </p:ext>
            </p:extLst>
          </p:nvPr>
        </p:nvGraphicFramePr>
        <p:xfrm>
          <a:off x="395536" y="966470"/>
          <a:ext cx="8996944" cy="1965320"/>
        </p:xfrm>
        <a:graphic>
          <a:graphicData uri="http://schemas.openxmlformats.org/drawingml/2006/table">
            <a:tbl>
              <a:tblPr/>
              <a:tblGrid>
                <a:gridCol w="57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136</Words>
  <Application>Microsoft Office PowerPoint</Application>
  <PresentationFormat>全屏显示(16:9)</PresentationFormat>
  <Paragraphs>44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985</cp:revision>
  <dcterms:created xsi:type="dcterms:W3CDTF">2018-05-15T07:18:00Z</dcterms:created>
  <dcterms:modified xsi:type="dcterms:W3CDTF">2019-11-08T07:35:54Z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