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browse-46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2019-11-15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4661"/>
              </p:ext>
            </p:extLst>
          </p:nvPr>
        </p:nvGraphicFramePr>
        <p:xfrm>
          <a:off x="178526" y="966470"/>
          <a:ext cx="8786947" cy="3900175"/>
        </p:xfrm>
        <a:graphic>
          <a:graphicData uri="http://schemas.openxmlformats.org/drawingml/2006/table">
            <a:tbl>
              <a:tblPr/>
              <a:tblGrid>
                <a:gridCol w="36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u="none" strike="noStrike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</a:b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57150" marB="5715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根据测试提出的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修改页面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（预处理管理系统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根据后台接口的修改对应修改前台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20Q2SP1(iManager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自动化填写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修改镜像文件配置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72671"/>
              </p:ext>
            </p:extLst>
          </p:nvPr>
        </p:nvGraphicFramePr>
        <p:xfrm>
          <a:off x="395536" y="966470"/>
          <a:ext cx="8748464" cy="2919042"/>
        </p:xfrm>
        <a:graphic>
          <a:graphicData uri="http://schemas.openxmlformats.org/drawingml/2006/table">
            <a:tbl>
              <a:tblPr/>
              <a:tblGrid>
                <a:gridCol w="5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34173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【20Q1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-DIRD】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作业任务分配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页面及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92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259</Words>
  <Application>Microsoft Office PowerPoint</Application>
  <PresentationFormat>全屏显示(16:9)</PresentationFormat>
  <Paragraphs>75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994</cp:revision>
  <dcterms:created xsi:type="dcterms:W3CDTF">2018-05-15T07:18:00Z</dcterms:created>
  <dcterms:modified xsi:type="dcterms:W3CDTF">2019-11-15T06:24:57Z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