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310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2" autoAdjust="0"/>
  </p:normalViewPr>
  <p:slideViewPr>
    <p:cSldViewPr>
      <p:cViewPr varScale="1">
        <p:scale>
          <a:sx n="110" d="100"/>
          <a:sy n="110" d="100"/>
        </p:scale>
        <p:origin x="1134" y="9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4.230/zentao/project-browse-462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39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王宏旭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2019-11-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425652"/>
              </p:ext>
            </p:extLst>
          </p:nvPr>
        </p:nvGraphicFramePr>
        <p:xfrm>
          <a:off x="178526" y="966470"/>
          <a:ext cx="8786947" cy="3900175"/>
        </p:xfrm>
        <a:graphic>
          <a:graphicData uri="http://schemas.openxmlformats.org/drawingml/2006/table">
            <a:tbl>
              <a:tblPr/>
              <a:tblGrid>
                <a:gridCol w="21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2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4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5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US" u="none" strike="noStrike" dirty="0">
                          <a:solidFill>
                            <a:srgbClr val="551A8B"/>
                          </a:solidFill>
                          <a:effectLst/>
                          <a:hlinkClick r:id="rId2"/>
                        </a:rPr>
                      </a:br>
                      <a:r>
                        <a:rPr 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zh-CN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Q1-iManager【</a:t>
                      </a: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内业任务管理</a:t>
                      </a:r>
                      <a:r>
                        <a:rPr lang="en-US" altLang="zh-CN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前期</a:t>
                      </a:r>
                      <a:r>
                        <a:rPr lang="en-US" altLang="zh-CN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质检履历改善</a:t>
                      </a:r>
                      <a:endParaRPr 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marT="57150" marB="5715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根据测试提出的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修改页面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已提测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554234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20Q1-iManager【</a:t>
                      </a: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统计</a:t>
                      </a:r>
                      <a:r>
                        <a:rPr lang="en-US" altLang="zh-CN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品质率统计</a:t>
                      </a:r>
                      <a:r>
                        <a:rPr lang="en-US" altLang="zh-CN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改善</a:t>
                      </a:r>
                      <a:endParaRPr lang="en-US" altLang="zh-CN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根据测试提出的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修改页面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45074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20Q2SP1-iManager 【</a:t>
                      </a: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外业解算</a:t>
                      </a:r>
                      <a:r>
                        <a:rPr lang="en-US" altLang="zh-CN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lang="en-US" altLang="zh-CN" sz="120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自动化填写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根据测试提出的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修改页面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62795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4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【20Q1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内业任务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-DIRD】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作业任务分配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页面及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开发中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42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4727"/>
              </p:ext>
            </p:extLst>
          </p:nvPr>
        </p:nvGraphicFramePr>
        <p:xfrm>
          <a:off x="395536" y="966470"/>
          <a:ext cx="8748464" cy="2919042"/>
        </p:xfrm>
        <a:graphic>
          <a:graphicData uri="http://schemas.openxmlformats.org/drawingml/2006/table">
            <a:tbl>
              <a:tblPr/>
              <a:tblGrid>
                <a:gridCol w="55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3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1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2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1194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76030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134173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0923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176</Words>
  <Application>Microsoft Office PowerPoint</Application>
  <PresentationFormat>全屏显示(16:9)</PresentationFormat>
  <Paragraphs>56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自定义设计方案</vt:lpstr>
      <vt:lpstr>Web组第39周工作汇报</vt:lpstr>
      <vt:lpstr>本周项目进展概要</vt:lpstr>
      <vt:lpstr>下周工作计划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1001</cp:revision>
  <dcterms:created xsi:type="dcterms:W3CDTF">2018-05-15T07:18:00Z</dcterms:created>
  <dcterms:modified xsi:type="dcterms:W3CDTF">2019-11-22T05:56:08Z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