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2019-11-29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60615"/>
              </p:ext>
            </p:extLst>
          </p:nvPr>
        </p:nvGraphicFramePr>
        <p:xfrm>
          <a:off x="178526" y="966470"/>
          <a:ext cx="9229860" cy="3900175"/>
        </p:xfrm>
        <a:graphic>
          <a:graphicData uri="http://schemas.openxmlformats.org/drawingml/2006/table">
            <a:tbl>
              <a:tblPr/>
              <a:tblGrid>
                <a:gridCol w="66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4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搜索组件开发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内业任务管理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根据生产提出的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上线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预处理任务管理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根据生产提出的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上线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134</Words>
  <Application>Microsoft Office PowerPoint</Application>
  <PresentationFormat>全屏显示(16:9)</PresentationFormat>
  <Paragraphs>47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1016</cp:revision>
  <dcterms:created xsi:type="dcterms:W3CDTF">2018-05-15T07:18:00Z</dcterms:created>
  <dcterms:modified xsi:type="dcterms:W3CDTF">2019-11-29T07:46:58Z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