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41608"/>
              </p:ext>
            </p:extLst>
          </p:nvPr>
        </p:nvGraphicFramePr>
        <p:xfrm>
          <a:off x="707390" y="1131590"/>
          <a:ext cx="8436610" cy="2473949"/>
        </p:xfrm>
        <a:graphic>
          <a:graphicData uri="http://schemas.openxmlformats.org/drawingml/2006/table">
            <a:tbl>
              <a:tblPr/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星云二期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、系统消息提示翻译优化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、优化中英切换组件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日报管理重构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、填写日报页面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Authority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manangement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页面切换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解算任务页面及接口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85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72213"/>
              </p:ext>
            </p:extLst>
          </p:nvPr>
        </p:nvGraphicFramePr>
        <p:xfrm>
          <a:off x="467544" y="1059582"/>
          <a:ext cx="8676457" cy="2951916"/>
        </p:xfrm>
        <a:graphic>
          <a:graphicData uri="http://schemas.openxmlformats.org/drawingml/2006/table">
            <a:tbl>
              <a:tblPr/>
              <a:tblGrid>
                <a:gridCol w="22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8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解算任务管理模块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解算任务列表接口联调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、提交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解算任务页面及接口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、新建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解算任务页面及接口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、暂停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解算任务页面及接口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、工程作废页面及接口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进行中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解算任务管理模块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解算任务列表页面及接口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解算任务详情页面及接口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进行中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454</Words>
  <Application>Microsoft Office PowerPoint</Application>
  <PresentationFormat>全屏显示(16:9)</PresentationFormat>
  <Paragraphs>141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327</cp:revision>
  <dcterms:created xsi:type="dcterms:W3CDTF">2018-05-15T07:18:00Z</dcterms:created>
  <dcterms:modified xsi:type="dcterms:W3CDTF">2019-05-31T06:49:27Z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