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95" d="100"/>
          <a:sy n="95" d="100"/>
        </p:scale>
        <p:origin x="155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85977"/>
              </p:ext>
            </p:extLst>
          </p:nvPr>
        </p:nvGraphicFramePr>
        <p:xfrm>
          <a:off x="251520" y="1261011"/>
          <a:ext cx="8712968" cy="3268201"/>
        </p:xfrm>
        <a:graphic>
          <a:graphicData uri="http://schemas.openxmlformats.org/drawingml/2006/table">
            <a:tbl>
              <a:tblPr/>
              <a:tblGrid>
                <a:gridCol w="58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1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HDMS-SP6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、根据新需求，优化系统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日报管理重构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修改及优化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、验收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696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系统页面重构及部分接口对接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、质检打回任务页面重构及部分接口对接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、待下发质检任务页面重构及部分接口对接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、已下发质检任务页面重构及部分接口对接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、解算问题管理页面重构及部分接口对接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185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55779"/>
              </p:ext>
            </p:extLst>
          </p:nvPr>
        </p:nvGraphicFramePr>
        <p:xfrm>
          <a:off x="251520" y="1131590"/>
          <a:ext cx="8640960" cy="2433756"/>
        </p:xfrm>
        <a:graphic>
          <a:graphicData uri="http://schemas.openxmlformats.org/drawingml/2006/table">
            <a:tbl>
              <a:tblPr/>
              <a:tblGrid>
                <a:gridCol w="22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预处理管理系统改造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未开始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系统页面重构及部分接口对接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364</Words>
  <Application>Microsoft Office PowerPoint</Application>
  <PresentationFormat>全屏显示(16:9)</PresentationFormat>
  <Paragraphs>124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339</cp:revision>
  <dcterms:created xsi:type="dcterms:W3CDTF">2018-05-15T07:18:00Z</dcterms:created>
  <dcterms:modified xsi:type="dcterms:W3CDTF">2019-06-28T02:17:51Z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