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95" d="100"/>
          <a:sy n="95" d="100"/>
        </p:scale>
        <p:origin x="155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64250"/>
              </p:ext>
            </p:extLst>
          </p:nvPr>
        </p:nvGraphicFramePr>
        <p:xfrm>
          <a:off x="251520" y="1261011"/>
          <a:ext cx="8712968" cy="3507173"/>
        </p:xfrm>
        <a:graphic>
          <a:graphicData uri="http://schemas.openxmlformats.org/drawingml/2006/table">
            <a:tbl>
              <a:tblPr/>
              <a:tblGrid>
                <a:gridCol w="58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HDMS-SP6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、修改验收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6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出品任务管理系统改造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系统架构搭建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、新项目系统框架搭建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85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15464"/>
              </p:ext>
            </p:extLst>
          </p:nvPr>
        </p:nvGraphicFramePr>
        <p:xfrm>
          <a:off x="251520" y="1131590"/>
          <a:ext cx="8640960" cy="3165276"/>
        </p:xfrm>
        <a:graphic>
          <a:graphicData uri="http://schemas.openxmlformats.org/drawingml/2006/table">
            <a:tbl>
              <a:tblPr/>
              <a:tblGrid>
                <a:gridCol w="22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、已办解算任务接口对接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、待下发质检任务接口对接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、已下发质检任务接口对接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、质检打回任务接口对接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416</Words>
  <Application>Microsoft Office PowerPoint</Application>
  <PresentationFormat>全屏显示(16:9)</PresentationFormat>
  <Paragraphs>134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342</cp:revision>
  <dcterms:created xsi:type="dcterms:W3CDTF">2018-05-15T07:18:00Z</dcterms:created>
  <dcterms:modified xsi:type="dcterms:W3CDTF">2019-07-04T09:37:37Z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