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2" r:id="rId3"/>
    <p:sldId id="304" r:id="rId4"/>
    <p:sldId id="306" r:id="rId5"/>
    <p:sldId id="301" r:id="rId6"/>
    <p:sldId id="310" r:id="rId7"/>
    <p:sldId id="265" r:id="rId8"/>
    <p:sldId id="314" r:id="rId9"/>
    <p:sldId id="308" r:id="rId10"/>
    <p:sldId id="261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2" autoAdjust="0"/>
  </p:normalViewPr>
  <p:slideViewPr>
    <p:cSldViewPr>
      <p:cViewPr varScale="1">
        <p:scale>
          <a:sx n="100" d="100"/>
          <a:sy n="100" d="100"/>
        </p:scale>
        <p:origin x="1404" y="84"/>
      </p:cViewPr>
      <p:guideLst>
        <p:guide orient="horz" pos="1620"/>
        <p:guide pos="2932"/>
      </p:guideLst>
    </p:cSldViewPr>
  </p:slideViewPr>
  <p:outlineViewPr>
    <p:cViewPr>
      <p:scale>
        <a:sx n="33" d="100"/>
        <a:sy n="33" d="100"/>
      </p:scale>
      <p:origin x="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单击此处编辑母版标题内容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组第</a:t>
            </a:r>
            <a:r>
              <a:rPr lang="en-US" altLang="zh-CN" dirty="0"/>
              <a:t>20</a:t>
            </a:r>
            <a:r>
              <a:rPr lang="zh-CN" altLang="en-US" dirty="0"/>
              <a:t>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张磊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2019-5-17</a:t>
            </a:r>
          </a:p>
        </p:txBody>
      </p:sp>
      <p:sp>
        <p:nvSpPr>
          <p:cNvPr id="5" name="Text Box 743"/>
          <p:cNvSpPr txBox="1">
            <a:spLocks noChangeArrowheads="1"/>
          </p:cNvSpPr>
          <p:nvPr/>
        </p:nvSpPr>
        <p:spPr bwMode="auto">
          <a:xfrm>
            <a:off x="5868144" y="267494"/>
            <a:ext cx="3402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QM-WR-</a:t>
            </a:r>
            <a:r>
              <a:rPr lang="en-US" altLang="zh-CN" dirty="0">
                <a:solidFill>
                  <a:srgbClr val="FF0000"/>
                </a:solidFill>
              </a:rPr>
              <a:t>R&amp;D_001</a:t>
            </a:r>
            <a:r>
              <a:rPr lang="en-US" altLang="zh-CN" dirty="0"/>
              <a:t>(R&amp;D)-19301001</a:t>
            </a:r>
          </a:p>
          <a:p>
            <a:r>
              <a:rPr lang="zh-CN" altLang="en-US" dirty="0"/>
              <a:t>请大家将红色部分替换成各组项目编号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3"/>
          <p:cNvSpPr txBox="1"/>
          <p:nvPr/>
        </p:nvSpPr>
        <p:spPr>
          <a:xfrm>
            <a:off x="2123728" y="195486"/>
            <a:ext cx="1728192" cy="855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4"/>
          <p:cNvSpPr txBox="1"/>
          <p:nvPr/>
        </p:nvSpPr>
        <p:spPr>
          <a:xfrm>
            <a:off x="2699792" y="141962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本周进展概要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项目问题概述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项目风险概述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/>
              <a:t>下周工作计划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项目配置概述</a:t>
            </a:r>
          </a:p>
        </p:txBody>
      </p:sp>
    </p:spTree>
    <p:extLst>
      <p:ext uri="{BB962C8B-B14F-4D97-AF65-F5344CB8AC3E}">
        <p14:creationId xmlns:p14="http://schemas.microsoft.com/office/powerpoint/2010/main" val="269312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本周项目进展概要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82069"/>
              </p:ext>
            </p:extLst>
          </p:nvPr>
        </p:nvGraphicFramePr>
        <p:xfrm>
          <a:off x="323528" y="971101"/>
          <a:ext cx="8640963" cy="4101895"/>
        </p:xfrm>
        <a:graphic>
          <a:graphicData uri="http://schemas.openxmlformats.org/drawingml/2006/table">
            <a:tbl>
              <a:tblPr/>
              <a:tblGrid>
                <a:gridCol w="44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33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92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解算管理系统改造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新增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19Q4SP1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功能</a:t>
                      </a:r>
                      <a:b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IE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解算提交新增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typeB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需求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、待办解算编辑、提交新增</a:t>
                      </a: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typeB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需求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iManager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前期任务管理系统改造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页面编写及接口对接（使用新组件）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、我建立的前期任务管理编辑页面及接口对接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、待分组前期任务前端页面编写及接口对接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、任务分组前端页面编写及接口对接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、待办组任务前端页面编写及接口对接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、作业任务分配前端页面编写及接口对接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、组作业任务管理页面编写及接口对接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63911"/>
                  </a:ext>
                </a:extLst>
              </a:tr>
              <a:tr h="117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519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项目问题概述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4113"/>
              </p:ext>
            </p:extLst>
          </p:nvPr>
        </p:nvGraphicFramePr>
        <p:xfrm>
          <a:off x="395536" y="1491631"/>
          <a:ext cx="8547100" cy="2448271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6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82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问题状态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3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08713"/>
                  </a:ext>
                </a:extLst>
              </a:tr>
              <a:tr h="44502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36116"/>
                  </a:ext>
                </a:extLst>
              </a:tr>
              <a:tr h="5083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73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9ED8D1-587C-4B74-A166-F1E2A19C7383}"/>
              </a:ext>
            </a:extLst>
          </p:cNvPr>
          <p:cNvSpPr txBox="1"/>
          <p:nvPr/>
        </p:nvSpPr>
        <p:spPr>
          <a:xfrm>
            <a:off x="971600" y="113159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本周新增问题 </a:t>
            </a:r>
            <a:r>
              <a:rPr lang="en-US" altLang="zh-CN" dirty="0"/>
              <a:t>1</a:t>
            </a:r>
            <a:r>
              <a:rPr lang="zh-CN" altLang="en-US" dirty="0"/>
              <a:t>项， 关闭问题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项目风险概述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6970"/>
              </p:ext>
            </p:extLst>
          </p:nvPr>
        </p:nvGraphicFramePr>
        <p:xfrm>
          <a:off x="214313" y="1054738"/>
          <a:ext cx="8678168" cy="3173196"/>
        </p:xfrm>
        <a:graphic>
          <a:graphicData uri="http://schemas.openxmlformats.org/drawingml/2006/table">
            <a:tbl>
              <a:tblPr/>
              <a:tblGrid>
                <a:gridCol w="325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3196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风险类别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活动、事项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风险描述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应对措施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责任部门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状态跟踪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未发生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正在执行环节措施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转成问题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可接受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665590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</a:rPr>
                        <a:t>已关闭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3307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8C391A-D857-4B5F-B194-5F825F348E15}"/>
              </a:ext>
            </a:extLst>
          </p:cNvPr>
          <p:cNvSpPr txBox="1"/>
          <p:nvPr/>
        </p:nvSpPr>
        <p:spPr>
          <a:xfrm>
            <a:off x="797241" y="70868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本周新增风险 </a:t>
            </a:r>
            <a:r>
              <a:rPr lang="en-US" altLang="zh-CN" dirty="0"/>
              <a:t>0</a:t>
            </a:r>
            <a:r>
              <a:rPr lang="zh-CN" altLang="en-US" dirty="0"/>
              <a:t>项， 关闭风险</a:t>
            </a:r>
            <a:r>
              <a:rPr lang="en-US" altLang="zh-CN" dirty="0"/>
              <a:t>0</a:t>
            </a:r>
            <a:r>
              <a:rPr lang="zh-CN" altLang="en-US" dirty="0"/>
              <a:t>项。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4313" y="4299942"/>
            <a:ext cx="6712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说明：每次周报中需要将上周发现的问题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风险及之前遗留的问题</a:t>
            </a:r>
            <a:r>
              <a:rPr lang="en-US" altLang="zh-CN" sz="1400" dirty="0"/>
              <a:t>&amp;</a:t>
            </a:r>
            <a:r>
              <a:rPr lang="zh-CN" altLang="en-US" sz="1400" dirty="0"/>
              <a:t>风险一同监控。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下周工作计划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99709"/>
              </p:ext>
            </p:extLst>
          </p:nvPr>
        </p:nvGraphicFramePr>
        <p:xfrm>
          <a:off x="251521" y="1131590"/>
          <a:ext cx="8892481" cy="2403276"/>
        </p:xfrm>
        <a:graphic>
          <a:graphicData uri="http://schemas.openxmlformats.org/drawingml/2006/table">
            <a:tbl>
              <a:tblPr/>
              <a:tblGrid>
                <a:gridCol w="427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1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序号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项目名称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项目阶段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负责人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+mn-cs"/>
                        </a:rPr>
                        <a:t>主要工作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项目状态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 marL="63754" marR="63754" marT="31887" marB="31887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Manager(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前期任务管理系统改造</a:t>
                      </a: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研发阶段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王宏旭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页面编写及接口对接</a:t>
                      </a: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、组作业任务管理页面编写及接口对接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、组质检任务管理页面编写及接口对接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、质检任务分配页面编写及接口对接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237663"/>
                  </a:ext>
                </a:extLst>
              </a:tr>
              <a:tr h="1089824"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50" marR="90050" marT="45020" marB="4502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5" marR="91435" marT="45719" marB="45719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kern="1200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0386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项目变更概述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05602"/>
              </p:ext>
            </p:extLst>
          </p:nvPr>
        </p:nvGraphicFramePr>
        <p:xfrm>
          <a:off x="251520" y="987734"/>
          <a:ext cx="8640961" cy="3384216"/>
        </p:xfrm>
        <a:graphic>
          <a:graphicData uri="http://schemas.openxmlformats.org/drawingml/2006/table">
            <a:tbl>
              <a:tblPr/>
              <a:tblGrid>
                <a:gridCol w="41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4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03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05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68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变更开始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分析阶段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变更实施阶段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变更验证阶段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关闭阶段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3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变更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CCB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决策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实施活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动简述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实施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验证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关闭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负责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部门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007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0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80008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2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其他阐述</a:t>
            </a:r>
          </a:p>
        </p:txBody>
      </p:sp>
    </p:spTree>
    <p:extLst>
      <p:ext uri="{BB962C8B-B14F-4D97-AF65-F5344CB8AC3E}">
        <p14:creationId xmlns:p14="http://schemas.microsoft.com/office/powerpoint/2010/main" val="2594167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项目配置概述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56067"/>
              </p:ext>
            </p:extLst>
          </p:nvPr>
        </p:nvGraphicFramePr>
        <p:xfrm>
          <a:off x="395536" y="1347614"/>
          <a:ext cx="8547100" cy="2592288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配置项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完成日期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当前状态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0313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4612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090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419</Words>
  <Application>Microsoft Office PowerPoint</Application>
  <PresentationFormat>全屏显示(16:9)</PresentationFormat>
  <Paragraphs>123</Paragraphs>
  <Slides>10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自定义设计方案</vt:lpstr>
      <vt:lpstr>Web组第20周工作汇报</vt:lpstr>
      <vt:lpstr>PowerPoint 演示文稿</vt:lpstr>
      <vt:lpstr>本周项目进展概要</vt:lpstr>
      <vt:lpstr>项目问题概述</vt:lpstr>
      <vt:lpstr>项目风险概述</vt:lpstr>
      <vt:lpstr>下周工作计划</vt:lpstr>
      <vt:lpstr>项目变更概述</vt:lpstr>
      <vt:lpstr>其他阐述</vt:lpstr>
      <vt:lpstr>项目配置概述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06346 王宏旭</cp:lastModifiedBy>
  <cp:revision>373</cp:revision>
  <dcterms:created xsi:type="dcterms:W3CDTF">2018-05-15T07:18:00Z</dcterms:created>
  <dcterms:modified xsi:type="dcterms:W3CDTF">2019-08-02T02:16:11Z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2052-11.1.0.8389</vt:lpwstr>
  </property>
</Properties>
</file>