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99363"/>
              </p:ext>
            </p:extLst>
          </p:nvPr>
        </p:nvGraphicFramePr>
        <p:xfrm>
          <a:off x="323528" y="971101"/>
          <a:ext cx="8640963" cy="4016555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7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前期任务管理系统改造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、组作业任务管理页面编写及接口对接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、组质检任务管理页面编写及接口对接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、质检任务分配页面编写及接口对接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、统计管理系统框架搭建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、品质率统计及详情页面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、新增统计要素页面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11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020018"/>
              </p:ext>
            </p:extLst>
          </p:nvPr>
        </p:nvGraphicFramePr>
        <p:xfrm>
          <a:off x="251521" y="1131590"/>
          <a:ext cx="8892481" cy="222039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0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、品质率统计及详情接口对接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、新增统计要素接口对接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366</Words>
  <Application>Microsoft Office PowerPoint</Application>
  <PresentationFormat>全屏显示(16:9)</PresentationFormat>
  <Paragraphs>121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380</cp:revision>
  <dcterms:created xsi:type="dcterms:W3CDTF">2018-05-15T07:18:00Z</dcterms:created>
  <dcterms:modified xsi:type="dcterms:W3CDTF">2019-08-09T06:30:05Z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