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browse-419.html" TargetMode="External"/><Relationship Id="rId2" Type="http://schemas.openxmlformats.org/officeDocument/2006/relationships/hyperlink" Target="http://192.168.14.230/zentao/project-view-419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3387"/>
              </p:ext>
            </p:extLst>
          </p:nvPr>
        </p:nvGraphicFramePr>
        <p:xfrm>
          <a:off x="323528" y="971101"/>
          <a:ext cx="8640963" cy="401655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3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19Q4sp2-iManager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业务规划管理接口对接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、产品规划管理接口对接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、项目规划管理接口对接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19Q4sp2-iManager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提测阶段</a:t>
                      </a:r>
                    </a:p>
                  </a:txBody>
                  <a:tcPr marL="76200" marR="76200" marT="28575" marB="28575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修改提测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1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56126"/>
              </p:ext>
            </p:extLst>
          </p:nvPr>
        </p:nvGraphicFramePr>
        <p:xfrm>
          <a:off x="251521" y="1131590"/>
          <a:ext cx="8892481" cy="240327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0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、品质率统计及详情接口对接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318</Words>
  <Application>Microsoft Office PowerPoint</Application>
  <PresentationFormat>全屏显示(16:9)</PresentationFormat>
  <Paragraphs>116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387</cp:revision>
  <dcterms:created xsi:type="dcterms:W3CDTF">2018-05-15T07:18:00Z</dcterms:created>
  <dcterms:modified xsi:type="dcterms:W3CDTF">2019-08-16T09:01:37Z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