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12" r:id="rId3"/>
    <p:sldId id="304" r:id="rId4"/>
    <p:sldId id="306" r:id="rId5"/>
    <p:sldId id="301" r:id="rId6"/>
    <p:sldId id="310" r:id="rId7"/>
    <p:sldId id="265" r:id="rId8"/>
    <p:sldId id="314" r:id="rId9"/>
    <p:sldId id="308" r:id="rId10"/>
    <p:sldId id="261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2" autoAdjust="0"/>
  </p:normalViewPr>
  <p:slideViewPr>
    <p:cSldViewPr>
      <p:cViewPr varScale="1">
        <p:scale>
          <a:sx n="110" d="100"/>
          <a:sy n="110" d="100"/>
        </p:scale>
        <p:origin x="1134" y="90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20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张磊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2019-5-17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3"/>
          <p:cNvSpPr txBox="1"/>
          <p:nvPr/>
        </p:nvSpPr>
        <p:spPr>
          <a:xfrm>
            <a:off x="2123728" y="195486"/>
            <a:ext cx="1728192" cy="855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4"/>
          <p:cNvSpPr txBox="1"/>
          <p:nvPr/>
        </p:nvSpPr>
        <p:spPr>
          <a:xfrm>
            <a:off x="2699792" y="141962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本周进展概要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项目问题概述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/>
              <a:t>项目风险概述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下周工作计划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</a:rPr>
              <a:t>项目配置概述</a:t>
            </a:r>
          </a:p>
        </p:txBody>
      </p:sp>
    </p:spTree>
    <p:extLst>
      <p:ext uri="{BB962C8B-B14F-4D97-AF65-F5344CB8AC3E}">
        <p14:creationId xmlns:p14="http://schemas.microsoft.com/office/powerpoint/2010/main" val="269312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780346"/>
              </p:ext>
            </p:extLst>
          </p:nvPr>
        </p:nvGraphicFramePr>
        <p:xfrm>
          <a:off x="323528" y="971101"/>
          <a:ext cx="8640963" cy="4016555"/>
        </p:xfrm>
        <a:graphic>
          <a:graphicData uri="http://schemas.openxmlformats.org/drawingml/2006/table">
            <a:tbl>
              <a:tblPr/>
              <a:tblGrid>
                <a:gridCol w="44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9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7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0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29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任务改造（关联计划）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采集任务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接口对接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、采集任务管理页面修改对应接口对接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、车组任务管理模块下页面修改对应接口对接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3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19Q4sp2-iManager(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统计管理系统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页面编写及接口对接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、统计要素管理页面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、统计要素管理模块接口对接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、新增统计要素接口对接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、品质率统计模块接口对接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30%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863911"/>
                  </a:ext>
                </a:extLst>
              </a:tr>
              <a:tr h="11763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5197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项目问题概述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4113"/>
              </p:ext>
            </p:extLst>
          </p:nvPr>
        </p:nvGraphicFramePr>
        <p:xfrm>
          <a:off x="395536" y="1491631"/>
          <a:ext cx="8547100" cy="2448271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82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08713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336116"/>
                  </a:ext>
                </a:extLst>
              </a:tr>
              <a:tr h="508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09736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C9ED8D1-587C-4B74-A166-F1E2A19C7383}"/>
              </a:ext>
            </a:extLst>
          </p:cNvPr>
          <p:cNvSpPr txBox="1"/>
          <p:nvPr/>
        </p:nvSpPr>
        <p:spPr>
          <a:xfrm>
            <a:off x="971600" y="1131590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本周新增问题 </a:t>
            </a:r>
            <a:r>
              <a:rPr lang="en-US" altLang="zh-CN" dirty="0"/>
              <a:t>1</a:t>
            </a:r>
            <a:r>
              <a:rPr lang="zh-CN" altLang="en-US" dirty="0"/>
              <a:t>项， 关闭问题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项目风险概述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16970"/>
              </p:ext>
            </p:extLst>
          </p:nvPr>
        </p:nvGraphicFramePr>
        <p:xfrm>
          <a:off x="214313" y="1054738"/>
          <a:ext cx="8678168" cy="3173196"/>
        </p:xfrm>
        <a:graphic>
          <a:graphicData uri="http://schemas.openxmlformats.org/drawingml/2006/table">
            <a:tbl>
              <a:tblPr/>
              <a:tblGrid>
                <a:gridCol w="32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0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3196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风险类别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活动、事项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风险描述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应对措施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责任部门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状态跟踪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未发生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正在执行环节措施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转成问题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可接受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66559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已关闭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3073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58C391A-D857-4B5F-B194-5F825F348E15}"/>
              </a:ext>
            </a:extLst>
          </p:cNvPr>
          <p:cNvSpPr txBox="1"/>
          <p:nvPr/>
        </p:nvSpPr>
        <p:spPr>
          <a:xfrm>
            <a:off x="797241" y="708688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本周新增风险 </a:t>
            </a:r>
            <a:r>
              <a:rPr lang="en-US" altLang="zh-CN" dirty="0"/>
              <a:t>0</a:t>
            </a:r>
            <a:r>
              <a:rPr lang="zh-CN" altLang="en-US" dirty="0"/>
              <a:t>项， 关闭风险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4313" y="4299942"/>
            <a:ext cx="6712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说明：每次周报中需要将上周发现的问题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风险及之前遗留的问题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风险一同监控。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91500"/>
              </p:ext>
            </p:extLst>
          </p:nvPr>
        </p:nvGraphicFramePr>
        <p:xfrm>
          <a:off x="251521" y="1131590"/>
          <a:ext cx="8892481" cy="2403276"/>
        </p:xfrm>
        <a:graphic>
          <a:graphicData uri="http://schemas.openxmlformats.org/drawingml/2006/table">
            <a:tbl>
              <a:tblPr/>
              <a:tblGrid>
                <a:gridCol w="427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4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8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5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9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19Q4sp2-iManager(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统计管理系统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页面编写及接口对接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、统计要素管理页面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、统计要素管理模块接口对接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、新增统计要素接口对接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、品质率统计模块接口对接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30%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237663"/>
                  </a:ext>
                </a:extLst>
              </a:tr>
              <a:tr h="1089824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0386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项目变更概述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05602"/>
              </p:ext>
            </p:extLst>
          </p:nvPr>
        </p:nvGraphicFramePr>
        <p:xfrm>
          <a:off x="251520" y="987734"/>
          <a:ext cx="8640961" cy="3384216"/>
        </p:xfrm>
        <a:graphic>
          <a:graphicData uri="http://schemas.openxmlformats.org/drawingml/2006/table">
            <a:tbl>
              <a:tblPr/>
              <a:tblGrid>
                <a:gridCol w="412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09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768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变更开始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分析阶段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变更实施阶段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变更验证阶段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3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需求号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提出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CCB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决策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实施活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00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00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其他阐述</a:t>
            </a:r>
          </a:p>
        </p:txBody>
      </p:sp>
    </p:spTree>
    <p:extLst>
      <p:ext uri="{BB962C8B-B14F-4D97-AF65-F5344CB8AC3E}">
        <p14:creationId xmlns:p14="http://schemas.microsoft.com/office/powerpoint/2010/main" val="25941670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项目配置概述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56067"/>
              </p:ext>
            </p:extLst>
          </p:nvPr>
        </p:nvGraphicFramePr>
        <p:xfrm>
          <a:off x="395536" y="1347614"/>
          <a:ext cx="8547100" cy="2592288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190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配置项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4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03138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74612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0902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388</Words>
  <Application>Microsoft Office PowerPoint</Application>
  <PresentationFormat>全屏显示(16:9)</PresentationFormat>
  <Paragraphs>126</Paragraphs>
  <Slides>10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自定义设计方案</vt:lpstr>
      <vt:lpstr>Web组第20周工作汇报</vt:lpstr>
      <vt:lpstr>PowerPoint 演示文稿</vt:lpstr>
      <vt:lpstr>本周项目进展概要</vt:lpstr>
      <vt:lpstr>项目问题概述</vt:lpstr>
      <vt:lpstr>项目风险概述</vt:lpstr>
      <vt:lpstr>下周工作计划</vt:lpstr>
      <vt:lpstr>项目变更概述</vt:lpstr>
      <vt:lpstr>其他阐述</vt:lpstr>
      <vt:lpstr>项目配置概述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385</cp:revision>
  <dcterms:created xsi:type="dcterms:W3CDTF">2018-05-15T07:18:00Z</dcterms:created>
  <dcterms:modified xsi:type="dcterms:W3CDTF">2019-08-23T06:48:41Z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