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10" d="100"/>
          <a:sy n="110" d="100"/>
        </p:scale>
        <p:origin x="1134" y="90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3915"/>
              </p:ext>
            </p:extLst>
          </p:nvPr>
        </p:nvGraphicFramePr>
        <p:xfrm>
          <a:off x="323528" y="971101"/>
          <a:ext cx="8640963" cy="4016555"/>
        </p:xfrm>
        <a:graphic>
          <a:graphicData uri="http://schemas.openxmlformats.org/drawingml/2006/table">
            <a:tbl>
              <a:tblPr/>
              <a:tblGrid>
                <a:gridCol w="4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7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9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统计管理系统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、统计要素管理模块接口对接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、新增统计要素接口对接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、品质率统计模块接口对接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规划计划系统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修改测试测出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117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765131"/>
              </p:ext>
            </p:extLst>
          </p:nvPr>
        </p:nvGraphicFramePr>
        <p:xfrm>
          <a:off x="251521" y="1131590"/>
          <a:ext cx="8892481" cy="2128958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规划计划系统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提测阶段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修改测试测出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bug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19Q4sp2-iManager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编写登录界面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编写统一登录界面及登录后界面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331</Words>
  <Application>Microsoft Office PowerPoint</Application>
  <PresentationFormat>全屏显示(16:9)</PresentationFormat>
  <Paragraphs>124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391</cp:revision>
  <dcterms:created xsi:type="dcterms:W3CDTF">2018-05-15T07:18:00Z</dcterms:created>
  <dcterms:modified xsi:type="dcterms:W3CDTF">2019-08-30T10:42:37Z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