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2019-12-27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98059"/>
              </p:ext>
            </p:extLst>
          </p:nvPr>
        </p:nvGraphicFramePr>
        <p:xfrm>
          <a:off x="178527" y="966470"/>
          <a:ext cx="8965475" cy="3900175"/>
        </p:xfrm>
        <a:graphic>
          <a:graphicData uri="http://schemas.openxmlformats.org/drawingml/2006/table">
            <a:tbl>
              <a:tblPr/>
              <a:tblGrid>
                <a:gridCol w="3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情报变化发现任务管理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搜索组件修改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情报变化发现任务管理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作业任务分配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情报变化发现任务管理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质检任务分配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情报变化发现任务管理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我创建的情报变化发现任务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4971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727"/>
              </p:ext>
            </p:extLst>
          </p:nvPr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3417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92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139</Words>
  <Application>Microsoft Office PowerPoint</Application>
  <PresentationFormat>全屏显示(16:9)</PresentationFormat>
  <Paragraphs>55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1044</cp:revision>
  <dcterms:created xsi:type="dcterms:W3CDTF">2018-05-15T07:18:00Z</dcterms:created>
  <dcterms:modified xsi:type="dcterms:W3CDTF">2019-12-27T09:22:31Z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