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93" d="100"/>
          <a:sy n="93" d="100"/>
        </p:scale>
        <p:origin x="336" y="72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2020-01-10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92135"/>
              </p:ext>
            </p:extLst>
          </p:nvPr>
        </p:nvGraphicFramePr>
        <p:xfrm>
          <a:off x="179511" y="966471"/>
          <a:ext cx="8964491" cy="3835428"/>
        </p:xfrm>
        <a:graphic>
          <a:graphicData uri="http://schemas.openxmlformats.org/drawingml/2006/table">
            <a:tbl>
              <a:tblPr/>
              <a:tblGrid>
                <a:gridCol w="360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8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74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拆分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pms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镜像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拆分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将镜像文件按模块拆分，修改各模块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nginx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等配置文件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71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Poc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渲染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node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lanelink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objectarrow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数据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4236"/>
                  </a:ext>
                </a:extLst>
              </a:tr>
              <a:tr h="71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】【DIRD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修改验收</a:t>
                      </a:r>
                      <a:r>
                        <a:rPr kumimoji="0" lang="en-US" altLang="zh-CN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497157"/>
                  </a:ext>
                </a:extLst>
              </a:tr>
              <a:tr h="71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304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4727"/>
              </p:ext>
            </p:extLst>
          </p:nvPr>
        </p:nvGraphicFramePr>
        <p:xfrm>
          <a:off x="395536" y="966470"/>
          <a:ext cx="8748464" cy="2919042"/>
        </p:xfrm>
        <a:graphic>
          <a:graphicData uri="http://schemas.openxmlformats.org/drawingml/2006/table">
            <a:tbl>
              <a:tblPr/>
              <a:tblGrid>
                <a:gridCol w="5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34173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0923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128</Words>
  <Application>Microsoft Office PowerPoint</Application>
  <PresentationFormat>全屏显示(16:9)</PresentationFormat>
  <Paragraphs>49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1056</cp:revision>
  <dcterms:created xsi:type="dcterms:W3CDTF">2018-05-15T07:18:00Z</dcterms:created>
  <dcterms:modified xsi:type="dcterms:W3CDTF">2020-01-17T08:27:39Z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