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3.xml" ContentType="application/vnd.openxmlformats-officedocument.theme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4.xml" ContentType="application/vnd.openxmlformats-officedocument.theme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2.xml" ContentType="application/vnd.openxmlformats-officedocument.presentationml.notesSlid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2" r:id="rId1"/>
    <p:sldMasterId id="2147483697" r:id="rId2"/>
    <p:sldMasterId id="2147483712" r:id="rId3"/>
    <p:sldMasterId id="2147483726" r:id="rId4"/>
    <p:sldMasterId id="2147483740" r:id="rId5"/>
  </p:sldMasterIdLst>
  <p:notesMasterIdLst>
    <p:notesMasterId r:id="rId45"/>
  </p:notesMasterIdLst>
  <p:handoutMasterIdLst>
    <p:handoutMasterId r:id="rId46"/>
  </p:handoutMasterIdLst>
  <p:sldIdLst>
    <p:sldId id="1408" r:id="rId6"/>
    <p:sldId id="1734" r:id="rId7"/>
    <p:sldId id="1743" r:id="rId8"/>
    <p:sldId id="1798" r:id="rId9"/>
    <p:sldId id="1746" r:id="rId10"/>
    <p:sldId id="1762" r:id="rId11"/>
    <p:sldId id="1769" r:id="rId12"/>
    <p:sldId id="1770" r:id="rId13"/>
    <p:sldId id="628" r:id="rId14"/>
    <p:sldId id="1793" r:id="rId15"/>
    <p:sldId id="1795" r:id="rId16"/>
    <p:sldId id="1797" r:id="rId17"/>
    <p:sldId id="1763" r:id="rId18"/>
    <p:sldId id="1801" r:id="rId19"/>
    <p:sldId id="1771" r:id="rId20"/>
    <p:sldId id="1774" r:id="rId21"/>
    <p:sldId id="1776" r:id="rId22"/>
    <p:sldId id="1777" r:id="rId23"/>
    <p:sldId id="1766" r:id="rId24"/>
    <p:sldId id="1767" r:id="rId25"/>
    <p:sldId id="1778" r:id="rId26"/>
    <p:sldId id="1719" r:id="rId27"/>
    <p:sldId id="1718" r:id="rId28"/>
    <p:sldId id="1792" r:id="rId29"/>
    <p:sldId id="1726" r:id="rId30"/>
    <p:sldId id="1720" r:id="rId31"/>
    <p:sldId id="1723" r:id="rId32"/>
    <p:sldId id="1779" r:id="rId33"/>
    <p:sldId id="1780" r:id="rId34"/>
    <p:sldId id="1785" r:id="rId35"/>
    <p:sldId id="1782" r:id="rId36"/>
    <p:sldId id="1786" r:id="rId37"/>
    <p:sldId id="1784" r:id="rId38"/>
    <p:sldId id="1787" r:id="rId39"/>
    <p:sldId id="1789" r:id="rId40"/>
    <p:sldId id="1790" r:id="rId41"/>
    <p:sldId id="1791" r:id="rId42"/>
    <p:sldId id="1748" r:id="rId43"/>
    <p:sldId id="1669" r:id="rId44"/>
  </p:sldIdLst>
  <p:sldSz cx="12192000" cy="6858000"/>
  <p:notesSz cx="6858000" cy="9144000"/>
  <p:custDataLst>
    <p:tags r:id="rId47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A"/>
    <a:srgbClr val="C8C8C8"/>
    <a:srgbClr val="FFFFFF"/>
    <a:srgbClr val="0000FF"/>
    <a:srgbClr val="00FF00"/>
    <a:srgbClr val="009999"/>
    <a:srgbClr val="FF0000"/>
    <a:srgbClr val="FFD966"/>
    <a:srgbClr val="F4F4F4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83" autoAdjust="0"/>
  </p:normalViewPr>
  <p:slideViewPr>
    <p:cSldViewPr snapToObjects="1">
      <p:cViewPr varScale="1">
        <p:scale>
          <a:sx n="66" d="100"/>
          <a:sy n="66" d="100"/>
        </p:scale>
        <p:origin x="668" y="5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32"/>
    </p:cViewPr>
  </p:sorterViewPr>
  <p:notesViewPr>
    <p:cSldViewPr snapToObjects="1">
      <p:cViewPr>
        <p:scale>
          <a:sx n="75" d="100"/>
          <a:sy n="75" d="100"/>
        </p:scale>
        <p:origin x="-1398" y="-72"/>
      </p:cViewPr>
      <p:guideLst>
        <p:guide orient="horz" pos="2160"/>
        <p:guide pos="288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tags" Target="tags/tag1.xml"/><Relationship Id="rId50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slide" Target="slides/slide3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presProps" Target="presProps.xml"/><Relationship Id="rId8" Type="http://schemas.openxmlformats.org/officeDocument/2006/relationships/slide" Target="slides/slide3.xml"/><Relationship Id="rId51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5253015-3831-44F6-A19A-4DA6FDAB8EDE}" type="doc">
      <dgm:prSet loTypeId="urn:microsoft.com/office/officeart/2005/8/layout/radial2" loCatId="relationship" qsTypeId="urn:microsoft.com/office/officeart/2005/8/quickstyle/simple2" qsCatId="simple" csTypeId="urn:microsoft.com/office/officeart/2005/8/colors/colorful4" csCatId="colorful" phldr="1"/>
      <dgm:spPr/>
      <dgm:t>
        <a:bodyPr/>
        <a:lstStyle/>
        <a:p>
          <a:endParaRPr lang="zh-CN" altLang="en-US"/>
        </a:p>
      </dgm:t>
    </dgm:pt>
    <dgm:pt modelId="{E74628D5-6B28-468A-BCE6-776FF66D6484}">
      <dgm:prSet phldrT="[文本]" custT="1"/>
      <dgm:spPr>
        <a:solidFill>
          <a:srgbClr val="00FF00"/>
        </a:solidFill>
      </dgm:spPr>
      <dgm:t>
        <a:bodyPr/>
        <a:lstStyle/>
        <a:p>
          <a:r>
            <a:rPr lang="en-US" altLang="zh-CN" sz="4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n+1</a:t>
          </a:r>
          <a:endParaRPr lang="zh-CN" altLang="en-US" sz="40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AC141EE-2848-4B56-AF9B-ADC5253AA016}" type="parTrans" cxnId="{BAB7CD40-F82F-46CF-BF3B-4363979F0DAC}">
      <dgm:prSet/>
      <dgm:spPr>
        <a:ln w="38100">
          <a:solidFill>
            <a:srgbClr val="FFC000"/>
          </a:solidFill>
        </a:ln>
      </dgm:spPr>
      <dgm:t>
        <a:bodyPr/>
        <a:lstStyle/>
        <a:p>
          <a:endParaRPr lang="zh-CN" altLang="en-US"/>
        </a:p>
      </dgm:t>
    </dgm:pt>
    <dgm:pt modelId="{03C48D7F-3BDB-4E19-9DD5-4FC335618254}" type="sibTrans" cxnId="{BAB7CD40-F82F-46CF-BF3B-4363979F0DAC}">
      <dgm:prSet/>
      <dgm:spPr/>
      <dgm:t>
        <a:bodyPr/>
        <a:lstStyle/>
        <a:p>
          <a:endParaRPr lang="zh-CN" altLang="en-US"/>
        </a:p>
      </dgm:t>
    </dgm:pt>
    <dgm:pt modelId="{01ACC36E-E994-4810-9183-DC4959B074E0}">
      <dgm:prSet phldrT="[文本]" custT="1"/>
      <dgm:spPr>
        <a:solidFill>
          <a:srgbClr val="0000FA"/>
        </a:solidFill>
      </dgm:spPr>
      <dgm:t>
        <a:bodyPr/>
        <a:lstStyle/>
        <a:p>
          <a:r>
            <a:rPr lang="en-US" altLang="zh-CN" sz="4400" dirty="0">
              <a:latin typeface="微软雅黑" panose="020B0503020204020204" pitchFamily="34" charset="-122"/>
              <a:ea typeface="微软雅黑" panose="020B0503020204020204" pitchFamily="34" charset="-122"/>
            </a:rPr>
            <a:t>1</a:t>
          </a:r>
          <a:endParaRPr lang="zh-CN" altLang="en-US" sz="4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4C416C6-458B-4373-8C22-4E6FEE38CCD4}" type="parTrans" cxnId="{DC4488B1-78EF-4D60-8D13-7389F6825712}">
      <dgm:prSet/>
      <dgm:spPr>
        <a:ln w="38100">
          <a:solidFill>
            <a:srgbClr val="FFC000"/>
          </a:solidFill>
        </a:ln>
      </dgm:spPr>
      <dgm:t>
        <a:bodyPr/>
        <a:lstStyle/>
        <a:p>
          <a:endParaRPr lang="zh-CN" altLang="en-US"/>
        </a:p>
      </dgm:t>
    </dgm:pt>
    <dgm:pt modelId="{18840958-38F1-4771-AD1C-E03507383093}" type="sibTrans" cxnId="{DC4488B1-78EF-4D60-8D13-7389F6825712}">
      <dgm:prSet/>
      <dgm:spPr/>
      <dgm:t>
        <a:bodyPr/>
        <a:lstStyle/>
        <a:p>
          <a:endParaRPr lang="zh-CN" altLang="en-US"/>
        </a:p>
      </dgm:t>
    </dgm:pt>
    <dgm:pt modelId="{A80D7E6E-292F-4572-A1B1-5D4605357E0B}">
      <dgm:prSet phldrT="[文本]" custT="1"/>
      <dgm:spPr>
        <a:solidFill>
          <a:srgbClr val="00FF00"/>
        </a:solidFill>
      </dgm:spPr>
      <dgm:t>
        <a:bodyPr/>
        <a:lstStyle/>
        <a:p>
          <a:r>
            <a:rPr lang="en-US" altLang="zh-CN" sz="4800" dirty="0" err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i</a:t>
          </a:r>
          <a:endParaRPr lang="zh-CN" altLang="en-US" sz="48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FAD8018-CE46-4A2A-8E0B-57CF57A429F3}" type="parTrans" cxnId="{0D32FA35-A1EB-46DA-A9CD-541F70531648}">
      <dgm:prSet/>
      <dgm:spPr>
        <a:ln w="38100">
          <a:solidFill>
            <a:srgbClr val="FFC000"/>
          </a:solidFill>
        </a:ln>
      </dgm:spPr>
      <dgm:t>
        <a:bodyPr/>
        <a:lstStyle/>
        <a:p>
          <a:endParaRPr lang="zh-CN" altLang="en-US"/>
        </a:p>
      </dgm:t>
    </dgm:pt>
    <dgm:pt modelId="{5F15586A-EF26-4ADE-9904-7EC08AC3E10B}" type="sibTrans" cxnId="{0D32FA35-A1EB-46DA-A9CD-541F70531648}">
      <dgm:prSet/>
      <dgm:spPr/>
      <dgm:t>
        <a:bodyPr/>
        <a:lstStyle/>
        <a:p>
          <a:endParaRPr lang="zh-CN" altLang="en-US"/>
        </a:p>
      </dgm:t>
    </dgm:pt>
    <dgm:pt modelId="{21CE34A5-697D-4A06-B54C-2A795CC60C96}" type="pres">
      <dgm:prSet presAssocID="{25253015-3831-44F6-A19A-4DA6FDAB8EDE}" presName="composite" presStyleCnt="0">
        <dgm:presLayoutVars>
          <dgm:chMax val="5"/>
          <dgm:dir/>
          <dgm:animLvl val="ctr"/>
          <dgm:resizeHandles val="exact"/>
        </dgm:presLayoutVars>
      </dgm:prSet>
      <dgm:spPr/>
    </dgm:pt>
    <dgm:pt modelId="{B5F70496-B39C-4427-9F70-B64C4A249A39}" type="pres">
      <dgm:prSet presAssocID="{25253015-3831-44F6-A19A-4DA6FDAB8EDE}" presName="cycle" presStyleCnt="0"/>
      <dgm:spPr/>
    </dgm:pt>
    <dgm:pt modelId="{6EDA02A6-2E78-422F-9475-869A31C53C03}" type="pres">
      <dgm:prSet presAssocID="{25253015-3831-44F6-A19A-4DA6FDAB8EDE}" presName="centerShape" presStyleCnt="0"/>
      <dgm:spPr/>
    </dgm:pt>
    <dgm:pt modelId="{CDB23422-93AA-4C2E-8A29-0F7BE77078CA}" type="pres">
      <dgm:prSet presAssocID="{25253015-3831-44F6-A19A-4DA6FDAB8EDE}" presName="connSite" presStyleLbl="node1" presStyleIdx="0" presStyleCnt="4"/>
      <dgm:spPr/>
    </dgm:pt>
    <dgm:pt modelId="{F8267E98-F1F7-465D-B555-02AD44219481}" type="pres">
      <dgm:prSet presAssocID="{25253015-3831-44F6-A19A-4DA6FDAB8EDE}" presName="visible" presStyleLbl="node1" presStyleIdx="0" presStyleCnt="4"/>
      <dgm:spPr>
        <a:solidFill>
          <a:srgbClr val="FFFF00"/>
        </a:solidFill>
      </dgm:spPr>
    </dgm:pt>
    <dgm:pt modelId="{FD2D5517-9632-4326-B3D9-A7C8EFCE6794}" type="pres">
      <dgm:prSet presAssocID="{EAC141EE-2848-4B56-AF9B-ADC5253AA016}" presName="Name25" presStyleLbl="parChTrans1D1" presStyleIdx="0" presStyleCnt="3"/>
      <dgm:spPr/>
    </dgm:pt>
    <dgm:pt modelId="{71759612-9D92-4505-8010-E46677F77F0D}" type="pres">
      <dgm:prSet presAssocID="{E74628D5-6B28-468A-BCE6-776FF66D6484}" presName="node" presStyleCnt="0"/>
      <dgm:spPr/>
    </dgm:pt>
    <dgm:pt modelId="{9B580FAF-CDA7-4DFA-B29A-D371E386DFB9}" type="pres">
      <dgm:prSet presAssocID="{E74628D5-6B28-468A-BCE6-776FF66D6484}" presName="parentNode" presStyleLbl="node1" presStyleIdx="1" presStyleCnt="4" custScaleX="119116" custScaleY="114615">
        <dgm:presLayoutVars>
          <dgm:chMax val="1"/>
          <dgm:bulletEnabled val="1"/>
        </dgm:presLayoutVars>
      </dgm:prSet>
      <dgm:spPr/>
    </dgm:pt>
    <dgm:pt modelId="{B1E6EE89-4160-4F1D-B855-FF53DFCD295F}" type="pres">
      <dgm:prSet presAssocID="{E74628D5-6B28-468A-BCE6-776FF66D6484}" presName="childNode" presStyleLbl="revTx" presStyleIdx="0" presStyleCnt="0">
        <dgm:presLayoutVars>
          <dgm:bulletEnabled val="1"/>
        </dgm:presLayoutVars>
      </dgm:prSet>
      <dgm:spPr/>
    </dgm:pt>
    <dgm:pt modelId="{11BEE00F-4404-4281-B85C-FB4BBC0EAC8B}" type="pres">
      <dgm:prSet presAssocID="{64C416C6-458B-4373-8C22-4E6FEE38CCD4}" presName="Name25" presStyleLbl="parChTrans1D1" presStyleIdx="1" presStyleCnt="3"/>
      <dgm:spPr/>
    </dgm:pt>
    <dgm:pt modelId="{354DA6BA-2649-4426-9E12-449F1785A71C}" type="pres">
      <dgm:prSet presAssocID="{01ACC36E-E994-4810-9183-DC4959B074E0}" presName="node" presStyleCnt="0"/>
      <dgm:spPr/>
    </dgm:pt>
    <dgm:pt modelId="{7AD0C0E0-93A2-45E7-99B4-3780A36DF371}" type="pres">
      <dgm:prSet presAssocID="{01ACC36E-E994-4810-9183-DC4959B074E0}" presName="parentNode" presStyleLbl="node1" presStyleIdx="2" presStyleCnt="4" custScaleX="117874" custScaleY="109113">
        <dgm:presLayoutVars>
          <dgm:chMax val="1"/>
          <dgm:bulletEnabled val="1"/>
        </dgm:presLayoutVars>
      </dgm:prSet>
      <dgm:spPr/>
    </dgm:pt>
    <dgm:pt modelId="{D33E31DA-3127-4C5A-B4C3-C5F873A3D164}" type="pres">
      <dgm:prSet presAssocID="{01ACC36E-E994-4810-9183-DC4959B074E0}" presName="childNode" presStyleLbl="revTx" presStyleIdx="0" presStyleCnt="0">
        <dgm:presLayoutVars>
          <dgm:bulletEnabled val="1"/>
        </dgm:presLayoutVars>
      </dgm:prSet>
      <dgm:spPr/>
    </dgm:pt>
    <dgm:pt modelId="{746A6D61-FC5A-48A8-8730-5AFDC3CAFD6D}" type="pres">
      <dgm:prSet presAssocID="{4FAD8018-CE46-4A2A-8E0B-57CF57A429F3}" presName="Name25" presStyleLbl="parChTrans1D1" presStyleIdx="2" presStyleCnt="3"/>
      <dgm:spPr/>
    </dgm:pt>
    <dgm:pt modelId="{86CFFC86-C6A7-4239-9CE8-1B791A738ECE}" type="pres">
      <dgm:prSet presAssocID="{A80D7E6E-292F-4572-A1B1-5D4605357E0B}" presName="node" presStyleCnt="0"/>
      <dgm:spPr/>
    </dgm:pt>
    <dgm:pt modelId="{87689AEE-4956-4108-94EF-B6E151E1D048}" type="pres">
      <dgm:prSet presAssocID="{A80D7E6E-292F-4572-A1B1-5D4605357E0B}" presName="parentNode" presStyleLbl="node1" presStyleIdx="3" presStyleCnt="4" custScaleX="116954" custScaleY="114948">
        <dgm:presLayoutVars>
          <dgm:chMax val="1"/>
          <dgm:bulletEnabled val="1"/>
        </dgm:presLayoutVars>
      </dgm:prSet>
      <dgm:spPr/>
    </dgm:pt>
    <dgm:pt modelId="{590FC52C-C6E6-4612-8AA8-6FE46316B49A}" type="pres">
      <dgm:prSet presAssocID="{A80D7E6E-292F-4572-A1B1-5D4605357E0B}" presName="childNode" presStyleLbl="revTx" presStyleIdx="0" presStyleCnt="0">
        <dgm:presLayoutVars>
          <dgm:bulletEnabled val="1"/>
        </dgm:presLayoutVars>
      </dgm:prSet>
      <dgm:spPr/>
    </dgm:pt>
  </dgm:ptLst>
  <dgm:cxnLst>
    <dgm:cxn modelId="{4E306F08-04F0-4E66-96A2-F3D8A67F1254}" type="presOf" srcId="{25253015-3831-44F6-A19A-4DA6FDAB8EDE}" destId="{21CE34A5-697D-4A06-B54C-2A795CC60C96}" srcOrd="0" destOrd="0" presId="urn:microsoft.com/office/officeart/2005/8/layout/radial2"/>
    <dgm:cxn modelId="{74E6AE12-569E-413F-A728-B408F805EC85}" type="presOf" srcId="{A80D7E6E-292F-4572-A1B1-5D4605357E0B}" destId="{87689AEE-4956-4108-94EF-B6E151E1D048}" srcOrd="0" destOrd="0" presId="urn:microsoft.com/office/officeart/2005/8/layout/radial2"/>
    <dgm:cxn modelId="{748AB714-F5E7-4ED0-82EF-C3D215B48BD9}" type="presOf" srcId="{4FAD8018-CE46-4A2A-8E0B-57CF57A429F3}" destId="{746A6D61-FC5A-48A8-8730-5AFDC3CAFD6D}" srcOrd="0" destOrd="0" presId="urn:microsoft.com/office/officeart/2005/8/layout/radial2"/>
    <dgm:cxn modelId="{84587533-D949-4615-A66F-4BF4A804175A}" type="presOf" srcId="{E74628D5-6B28-468A-BCE6-776FF66D6484}" destId="{9B580FAF-CDA7-4DFA-B29A-D371E386DFB9}" srcOrd="0" destOrd="0" presId="urn:microsoft.com/office/officeart/2005/8/layout/radial2"/>
    <dgm:cxn modelId="{0D32FA35-A1EB-46DA-A9CD-541F70531648}" srcId="{25253015-3831-44F6-A19A-4DA6FDAB8EDE}" destId="{A80D7E6E-292F-4572-A1B1-5D4605357E0B}" srcOrd="2" destOrd="0" parTransId="{4FAD8018-CE46-4A2A-8E0B-57CF57A429F3}" sibTransId="{5F15586A-EF26-4ADE-9904-7EC08AC3E10B}"/>
    <dgm:cxn modelId="{697FE537-D188-470B-B3BF-27AEEABA97DD}" type="presOf" srcId="{01ACC36E-E994-4810-9183-DC4959B074E0}" destId="{7AD0C0E0-93A2-45E7-99B4-3780A36DF371}" srcOrd="0" destOrd="0" presId="urn:microsoft.com/office/officeart/2005/8/layout/radial2"/>
    <dgm:cxn modelId="{BAB7CD40-F82F-46CF-BF3B-4363979F0DAC}" srcId="{25253015-3831-44F6-A19A-4DA6FDAB8EDE}" destId="{E74628D5-6B28-468A-BCE6-776FF66D6484}" srcOrd="0" destOrd="0" parTransId="{EAC141EE-2848-4B56-AF9B-ADC5253AA016}" sibTransId="{03C48D7F-3BDB-4E19-9DD5-4FC335618254}"/>
    <dgm:cxn modelId="{F255C9A7-B8C0-41B1-9F8F-BBCEB14C5F01}" type="presOf" srcId="{EAC141EE-2848-4B56-AF9B-ADC5253AA016}" destId="{FD2D5517-9632-4326-B3D9-A7C8EFCE6794}" srcOrd="0" destOrd="0" presId="urn:microsoft.com/office/officeart/2005/8/layout/radial2"/>
    <dgm:cxn modelId="{DC4488B1-78EF-4D60-8D13-7389F6825712}" srcId="{25253015-3831-44F6-A19A-4DA6FDAB8EDE}" destId="{01ACC36E-E994-4810-9183-DC4959B074E0}" srcOrd="1" destOrd="0" parTransId="{64C416C6-458B-4373-8C22-4E6FEE38CCD4}" sibTransId="{18840958-38F1-4771-AD1C-E03507383093}"/>
    <dgm:cxn modelId="{8A9F51E7-7072-472B-9D79-82B00D37B788}" type="presOf" srcId="{64C416C6-458B-4373-8C22-4E6FEE38CCD4}" destId="{11BEE00F-4404-4281-B85C-FB4BBC0EAC8B}" srcOrd="0" destOrd="0" presId="urn:microsoft.com/office/officeart/2005/8/layout/radial2"/>
    <dgm:cxn modelId="{6C29339B-AB2E-4272-A0F0-4B404B9C7CF3}" type="presParOf" srcId="{21CE34A5-697D-4A06-B54C-2A795CC60C96}" destId="{B5F70496-B39C-4427-9F70-B64C4A249A39}" srcOrd="0" destOrd="0" presId="urn:microsoft.com/office/officeart/2005/8/layout/radial2"/>
    <dgm:cxn modelId="{1C55E065-F3E7-4346-A7E1-DAACCFDDA52D}" type="presParOf" srcId="{B5F70496-B39C-4427-9F70-B64C4A249A39}" destId="{6EDA02A6-2E78-422F-9475-869A31C53C03}" srcOrd="0" destOrd="0" presId="urn:microsoft.com/office/officeart/2005/8/layout/radial2"/>
    <dgm:cxn modelId="{8BDD8CA2-1CB4-477E-8AC8-3E39C2F7ACC2}" type="presParOf" srcId="{6EDA02A6-2E78-422F-9475-869A31C53C03}" destId="{CDB23422-93AA-4C2E-8A29-0F7BE77078CA}" srcOrd="0" destOrd="0" presId="urn:microsoft.com/office/officeart/2005/8/layout/radial2"/>
    <dgm:cxn modelId="{D8DFBB6F-3E8B-4480-BC7B-B567BA3238E5}" type="presParOf" srcId="{6EDA02A6-2E78-422F-9475-869A31C53C03}" destId="{F8267E98-F1F7-465D-B555-02AD44219481}" srcOrd="1" destOrd="0" presId="urn:microsoft.com/office/officeart/2005/8/layout/radial2"/>
    <dgm:cxn modelId="{0B9E50FE-93C0-44CE-BF8E-856AC2B36672}" type="presParOf" srcId="{B5F70496-B39C-4427-9F70-B64C4A249A39}" destId="{FD2D5517-9632-4326-B3D9-A7C8EFCE6794}" srcOrd="1" destOrd="0" presId="urn:microsoft.com/office/officeart/2005/8/layout/radial2"/>
    <dgm:cxn modelId="{9446A62A-EB27-460E-8512-4BD9B4B1363C}" type="presParOf" srcId="{B5F70496-B39C-4427-9F70-B64C4A249A39}" destId="{71759612-9D92-4505-8010-E46677F77F0D}" srcOrd="2" destOrd="0" presId="urn:microsoft.com/office/officeart/2005/8/layout/radial2"/>
    <dgm:cxn modelId="{7F80826E-BF2E-4C79-AB5C-19613D8F3FE3}" type="presParOf" srcId="{71759612-9D92-4505-8010-E46677F77F0D}" destId="{9B580FAF-CDA7-4DFA-B29A-D371E386DFB9}" srcOrd="0" destOrd="0" presId="urn:microsoft.com/office/officeart/2005/8/layout/radial2"/>
    <dgm:cxn modelId="{BBBDD7BD-5834-4EF1-AEEE-148F97DFCDCB}" type="presParOf" srcId="{71759612-9D92-4505-8010-E46677F77F0D}" destId="{B1E6EE89-4160-4F1D-B855-FF53DFCD295F}" srcOrd="1" destOrd="0" presId="urn:microsoft.com/office/officeart/2005/8/layout/radial2"/>
    <dgm:cxn modelId="{E96C7204-B929-4F04-A90E-7D5BE2C045EA}" type="presParOf" srcId="{B5F70496-B39C-4427-9F70-B64C4A249A39}" destId="{11BEE00F-4404-4281-B85C-FB4BBC0EAC8B}" srcOrd="3" destOrd="0" presId="urn:microsoft.com/office/officeart/2005/8/layout/radial2"/>
    <dgm:cxn modelId="{6D0C7419-70D4-4CFB-AA89-A9552858064F}" type="presParOf" srcId="{B5F70496-B39C-4427-9F70-B64C4A249A39}" destId="{354DA6BA-2649-4426-9E12-449F1785A71C}" srcOrd="4" destOrd="0" presId="urn:microsoft.com/office/officeart/2005/8/layout/radial2"/>
    <dgm:cxn modelId="{55E1CA46-84D7-4441-A85D-C5415590E5C4}" type="presParOf" srcId="{354DA6BA-2649-4426-9E12-449F1785A71C}" destId="{7AD0C0E0-93A2-45E7-99B4-3780A36DF371}" srcOrd="0" destOrd="0" presId="urn:microsoft.com/office/officeart/2005/8/layout/radial2"/>
    <dgm:cxn modelId="{493E6F06-0653-46A5-A44D-25E46336AF44}" type="presParOf" srcId="{354DA6BA-2649-4426-9E12-449F1785A71C}" destId="{D33E31DA-3127-4C5A-B4C3-C5F873A3D164}" srcOrd="1" destOrd="0" presId="urn:microsoft.com/office/officeart/2005/8/layout/radial2"/>
    <dgm:cxn modelId="{E9B4C35E-FA14-419B-8CFC-8752E8E0154A}" type="presParOf" srcId="{B5F70496-B39C-4427-9F70-B64C4A249A39}" destId="{746A6D61-FC5A-48A8-8730-5AFDC3CAFD6D}" srcOrd="5" destOrd="0" presId="urn:microsoft.com/office/officeart/2005/8/layout/radial2"/>
    <dgm:cxn modelId="{C47421A4-11C6-4883-9365-D6F321A4AB5C}" type="presParOf" srcId="{B5F70496-B39C-4427-9F70-B64C4A249A39}" destId="{86CFFC86-C6A7-4239-9CE8-1B791A738ECE}" srcOrd="6" destOrd="0" presId="urn:microsoft.com/office/officeart/2005/8/layout/radial2"/>
    <dgm:cxn modelId="{712D6905-4E84-43DE-BFE9-1420E3CE9628}" type="presParOf" srcId="{86CFFC86-C6A7-4239-9CE8-1B791A738ECE}" destId="{87689AEE-4956-4108-94EF-B6E151E1D048}" srcOrd="0" destOrd="0" presId="urn:microsoft.com/office/officeart/2005/8/layout/radial2"/>
    <dgm:cxn modelId="{03ABA045-5310-4794-8524-FDF4AC4979FE}" type="presParOf" srcId="{86CFFC86-C6A7-4239-9CE8-1B791A738ECE}" destId="{590FC52C-C6E6-4612-8AA8-6FE46316B49A}" srcOrd="1" destOrd="0" presId="urn:microsoft.com/office/officeart/2005/8/layout/radial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5253015-3831-44F6-A19A-4DA6FDAB8EDE}" type="doc">
      <dgm:prSet loTypeId="urn:microsoft.com/office/officeart/2005/8/layout/radial2" loCatId="relationship" qsTypeId="urn:microsoft.com/office/officeart/2005/8/quickstyle/simple2" qsCatId="simple" csTypeId="urn:microsoft.com/office/officeart/2005/8/colors/colorful4" csCatId="colorful" phldr="1"/>
      <dgm:spPr/>
      <dgm:t>
        <a:bodyPr/>
        <a:lstStyle/>
        <a:p>
          <a:endParaRPr lang="zh-CN" altLang="en-US"/>
        </a:p>
      </dgm:t>
    </dgm:pt>
    <dgm:pt modelId="{E74628D5-6B28-468A-BCE6-776FF66D6484}">
      <dgm:prSet phldrT="[文本]" custT="1"/>
      <dgm:spPr>
        <a:solidFill>
          <a:srgbClr val="00FF00"/>
        </a:solidFill>
      </dgm:spPr>
      <dgm:t>
        <a:bodyPr/>
        <a:lstStyle/>
        <a:p>
          <a:r>
            <a:rPr lang="en-US" altLang="zh-CN" sz="4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n</a:t>
          </a:r>
          <a:endParaRPr lang="zh-CN" altLang="en-US" sz="40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AC141EE-2848-4B56-AF9B-ADC5253AA016}" type="parTrans" cxnId="{BAB7CD40-F82F-46CF-BF3B-4363979F0DAC}">
      <dgm:prSet/>
      <dgm:spPr>
        <a:ln w="38100">
          <a:solidFill>
            <a:srgbClr val="FFC000"/>
          </a:solidFill>
        </a:ln>
      </dgm:spPr>
      <dgm:t>
        <a:bodyPr/>
        <a:lstStyle/>
        <a:p>
          <a:endParaRPr lang="zh-CN" altLang="en-US"/>
        </a:p>
      </dgm:t>
    </dgm:pt>
    <dgm:pt modelId="{03C48D7F-3BDB-4E19-9DD5-4FC335618254}" type="sibTrans" cxnId="{BAB7CD40-F82F-46CF-BF3B-4363979F0DAC}">
      <dgm:prSet/>
      <dgm:spPr/>
      <dgm:t>
        <a:bodyPr/>
        <a:lstStyle/>
        <a:p>
          <a:endParaRPr lang="zh-CN" altLang="en-US"/>
        </a:p>
      </dgm:t>
    </dgm:pt>
    <dgm:pt modelId="{01ACC36E-E994-4810-9183-DC4959B074E0}">
      <dgm:prSet phldrT="[文本]" custT="1"/>
      <dgm:spPr>
        <a:solidFill>
          <a:srgbClr val="0000FA"/>
        </a:solidFill>
      </dgm:spPr>
      <dgm:t>
        <a:bodyPr/>
        <a:lstStyle/>
        <a:p>
          <a:r>
            <a:rPr lang="en-US" altLang="zh-CN" sz="4400" dirty="0">
              <a:latin typeface="微软雅黑" panose="020B0503020204020204" pitchFamily="34" charset="-122"/>
              <a:ea typeface="微软雅黑" panose="020B0503020204020204" pitchFamily="34" charset="-122"/>
            </a:rPr>
            <a:t>1</a:t>
          </a:r>
          <a:endParaRPr lang="zh-CN" altLang="en-US" sz="4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4C416C6-458B-4373-8C22-4E6FEE38CCD4}" type="parTrans" cxnId="{DC4488B1-78EF-4D60-8D13-7389F6825712}">
      <dgm:prSet/>
      <dgm:spPr>
        <a:ln w="38100">
          <a:solidFill>
            <a:srgbClr val="FFC000"/>
          </a:solidFill>
        </a:ln>
      </dgm:spPr>
      <dgm:t>
        <a:bodyPr/>
        <a:lstStyle/>
        <a:p>
          <a:endParaRPr lang="zh-CN" altLang="en-US"/>
        </a:p>
      </dgm:t>
    </dgm:pt>
    <dgm:pt modelId="{18840958-38F1-4771-AD1C-E03507383093}" type="sibTrans" cxnId="{DC4488B1-78EF-4D60-8D13-7389F6825712}">
      <dgm:prSet/>
      <dgm:spPr/>
      <dgm:t>
        <a:bodyPr/>
        <a:lstStyle/>
        <a:p>
          <a:endParaRPr lang="zh-CN" altLang="en-US"/>
        </a:p>
      </dgm:t>
    </dgm:pt>
    <dgm:pt modelId="{A80D7E6E-292F-4572-A1B1-5D4605357E0B}">
      <dgm:prSet phldrT="[文本]" custT="1"/>
      <dgm:spPr>
        <a:solidFill>
          <a:srgbClr val="00FF00"/>
        </a:solidFill>
      </dgm:spPr>
      <dgm:t>
        <a:bodyPr/>
        <a:lstStyle/>
        <a:p>
          <a:r>
            <a:rPr lang="en-US" altLang="zh-CN" sz="4800" dirty="0" err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i</a:t>
          </a:r>
          <a:endParaRPr lang="zh-CN" altLang="en-US" sz="48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FAD8018-CE46-4A2A-8E0B-57CF57A429F3}" type="parTrans" cxnId="{0D32FA35-A1EB-46DA-A9CD-541F70531648}">
      <dgm:prSet/>
      <dgm:spPr>
        <a:ln w="38100">
          <a:solidFill>
            <a:srgbClr val="FFC000"/>
          </a:solidFill>
        </a:ln>
      </dgm:spPr>
      <dgm:t>
        <a:bodyPr/>
        <a:lstStyle/>
        <a:p>
          <a:endParaRPr lang="zh-CN" altLang="en-US"/>
        </a:p>
      </dgm:t>
    </dgm:pt>
    <dgm:pt modelId="{5F15586A-EF26-4ADE-9904-7EC08AC3E10B}" type="sibTrans" cxnId="{0D32FA35-A1EB-46DA-A9CD-541F70531648}">
      <dgm:prSet/>
      <dgm:spPr/>
      <dgm:t>
        <a:bodyPr/>
        <a:lstStyle/>
        <a:p>
          <a:endParaRPr lang="zh-CN" altLang="en-US"/>
        </a:p>
      </dgm:t>
    </dgm:pt>
    <dgm:pt modelId="{21CE34A5-697D-4A06-B54C-2A795CC60C96}" type="pres">
      <dgm:prSet presAssocID="{25253015-3831-44F6-A19A-4DA6FDAB8EDE}" presName="composite" presStyleCnt="0">
        <dgm:presLayoutVars>
          <dgm:chMax val="5"/>
          <dgm:dir/>
          <dgm:animLvl val="ctr"/>
          <dgm:resizeHandles val="exact"/>
        </dgm:presLayoutVars>
      </dgm:prSet>
      <dgm:spPr/>
    </dgm:pt>
    <dgm:pt modelId="{B5F70496-B39C-4427-9F70-B64C4A249A39}" type="pres">
      <dgm:prSet presAssocID="{25253015-3831-44F6-A19A-4DA6FDAB8EDE}" presName="cycle" presStyleCnt="0"/>
      <dgm:spPr/>
    </dgm:pt>
    <dgm:pt modelId="{6EDA02A6-2E78-422F-9475-869A31C53C03}" type="pres">
      <dgm:prSet presAssocID="{25253015-3831-44F6-A19A-4DA6FDAB8EDE}" presName="centerShape" presStyleCnt="0"/>
      <dgm:spPr/>
    </dgm:pt>
    <dgm:pt modelId="{CDB23422-93AA-4C2E-8A29-0F7BE77078CA}" type="pres">
      <dgm:prSet presAssocID="{25253015-3831-44F6-A19A-4DA6FDAB8EDE}" presName="connSite" presStyleLbl="node1" presStyleIdx="0" presStyleCnt="4"/>
      <dgm:spPr/>
    </dgm:pt>
    <dgm:pt modelId="{F8267E98-F1F7-465D-B555-02AD44219481}" type="pres">
      <dgm:prSet presAssocID="{25253015-3831-44F6-A19A-4DA6FDAB8EDE}" presName="visible" presStyleLbl="node1" presStyleIdx="0" presStyleCnt="4"/>
      <dgm:spPr>
        <a:solidFill>
          <a:srgbClr val="FFFF00"/>
        </a:solidFill>
      </dgm:spPr>
    </dgm:pt>
    <dgm:pt modelId="{FD2D5517-9632-4326-B3D9-A7C8EFCE6794}" type="pres">
      <dgm:prSet presAssocID="{EAC141EE-2848-4B56-AF9B-ADC5253AA016}" presName="Name25" presStyleLbl="parChTrans1D1" presStyleIdx="0" presStyleCnt="3"/>
      <dgm:spPr/>
    </dgm:pt>
    <dgm:pt modelId="{71759612-9D92-4505-8010-E46677F77F0D}" type="pres">
      <dgm:prSet presAssocID="{E74628D5-6B28-468A-BCE6-776FF66D6484}" presName="node" presStyleCnt="0"/>
      <dgm:spPr/>
    </dgm:pt>
    <dgm:pt modelId="{9B580FAF-CDA7-4DFA-B29A-D371E386DFB9}" type="pres">
      <dgm:prSet presAssocID="{E74628D5-6B28-468A-BCE6-776FF66D6484}" presName="parentNode" presStyleLbl="node1" presStyleIdx="1" presStyleCnt="4" custScaleX="119116" custScaleY="114615">
        <dgm:presLayoutVars>
          <dgm:chMax val="1"/>
          <dgm:bulletEnabled val="1"/>
        </dgm:presLayoutVars>
      </dgm:prSet>
      <dgm:spPr/>
    </dgm:pt>
    <dgm:pt modelId="{B1E6EE89-4160-4F1D-B855-FF53DFCD295F}" type="pres">
      <dgm:prSet presAssocID="{E74628D5-6B28-468A-BCE6-776FF66D6484}" presName="childNode" presStyleLbl="revTx" presStyleIdx="0" presStyleCnt="0">
        <dgm:presLayoutVars>
          <dgm:bulletEnabled val="1"/>
        </dgm:presLayoutVars>
      </dgm:prSet>
      <dgm:spPr/>
    </dgm:pt>
    <dgm:pt modelId="{11BEE00F-4404-4281-B85C-FB4BBC0EAC8B}" type="pres">
      <dgm:prSet presAssocID="{64C416C6-458B-4373-8C22-4E6FEE38CCD4}" presName="Name25" presStyleLbl="parChTrans1D1" presStyleIdx="1" presStyleCnt="3"/>
      <dgm:spPr/>
    </dgm:pt>
    <dgm:pt modelId="{354DA6BA-2649-4426-9E12-449F1785A71C}" type="pres">
      <dgm:prSet presAssocID="{01ACC36E-E994-4810-9183-DC4959B074E0}" presName="node" presStyleCnt="0"/>
      <dgm:spPr/>
    </dgm:pt>
    <dgm:pt modelId="{7AD0C0E0-93A2-45E7-99B4-3780A36DF371}" type="pres">
      <dgm:prSet presAssocID="{01ACC36E-E994-4810-9183-DC4959B074E0}" presName="parentNode" presStyleLbl="node1" presStyleIdx="2" presStyleCnt="4" custScaleX="117874" custScaleY="109113">
        <dgm:presLayoutVars>
          <dgm:chMax val="1"/>
          <dgm:bulletEnabled val="1"/>
        </dgm:presLayoutVars>
      </dgm:prSet>
      <dgm:spPr/>
    </dgm:pt>
    <dgm:pt modelId="{D33E31DA-3127-4C5A-B4C3-C5F873A3D164}" type="pres">
      <dgm:prSet presAssocID="{01ACC36E-E994-4810-9183-DC4959B074E0}" presName="childNode" presStyleLbl="revTx" presStyleIdx="0" presStyleCnt="0">
        <dgm:presLayoutVars>
          <dgm:bulletEnabled val="1"/>
        </dgm:presLayoutVars>
      </dgm:prSet>
      <dgm:spPr/>
    </dgm:pt>
    <dgm:pt modelId="{746A6D61-FC5A-48A8-8730-5AFDC3CAFD6D}" type="pres">
      <dgm:prSet presAssocID="{4FAD8018-CE46-4A2A-8E0B-57CF57A429F3}" presName="Name25" presStyleLbl="parChTrans1D1" presStyleIdx="2" presStyleCnt="3"/>
      <dgm:spPr/>
    </dgm:pt>
    <dgm:pt modelId="{86CFFC86-C6A7-4239-9CE8-1B791A738ECE}" type="pres">
      <dgm:prSet presAssocID="{A80D7E6E-292F-4572-A1B1-5D4605357E0B}" presName="node" presStyleCnt="0"/>
      <dgm:spPr/>
    </dgm:pt>
    <dgm:pt modelId="{87689AEE-4956-4108-94EF-B6E151E1D048}" type="pres">
      <dgm:prSet presAssocID="{A80D7E6E-292F-4572-A1B1-5D4605357E0B}" presName="parentNode" presStyleLbl="node1" presStyleIdx="3" presStyleCnt="4" custScaleX="116954" custScaleY="114948">
        <dgm:presLayoutVars>
          <dgm:chMax val="1"/>
          <dgm:bulletEnabled val="1"/>
        </dgm:presLayoutVars>
      </dgm:prSet>
      <dgm:spPr/>
    </dgm:pt>
    <dgm:pt modelId="{590FC52C-C6E6-4612-8AA8-6FE46316B49A}" type="pres">
      <dgm:prSet presAssocID="{A80D7E6E-292F-4572-A1B1-5D4605357E0B}" presName="childNode" presStyleLbl="revTx" presStyleIdx="0" presStyleCnt="0">
        <dgm:presLayoutVars>
          <dgm:bulletEnabled val="1"/>
        </dgm:presLayoutVars>
      </dgm:prSet>
      <dgm:spPr/>
    </dgm:pt>
  </dgm:ptLst>
  <dgm:cxnLst>
    <dgm:cxn modelId="{19E15623-A6DC-4293-86E9-28319E2015C1}" type="presOf" srcId="{EAC141EE-2848-4B56-AF9B-ADC5253AA016}" destId="{FD2D5517-9632-4326-B3D9-A7C8EFCE6794}" srcOrd="0" destOrd="0" presId="urn:microsoft.com/office/officeart/2005/8/layout/radial2"/>
    <dgm:cxn modelId="{0D32FA35-A1EB-46DA-A9CD-541F70531648}" srcId="{25253015-3831-44F6-A19A-4DA6FDAB8EDE}" destId="{A80D7E6E-292F-4572-A1B1-5D4605357E0B}" srcOrd="2" destOrd="0" parTransId="{4FAD8018-CE46-4A2A-8E0B-57CF57A429F3}" sibTransId="{5F15586A-EF26-4ADE-9904-7EC08AC3E10B}"/>
    <dgm:cxn modelId="{BAB7CD40-F82F-46CF-BF3B-4363979F0DAC}" srcId="{25253015-3831-44F6-A19A-4DA6FDAB8EDE}" destId="{E74628D5-6B28-468A-BCE6-776FF66D6484}" srcOrd="0" destOrd="0" parTransId="{EAC141EE-2848-4B56-AF9B-ADC5253AA016}" sibTransId="{03C48D7F-3BDB-4E19-9DD5-4FC335618254}"/>
    <dgm:cxn modelId="{EEF11F81-E92D-47F9-A834-EAC944ADA9CB}" type="presOf" srcId="{4FAD8018-CE46-4A2A-8E0B-57CF57A429F3}" destId="{746A6D61-FC5A-48A8-8730-5AFDC3CAFD6D}" srcOrd="0" destOrd="0" presId="urn:microsoft.com/office/officeart/2005/8/layout/radial2"/>
    <dgm:cxn modelId="{4109898A-BE47-42B0-8CE2-09BA9807D6EB}" type="presOf" srcId="{01ACC36E-E994-4810-9183-DC4959B074E0}" destId="{7AD0C0E0-93A2-45E7-99B4-3780A36DF371}" srcOrd="0" destOrd="0" presId="urn:microsoft.com/office/officeart/2005/8/layout/radial2"/>
    <dgm:cxn modelId="{9642D5B0-E3A0-4A91-B267-FE8C8E9AA799}" type="presOf" srcId="{A80D7E6E-292F-4572-A1B1-5D4605357E0B}" destId="{87689AEE-4956-4108-94EF-B6E151E1D048}" srcOrd="0" destOrd="0" presId="urn:microsoft.com/office/officeart/2005/8/layout/radial2"/>
    <dgm:cxn modelId="{DC4488B1-78EF-4D60-8D13-7389F6825712}" srcId="{25253015-3831-44F6-A19A-4DA6FDAB8EDE}" destId="{01ACC36E-E994-4810-9183-DC4959B074E0}" srcOrd="1" destOrd="0" parTransId="{64C416C6-458B-4373-8C22-4E6FEE38CCD4}" sibTransId="{18840958-38F1-4771-AD1C-E03507383093}"/>
    <dgm:cxn modelId="{DBB91AB4-1886-4410-9DA8-4B5E676C0A63}" type="presOf" srcId="{E74628D5-6B28-468A-BCE6-776FF66D6484}" destId="{9B580FAF-CDA7-4DFA-B29A-D371E386DFB9}" srcOrd="0" destOrd="0" presId="urn:microsoft.com/office/officeart/2005/8/layout/radial2"/>
    <dgm:cxn modelId="{B407B0B4-89F4-4D6F-804E-67DD8D9F6136}" type="presOf" srcId="{25253015-3831-44F6-A19A-4DA6FDAB8EDE}" destId="{21CE34A5-697D-4A06-B54C-2A795CC60C96}" srcOrd="0" destOrd="0" presId="urn:microsoft.com/office/officeart/2005/8/layout/radial2"/>
    <dgm:cxn modelId="{963910E5-12E7-4535-9E63-5AC3222C483F}" type="presOf" srcId="{64C416C6-458B-4373-8C22-4E6FEE38CCD4}" destId="{11BEE00F-4404-4281-B85C-FB4BBC0EAC8B}" srcOrd="0" destOrd="0" presId="urn:microsoft.com/office/officeart/2005/8/layout/radial2"/>
    <dgm:cxn modelId="{F6346D49-437A-4A8D-AB32-F569E12D9F44}" type="presParOf" srcId="{21CE34A5-697D-4A06-B54C-2A795CC60C96}" destId="{B5F70496-B39C-4427-9F70-B64C4A249A39}" srcOrd="0" destOrd="0" presId="urn:microsoft.com/office/officeart/2005/8/layout/radial2"/>
    <dgm:cxn modelId="{A6DA7051-F4C2-4E33-B9D2-119B5337B2DA}" type="presParOf" srcId="{B5F70496-B39C-4427-9F70-B64C4A249A39}" destId="{6EDA02A6-2E78-422F-9475-869A31C53C03}" srcOrd="0" destOrd="0" presId="urn:microsoft.com/office/officeart/2005/8/layout/radial2"/>
    <dgm:cxn modelId="{9998E172-4F8D-448C-AECC-A3AB45BC8201}" type="presParOf" srcId="{6EDA02A6-2E78-422F-9475-869A31C53C03}" destId="{CDB23422-93AA-4C2E-8A29-0F7BE77078CA}" srcOrd="0" destOrd="0" presId="urn:microsoft.com/office/officeart/2005/8/layout/radial2"/>
    <dgm:cxn modelId="{957505D6-56B2-497C-B252-2D0284D965E7}" type="presParOf" srcId="{6EDA02A6-2E78-422F-9475-869A31C53C03}" destId="{F8267E98-F1F7-465D-B555-02AD44219481}" srcOrd="1" destOrd="0" presId="urn:microsoft.com/office/officeart/2005/8/layout/radial2"/>
    <dgm:cxn modelId="{6D439ECE-8EC0-45A9-A419-33DE8767E644}" type="presParOf" srcId="{B5F70496-B39C-4427-9F70-B64C4A249A39}" destId="{FD2D5517-9632-4326-B3D9-A7C8EFCE6794}" srcOrd="1" destOrd="0" presId="urn:microsoft.com/office/officeart/2005/8/layout/radial2"/>
    <dgm:cxn modelId="{CDE0DF99-571E-49CA-8599-332C7F58001F}" type="presParOf" srcId="{B5F70496-B39C-4427-9F70-B64C4A249A39}" destId="{71759612-9D92-4505-8010-E46677F77F0D}" srcOrd="2" destOrd="0" presId="urn:microsoft.com/office/officeart/2005/8/layout/radial2"/>
    <dgm:cxn modelId="{243A9ECE-BDC4-42F3-A971-51577065AEC3}" type="presParOf" srcId="{71759612-9D92-4505-8010-E46677F77F0D}" destId="{9B580FAF-CDA7-4DFA-B29A-D371E386DFB9}" srcOrd="0" destOrd="0" presId="urn:microsoft.com/office/officeart/2005/8/layout/radial2"/>
    <dgm:cxn modelId="{EB360FA9-1F5E-4235-8885-97D82D11910C}" type="presParOf" srcId="{71759612-9D92-4505-8010-E46677F77F0D}" destId="{B1E6EE89-4160-4F1D-B855-FF53DFCD295F}" srcOrd="1" destOrd="0" presId="urn:microsoft.com/office/officeart/2005/8/layout/radial2"/>
    <dgm:cxn modelId="{AC7474F3-577E-464B-AD7B-3F138C461990}" type="presParOf" srcId="{B5F70496-B39C-4427-9F70-B64C4A249A39}" destId="{11BEE00F-4404-4281-B85C-FB4BBC0EAC8B}" srcOrd="3" destOrd="0" presId="urn:microsoft.com/office/officeart/2005/8/layout/radial2"/>
    <dgm:cxn modelId="{27A624E1-2AD3-4038-98B1-3AC2517E8A48}" type="presParOf" srcId="{B5F70496-B39C-4427-9F70-B64C4A249A39}" destId="{354DA6BA-2649-4426-9E12-449F1785A71C}" srcOrd="4" destOrd="0" presId="urn:microsoft.com/office/officeart/2005/8/layout/radial2"/>
    <dgm:cxn modelId="{130C7297-6088-4BAB-B5F5-D423A7DA8204}" type="presParOf" srcId="{354DA6BA-2649-4426-9E12-449F1785A71C}" destId="{7AD0C0E0-93A2-45E7-99B4-3780A36DF371}" srcOrd="0" destOrd="0" presId="urn:microsoft.com/office/officeart/2005/8/layout/radial2"/>
    <dgm:cxn modelId="{258E9169-51A0-46A7-AF05-5E494D3D8F22}" type="presParOf" srcId="{354DA6BA-2649-4426-9E12-449F1785A71C}" destId="{D33E31DA-3127-4C5A-B4C3-C5F873A3D164}" srcOrd="1" destOrd="0" presId="urn:microsoft.com/office/officeart/2005/8/layout/radial2"/>
    <dgm:cxn modelId="{0FF92F4B-E033-4AA7-8638-4EF2D543EC21}" type="presParOf" srcId="{B5F70496-B39C-4427-9F70-B64C4A249A39}" destId="{746A6D61-FC5A-48A8-8730-5AFDC3CAFD6D}" srcOrd="5" destOrd="0" presId="urn:microsoft.com/office/officeart/2005/8/layout/radial2"/>
    <dgm:cxn modelId="{92E70830-773A-470A-A3EE-7E4261DFFE52}" type="presParOf" srcId="{B5F70496-B39C-4427-9F70-B64C4A249A39}" destId="{86CFFC86-C6A7-4239-9CE8-1B791A738ECE}" srcOrd="6" destOrd="0" presId="urn:microsoft.com/office/officeart/2005/8/layout/radial2"/>
    <dgm:cxn modelId="{9C674809-0F16-43EE-8E51-EE53E4322153}" type="presParOf" srcId="{86CFFC86-C6A7-4239-9CE8-1B791A738ECE}" destId="{87689AEE-4956-4108-94EF-B6E151E1D048}" srcOrd="0" destOrd="0" presId="urn:microsoft.com/office/officeart/2005/8/layout/radial2"/>
    <dgm:cxn modelId="{3CB411BF-90FA-4BAC-88D9-DFAEC3F033F0}" type="presParOf" srcId="{86CFFC86-C6A7-4239-9CE8-1B791A738ECE}" destId="{590FC52C-C6E6-4612-8AA8-6FE46316B49A}" srcOrd="1" destOrd="0" presId="urn:microsoft.com/office/officeart/2005/8/layout/radial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6A6D61-FC5A-48A8-8730-5AFDC3CAFD6D}">
      <dsp:nvSpPr>
        <dsp:cNvPr id="0" name=""/>
        <dsp:cNvSpPr/>
      </dsp:nvSpPr>
      <dsp:spPr>
        <a:xfrm rot="2590737">
          <a:off x="2563214" y="2977873"/>
          <a:ext cx="521556" cy="48955"/>
        </a:xfrm>
        <a:custGeom>
          <a:avLst/>
          <a:gdLst/>
          <a:ahLst/>
          <a:cxnLst/>
          <a:rect l="0" t="0" r="0" b="0"/>
          <a:pathLst>
            <a:path>
              <a:moveTo>
                <a:pt x="0" y="24477"/>
              </a:moveTo>
              <a:lnTo>
                <a:pt x="521556" y="24477"/>
              </a:lnTo>
            </a:path>
          </a:pathLst>
        </a:custGeom>
        <a:noFill/>
        <a:ln w="38100" cap="flat" cmpd="sng" algn="ctr">
          <a:solidFill>
            <a:srgbClr val="FFC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BEE00F-4404-4281-B85C-FB4BBC0EAC8B}">
      <dsp:nvSpPr>
        <dsp:cNvPr id="0" name=""/>
        <dsp:cNvSpPr/>
      </dsp:nvSpPr>
      <dsp:spPr>
        <a:xfrm>
          <a:off x="2633827" y="2121245"/>
          <a:ext cx="581827" cy="48955"/>
        </a:xfrm>
        <a:custGeom>
          <a:avLst/>
          <a:gdLst/>
          <a:ahLst/>
          <a:cxnLst/>
          <a:rect l="0" t="0" r="0" b="0"/>
          <a:pathLst>
            <a:path>
              <a:moveTo>
                <a:pt x="0" y="24477"/>
              </a:moveTo>
              <a:lnTo>
                <a:pt x="581827" y="24477"/>
              </a:lnTo>
            </a:path>
          </a:pathLst>
        </a:custGeom>
        <a:noFill/>
        <a:ln w="38100" cap="flat" cmpd="sng" algn="ctr">
          <a:solidFill>
            <a:srgbClr val="FFC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2D5517-9632-4326-B3D9-A7C8EFCE6794}">
      <dsp:nvSpPr>
        <dsp:cNvPr id="0" name=""/>
        <dsp:cNvSpPr/>
      </dsp:nvSpPr>
      <dsp:spPr>
        <a:xfrm rot="19005730">
          <a:off x="2564279" y="1266176"/>
          <a:ext cx="512353" cy="48955"/>
        </a:xfrm>
        <a:custGeom>
          <a:avLst/>
          <a:gdLst/>
          <a:ahLst/>
          <a:cxnLst/>
          <a:rect l="0" t="0" r="0" b="0"/>
          <a:pathLst>
            <a:path>
              <a:moveTo>
                <a:pt x="0" y="24477"/>
              </a:moveTo>
              <a:lnTo>
                <a:pt x="512353" y="24477"/>
              </a:lnTo>
            </a:path>
          </a:pathLst>
        </a:custGeom>
        <a:noFill/>
        <a:ln w="38100" cap="flat" cmpd="sng" algn="ctr">
          <a:solidFill>
            <a:srgbClr val="FFC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267E98-F1F7-465D-B555-02AD44219481}">
      <dsp:nvSpPr>
        <dsp:cNvPr id="0" name=""/>
        <dsp:cNvSpPr/>
      </dsp:nvSpPr>
      <dsp:spPr>
        <a:xfrm>
          <a:off x="878643" y="1113261"/>
          <a:ext cx="2064923" cy="2064923"/>
        </a:xfrm>
        <a:prstGeom prst="ellipse">
          <a:avLst/>
        </a:prstGeom>
        <a:solidFill>
          <a:srgbClr val="FFFF0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9B580FAF-CDA7-4DFA-B29A-D371E386DFB9}">
      <dsp:nvSpPr>
        <dsp:cNvPr id="0" name=""/>
        <dsp:cNvSpPr/>
      </dsp:nvSpPr>
      <dsp:spPr>
        <a:xfrm>
          <a:off x="2796933" y="-91089"/>
          <a:ext cx="1475792" cy="1420026"/>
        </a:xfrm>
        <a:prstGeom prst="ellipse">
          <a:avLst/>
        </a:prstGeom>
        <a:solidFill>
          <a:srgbClr val="00FF0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40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n+1</a:t>
          </a:r>
          <a:endParaRPr lang="zh-CN" altLang="en-US" sz="4000" kern="12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013058" y="116869"/>
        <a:ext cx="1043542" cy="1004110"/>
      </dsp:txXfrm>
    </dsp:sp>
    <dsp:sp modelId="{7AD0C0E0-93A2-45E7-99B4-3780A36DF371}">
      <dsp:nvSpPr>
        <dsp:cNvPr id="0" name=""/>
        <dsp:cNvSpPr/>
      </dsp:nvSpPr>
      <dsp:spPr>
        <a:xfrm>
          <a:off x="3215655" y="1469793"/>
          <a:ext cx="1460404" cy="1351859"/>
        </a:xfrm>
        <a:prstGeom prst="ellipse">
          <a:avLst/>
        </a:prstGeom>
        <a:solidFill>
          <a:srgbClr val="0000FA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4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1</a:t>
          </a:r>
          <a:endParaRPr lang="zh-CN" altLang="en-US" sz="4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429526" y="1667768"/>
        <a:ext cx="1032662" cy="955909"/>
      </dsp:txXfrm>
    </dsp:sp>
    <dsp:sp modelId="{87689AEE-4956-4108-94EF-B6E151E1D048}">
      <dsp:nvSpPr>
        <dsp:cNvPr id="0" name=""/>
        <dsp:cNvSpPr/>
      </dsp:nvSpPr>
      <dsp:spPr>
        <a:xfrm>
          <a:off x="2813675" y="2960445"/>
          <a:ext cx="1449006" cy="1424152"/>
        </a:xfrm>
        <a:prstGeom prst="ellipse">
          <a:avLst/>
        </a:prstGeom>
        <a:solidFill>
          <a:srgbClr val="00FF0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4800" kern="1200" dirty="0" err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i</a:t>
          </a:r>
          <a:endParaRPr lang="zh-CN" altLang="en-US" sz="4800" kern="12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025877" y="3169007"/>
        <a:ext cx="1024602" cy="100702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6A6D61-FC5A-48A8-8730-5AFDC3CAFD6D}">
      <dsp:nvSpPr>
        <dsp:cNvPr id="0" name=""/>
        <dsp:cNvSpPr/>
      </dsp:nvSpPr>
      <dsp:spPr>
        <a:xfrm rot="2590737">
          <a:off x="2563214" y="2977873"/>
          <a:ext cx="521556" cy="48955"/>
        </a:xfrm>
        <a:custGeom>
          <a:avLst/>
          <a:gdLst/>
          <a:ahLst/>
          <a:cxnLst/>
          <a:rect l="0" t="0" r="0" b="0"/>
          <a:pathLst>
            <a:path>
              <a:moveTo>
                <a:pt x="0" y="24477"/>
              </a:moveTo>
              <a:lnTo>
                <a:pt x="521556" y="24477"/>
              </a:lnTo>
            </a:path>
          </a:pathLst>
        </a:custGeom>
        <a:noFill/>
        <a:ln w="38100" cap="flat" cmpd="sng" algn="ctr">
          <a:solidFill>
            <a:srgbClr val="FFC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BEE00F-4404-4281-B85C-FB4BBC0EAC8B}">
      <dsp:nvSpPr>
        <dsp:cNvPr id="0" name=""/>
        <dsp:cNvSpPr/>
      </dsp:nvSpPr>
      <dsp:spPr>
        <a:xfrm>
          <a:off x="2633827" y="2121245"/>
          <a:ext cx="581827" cy="48955"/>
        </a:xfrm>
        <a:custGeom>
          <a:avLst/>
          <a:gdLst/>
          <a:ahLst/>
          <a:cxnLst/>
          <a:rect l="0" t="0" r="0" b="0"/>
          <a:pathLst>
            <a:path>
              <a:moveTo>
                <a:pt x="0" y="24477"/>
              </a:moveTo>
              <a:lnTo>
                <a:pt x="581827" y="24477"/>
              </a:lnTo>
            </a:path>
          </a:pathLst>
        </a:custGeom>
        <a:noFill/>
        <a:ln w="38100" cap="flat" cmpd="sng" algn="ctr">
          <a:solidFill>
            <a:srgbClr val="FFC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2D5517-9632-4326-B3D9-A7C8EFCE6794}">
      <dsp:nvSpPr>
        <dsp:cNvPr id="0" name=""/>
        <dsp:cNvSpPr/>
      </dsp:nvSpPr>
      <dsp:spPr>
        <a:xfrm rot="19005730">
          <a:off x="2564279" y="1266176"/>
          <a:ext cx="512353" cy="48955"/>
        </a:xfrm>
        <a:custGeom>
          <a:avLst/>
          <a:gdLst/>
          <a:ahLst/>
          <a:cxnLst/>
          <a:rect l="0" t="0" r="0" b="0"/>
          <a:pathLst>
            <a:path>
              <a:moveTo>
                <a:pt x="0" y="24477"/>
              </a:moveTo>
              <a:lnTo>
                <a:pt x="512353" y="24477"/>
              </a:lnTo>
            </a:path>
          </a:pathLst>
        </a:custGeom>
        <a:noFill/>
        <a:ln w="38100" cap="flat" cmpd="sng" algn="ctr">
          <a:solidFill>
            <a:srgbClr val="FFC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267E98-F1F7-465D-B555-02AD44219481}">
      <dsp:nvSpPr>
        <dsp:cNvPr id="0" name=""/>
        <dsp:cNvSpPr/>
      </dsp:nvSpPr>
      <dsp:spPr>
        <a:xfrm>
          <a:off x="878643" y="1113261"/>
          <a:ext cx="2064923" cy="2064923"/>
        </a:xfrm>
        <a:prstGeom prst="ellipse">
          <a:avLst/>
        </a:prstGeom>
        <a:solidFill>
          <a:srgbClr val="FFFF0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9B580FAF-CDA7-4DFA-B29A-D371E386DFB9}">
      <dsp:nvSpPr>
        <dsp:cNvPr id="0" name=""/>
        <dsp:cNvSpPr/>
      </dsp:nvSpPr>
      <dsp:spPr>
        <a:xfrm>
          <a:off x="2796933" y="-91089"/>
          <a:ext cx="1475792" cy="1420026"/>
        </a:xfrm>
        <a:prstGeom prst="ellipse">
          <a:avLst/>
        </a:prstGeom>
        <a:solidFill>
          <a:srgbClr val="00FF0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40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n</a:t>
          </a:r>
          <a:endParaRPr lang="zh-CN" altLang="en-US" sz="4000" kern="12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013058" y="116869"/>
        <a:ext cx="1043542" cy="1004110"/>
      </dsp:txXfrm>
    </dsp:sp>
    <dsp:sp modelId="{7AD0C0E0-93A2-45E7-99B4-3780A36DF371}">
      <dsp:nvSpPr>
        <dsp:cNvPr id="0" name=""/>
        <dsp:cNvSpPr/>
      </dsp:nvSpPr>
      <dsp:spPr>
        <a:xfrm>
          <a:off x="3215655" y="1469793"/>
          <a:ext cx="1460404" cy="1351859"/>
        </a:xfrm>
        <a:prstGeom prst="ellipse">
          <a:avLst/>
        </a:prstGeom>
        <a:solidFill>
          <a:srgbClr val="0000FA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4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1</a:t>
          </a:r>
          <a:endParaRPr lang="zh-CN" altLang="en-US" sz="4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429526" y="1667768"/>
        <a:ext cx="1032662" cy="955909"/>
      </dsp:txXfrm>
    </dsp:sp>
    <dsp:sp modelId="{87689AEE-4956-4108-94EF-B6E151E1D048}">
      <dsp:nvSpPr>
        <dsp:cNvPr id="0" name=""/>
        <dsp:cNvSpPr/>
      </dsp:nvSpPr>
      <dsp:spPr>
        <a:xfrm>
          <a:off x="2813675" y="2960445"/>
          <a:ext cx="1449006" cy="1424152"/>
        </a:xfrm>
        <a:prstGeom prst="ellipse">
          <a:avLst/>
        </a:prstGeom>
        <a:solidFill>
          <a:srgbClr val="00FF0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4800" kern="1200" dirty="0" err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i</a:t>
          </a:r>
          <a:endParaRPr lang="zh-CN" altLang="en-US" sz="4800" kern="12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025877" y="3169007"/>
        <a:ext cx="1024602" cy="10070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defRPr sz="1200" b="0">
                <a:ea typeface="仿宋_GB2312" pitchFamily="49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sz="1200" b="0">
                <a:ea typeface="仿宋_GB2312" pitchFamily="49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defRPr sz="1200" b="0">
                <a:ea typeface="仿宋_GB2312" pitchFamily="49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sz="1200" b="0">
                <a:ea typeface="仿宋_GB2312" pitchFamily="49" charset="-122"/>
                <a:cs typeface="+mn-cs"/>
              </a:defRPr>
            </a:lvl1pPr>
          </a:lstStyle>
          <a:p>
            <a:pPr>
              <a:defRPr/>
            </a:pPr>
            <a:fld id="{16D10F6B-86E3-40A5-B0FD-F49C1C9ECDF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095801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defRPr sz="1200" b="0">
                <a:ea typeface="仿宋_GB2312" pitchFamily="49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sz="1200" b="0">
                <a:ea typeface="仿宋_GB2312" pitchFamily="49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30404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单击以编辑母版文本样式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defRPr sz="1200" b="0">
                <a:ea typeface="仿宋_GB2312" pitchFamily="49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sz="1200" b="0">
                <a:ea typeface="仿宋_GB2312" pitchFamily="49" charset="-122"/>
                <a:cs typeface="+mn-cs"/>
              </a:defRPr>
            </a:lvl1pPr>
          </a:lstStyle>
          <a:p>
            <a:pPr>
              <a:defRPr/>
            </a:pPr>
            <a:fld id="{B3F80DB9-1D73-4BB5-BB50-5A6892133D0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7799421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仿宋_GB2312" pitchFamily="49" charset="-122"/>
        <a:cs typeface="仿宋_GB2312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仿宋_GB2312" pitchFamily="49" charset="-122"/>
        <a:cs typeface="仿宋_GB2312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仿宋_GB2312" pitchFamily="49" charset="-122"/>
        <a:cs typeface="仿宋_GB2312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仿宋_GB2312" pitchFamily="49" charset="-122"/>
        <a:cs typeface="仿宋_GB2312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仿宋_GB2312" pitchFamily="49" charset="-122"/>
        <a:cs typeface="仿宋_GB2312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fld id="{C3C5DDE0-AAAF-4C39-9B50-442F3AD50290}" type="slidenum">
              <a:rPr lang="en-US" altLang="zh-CN" sz="1200" b="0" smtClean="0">
                <a:ea typeface="仿宋_GB2312" panose="02010609030101010101" charset="-122"/>
                <a:cs typeface="仿宋_GB2312" panose="02010609030101010101" charset="-122"/>
              </a:rPr>
              <a:t>1</a:t>
            </a:fld>
            <a:endParaRPr lang="en-US" altLang="zh-CN" sz="1200" b="0">
              <a:ea typeface="仿宋_GB2312" panose="02010609030101010101" charset="-122"/>
              <a:cs typeface="仿宋_GB2312" panose="02010609030101010101" charset="-122"/>
            </a:endParaRPr>
          </a:p>
        </p:txBody>
      </p:sp>
      <p:sp>
        <p:nvSpPr>
          <p:cNvPr id="156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56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ea typeface="仿宋_GB2312" panose="02010609030101010101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963399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54D0587-8A54-4A68-B3A8-B70CCFBBD5F4}" type="slidenum">
              <a:rPr lang="zh-CN" altLang="en-US">
                <a:latin typeface="Calibri" panose="020F0502020204030204" pitchFamily="34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719853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标题幻灯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88825" cy="6856214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9" y="1871133"/>
            <a:ext cx="6815669" cy="1515533"/>
          </a:xfrm>
        </p:spPr>
        <p:txBody>
          <a:bodyPr anchor="b">
            <a:noAutofit/>
          </a:bodyPr>
          <a:lstStyle>
            <a:lvl1pPr algn="ctr">
              <a:defRPr sz="4500">
                <a:solidFill>
                  <a:srgbClr val="00206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9" y="3657597"/>
            <a:ext cx="6815669" cy="1320802"/>
          </a:xfrm>
        </p:spPr>
        <p:txBody>
          <a:bodyPr anchor="t">
            <a:noAutofit/>
          </a:bodyPr>
          <a:lstStyle>
            <a:lvl1pPr marL="0" indent="0" algn="ctr" defTabSz="342900" rtl="0" eaLnBrk="1" latinLnBrk="0" hangingPunct="1">
              <a:spcBef>
                <a:spcPct val="0"/>
              </a:spcBef>
              <a:buNone/>
              <a:defRPr lang="en-US" sz="2700" kern="1200" cap="none" dirty="0">
                <a:ln w="3175" cmpd="sng">
                  <a:noFill/>
                </a:ln>
                <a:solidFill>
                  <a:srgbClr val="00206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2832101" y="3517900"/>
            <a:ext cx="6591300" cy="2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2394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CCFA1-334A-4DEA-B721-59CA40064FE6}" type="datetimeFigureOut">
              <a:rPr lang="zh-CN" altLang="en-US" smtClean="0"/>
              <a:t>2024/3/18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CFAFE-CA8C-47A0-9837-26021C1412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47566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CCFA1-334A-4DEA-B721-59CA40064FE6}" type="datetimeFigureOut">
              <a:rPr lang="zh-CN" altLang="en-US" smtClean="0"/>
              <a:t>2024/3/18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CFAFE-CA8C-47A0-9837-26021C1412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072947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CCFA1-334A-4DEA-B721-59CA40064FE6}" type="datetimeFigureOut">
              <a:rPr lang="zh-CN" altLang="en-US" smtClean="0"/>
              <a:t>2024/3/18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CFAFE-CA8C-47A0-9837-26021C1412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3612917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CCFA1-334A-4DEA-B721-59CA40064FE6}" type="datetimeFigureOut">
              <a:rPr lang="zh-CN" altLang="en-US" smtClean="0"/>
              <a:t>2024/3/18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CFAFE-CA8C-47A0-9837-26021C1412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8616285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>
          <a:xfrm>
            <a:off x="8475561" y="5960533"/>
            <a:ext cx="1531044" cy="279400"/>
          </a:xfrm>
          <a:prstGeom prst="rect">
            <a:avLst/>
          </a:prstGeom>
        </p:spPr>
        <p:txBody>
          <a:bodyPr/>
          <a:lstStyle/>
          <a:p>
            <a:fld id="{C16525B2-4347-4F72-BAF7-76B19438D329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>
          <a:xfrm>
            <a:off x="1569154" y="5960533"/>
            <a:ext cx="6806223" cy="2794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>
          <a:xfrm>
            <a:off x="10106788" y="5960533"/>
            <a:ext cx="527347" cy="279400"/>
          </a:xfrm>
          <a:prstGeom prst="rect">
            <a:avLst/>
          </a:prstGeom>
        </p:spPr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887130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标题幻灯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88825" cy="6856214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30499" y="1464733"/>
            <a:ext cx="6815669" cy="1515533"/>
          </a:xfrm>
        </p:spPr>
        <p:txBody>
          <a:bodyPr anchor="b">
            <a:noAutofit/>
          </a:bodyPr>
          <a:lstStyle>
            <a:lvl1pPr algn="ctr">
              <a:defRPr sz="4500">
                <a:solidFill>
                  <a:srgbClr val="00206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30502" y="3124198"/>
            <a:ext cx="6819900" cy="1866903"/>
          </a:xfrm>
        </p:spPr>
        <p:txBody>
          <a:bodyPr anchor="t">
            <a:noAutofit/>
          </a:bodyPr>
          <a:lstStyle>
            <a:lvl1pPr marL="0" indent="0" algn="ctr" defTabSz="342900" rtl="0" eaLnBrk="1" latinLnBrk="0" hangingPunct="1">
              <a:spcBef>
                <a:spcPct val="0"/>
              </a:spcBef>
              <a:buNone/>
              <a:defRPr lang="en-US" sz="2700" kern="1200" cap="none" dirty="0">
                <a:ln w="3175" cmpd="sng">
                  <a:noFill/>
                </a:ln>
                <a:solidFill>
                  <a:srgbClr val="00206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2730501" y="3048000"/>
            <a:ext cx="6591300" cy="2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08687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CCFA1-334A-4DEA-B721-59CA40064FE6}" type="datetimeFigureOut">
              <a:rPr lang="zh-CN" altLang="en-US" smtClean="0"/>
              <a:t>2024/3/18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CFAFE-CA8C-47A0-9837-26021C1412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51734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3901" y="507164"/>
            <a:ext cx="10680700" cy="77218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23901" y="1449134"/>
            <a:ext cx="10680700" cy="478285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736601" y="1371600"/>
            <a:ext cx="10706100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18821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9317" y="507164"/>
            <a:ext cx="10832124" cy="77218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1201" y="1449134"/>
            <a:ext cx="10810241" cy="478285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21685292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CCFA1-334A-4DEA-B721-59CA40064FE6}" type="datetimeFigureOut">
              <a:rPr lang="zh-CN" altLang="en-US" smtClean="0"/>
              <a:t>2024/3/18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CFAFE-CA8C-47A0-9837-26021C1412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1004048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CCFA1-334A-4DEA-B721-59CA40064FE6}" type="datetimeFigureOut">
              <a:rPr lang="zh-CN" altLang="en-US" smtClean="0"/>
              <a:t>2024/3/18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CFAFE-CA8C-47A0-9837-26021C1412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512944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3901" y="479028"/>
            <a:ext cx="10586524" cy="77218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36602" y="1459864"/>
            <a:ext cx="5171831" cy="482839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45591" y="1459865"/>
            <a:ext cx="5222632" cy="481432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711200" y="1346200"/>
            <a:ext cx="10617200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8944534"/>
      </p:ext>
    </p:extLst>
  </p:cSld>
  <p:clrMapOvr>
    <a:masterClrMapping/>
  </p:clrMapOvr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727069077"/>
      </p:ext>
    </p:extLst>
  </p:cSld>
  <p:clrMapOvr>
    <a:masterClrMapping/>
  </p:clrMapOvr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CCFA1-334A-4DEA-B721-59CA40064FE6}" type="datetimeFigureOut">
              <a:rPr lang="zh-CN" altLang="en-US" smtClean="0"/>
              <a:t>2024/3/18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CFAFE-CA8C-47A0-9837-26021C1412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049059"/>
      </p:ext>
    </p:extLst>
  </p:cSld>
  <p:clrMapOvr>
    <a:masterClrMapping/>
  </p:clrMapOvr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CCFA1-334A-4DEA-B721-59CA40064FE6}" type="datetimeFigureOut">
              <a:rPr lang="zh-CN" altLang="en-US" smtClean="0"/>
              <a:t>2024/3/18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北京林业大学信息学院</a:t>
            </a:r>
            <a:endParaRPr lang="zh-CN" altLang="en-US" sz="1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CFAFE-CA8C-47A0-9837-26021C1412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746641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CCFA1-334A-4DEA-B721-59CA40064FE6}" type="datetimeFigureOut">
              <a:rPr lang="zh-CN" altLang="en-US" smtClean="0"/>
              <a:t>2024/3/18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CFAFE-CA8C-47A0-9837-26021C1412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597055"/>
      </p:ext>
    </p:extLst>
  </p:cSld>
  <p:clrMapOvr>
    <a:masterClrMapping/>
  </p:clrMapOvr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CCFA1-334A-4DEA-B721-59CA40064FE6}" type="datetimeFigureOut">
              <a:rPr lang="zh-CN" altLang="en-US" smtClean="0"/>
              <a:t>2024/3/18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CFAFE-CA8C-47A0-9837-26021C1412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7453486"/>
      </p:ext>
    </p:extLst>
  </p:cSld>
  <p:clrMapOvr>
    <a:masterClrMapping/>
  </p:clrMapOvr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CCFA1-334A-4DEA-B721-59CA40064FE6}" type="datetimeFigureOut">
              <a:rPr lang="zh-CN" altLang="en-US" smtClean="0"/>
              <a:t>2024/3/18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CFAFE-CA8C-47A0-9837-26021C1412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7951758"/>
      </p:ext>
    </p:extLst>
  </p:cSld>
  <p:clrMapOvr>
    <a:masterClrMapping/>
  </p:clrMapOvr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CCFA1-334A-4DEA-B721-59CA40064FE6}" type="datetimeFigureOut">
              <a:rPr lang="zh-CN" altLang="en-US" smtClean="0"/>
              <a:t>2024/3/18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CFAFE-CA8C-47A0-9837-26021C1412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4152149"/>
      </p:ext>
    </p:extLst>
  </p:cSld>
  <p:clrMapOvr>
    <a:masterClrMapping/>
  </p:clrMapOvr>
  <p:hf sldNum="0"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>
          <a:xfrm>
            <a:off x="8475561" y="5960533"/>
            <a:ext cx="1531044" cy="279400"/>
          </a:xfrm>
          <a:prstGeom prst="rect">
            <a:avLst/>
          </a:prstGeom>
        </p:spPr>
        <p:txBody>
          <a:bodyPr/>
          <a:lstStyle/>
          <a:p>
            <a:fld id="{C16525B2-4347-4F72-BAF7-76B19438D329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>
          <a:xfrm>
            <a:off x="1569154" y="5960533"/>
            <a:ext cx="6806223" cy="2794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>
          <a:xfrm>
            <a:off x="10106788" y="5960533"/>
            <a:ext cx="527347" cy="279400"/>
          </a:xfrm>
          <a:prstGeom prst="rect">
            <a:avLst/>
          </a:prstGeom>
        </p:spPr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216797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标题幻灯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30498" y="1464731"/>
            <a:ext cx="6815669" cy="1515533"/>
          </a:xfrm>
        </p:spPr>
        <p:txBody>
          <a:bodyPr anchor="b">
            <a:noAutofit/>
          </a:bodyPr>
          <a:lstStyle>
            <a:lvl1pPr algn="ctr">
              <a:defRPr sz="6000">
                <a:solidFill>
                  <a:srgbClr val="00206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30501" y="3124196"/>
            <a:ext cx="6819900" cy="1866903"/>
          </a:xfrm>
        </p:spPr>
        <p:txBody>
          <a:bodyPr anchor="t">
            <a:noAutofit/>
          </a:bodyPr>
          <a:lstStyle>
            <a:lvl1pPr marL="0" indent="0" algn="ctr" defTabSz="457200" rtl="0" eaLnBrk="1" latinLnBrk="0" hangingPunct="1">
              <a:spcBef>
                <a:spcPct val="0"/>
              </a:spcBef>
              <a:buNone/>
              <a:defRPr lang="en-US" sz="3600" kern="1200" cap="none" dirty="0">
                <a:ln w="3175" cmpd="sng">
                  <a:noFill/>
                </a:ln>
                <a:solidFill>
                  <a:srgbClr val="00206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2730500" y="3048000"/>
            <a:ext cx="6591300" cy="2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22126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3901" y="507164"/>
            <a:ext cx="10680700" cy="77218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23901" y="1449134"/>
            <a:ext cx="10680700" cy="478285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736601" y="1371600"/>
            <a:ext cx="10706100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81148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CCFA1-334A-4DEA-B721-59CA40064FE6}" type="datetimeFigureOut">
              <a:rPr lang="zh-CN" altLang="en-US" smtClean="0"/>
              <a:t>2024/3/18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CFAFE-CA8C-47A0-9837-26021C1412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918140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3900" y="507164"/>
            <a:ext cx="10680700" cy="77218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23900" y="1449132"/>
            <a:ext cx="10680700" cy="478285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736600" y="1371600"/>
            <a:ext cx="10706100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738601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9316" y="507164"/>
            <a:ext cx="10832124" cy="77218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1199" y="1449132"/>
            <a:ext cx="10810241" cy="478285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7212806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521824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3900" y="479028"/>
            <a:ext cx="10586524" cy="77218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36600" y="1459864"/>
            <a:ext cx="5171831" cy="482839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45591" y="1459865"/>
            <a:ext cx="5222632" cy="481432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711200" y="1346200"/>
            <a:ext cx="10617200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99145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62744689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solidFill>
                  <a:prstClr val="black"/>
                </a:solidFill>
              </a:rPr>
              <a:pPr/>
              <a:t>3/18/2024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629606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solidFill>
                  <a:prstClr val="black"/>
                </a:solidFill>
              </a:rPr>
              <a:pPr/>
              <a:t>3/18/2024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512906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solidFill>
                  <a:prstClr val="black"/>
                </a:solidFill>
              </a:rPr>
              <a:pPr/>
              <a:t>3/18/2024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532893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solidFill>
                  <a:prstClr val="black"/>
                </a:solidFill>
              </a:rPr>
              <a:pPr/>
              <a:t>3/18/2024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3118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9317" y="507164"/>
            <a:ext cx="10832124" cy="77218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1201" y="1449134"/>
            <a:ext cx="10810241" cy="478285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50954172"/>
      </p:ext>
    </p:extLst>
  </p:cSld>
  <p:clrMapOvr>
    <a:masterClrMapping/>
  </p:clrMapOvr>
  <p:hf sldNum="0" hdr="0" ftr="0" dt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solidFill>
                  <a:prstClr val="black"/>
                </a:solidFill>
              </a:rPr>
              <a:pPr/>
              <a:t>3/18/2024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148147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solidFill>
                  <a:prstClr val="black"/>
                </a:solidFill>
              </a:rPr>
              <a:pPr/>
              <a:t>3/18/2024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646922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标题幻灯片">
    <p:bg>
      <p:bgPr>
        <a:solidFill>
          <a:srgbClr val="00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snip2DiagRect">
            <a:avLst/>
          </a:prstGeom>
          <a:blipFill>
            <a:blip r:embed="rId3"/>
            <a:stretch>
              <a:fillRect/>
            </a:stretch>
          </a:blipFill>
          <a:ln w="88900" cap="sq">
            <a:solidFill>
              <a:srgbClr val="0000FF"/>
            </a:solidFill>
            <a:prstDash val="sysDash"/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30498" y="1464731"/>
            <a:ext cx="6815669" cy="1515533"/>
          </a:xfrm>
        </p:spPr>
        <p:txBody>
          <a:bodyPr anchor="b">
            <a:noAutofit/>
          </a:bodyPr>
          <a:lstStyle>
            <a:lvl1pPr algn="ctr">
              <a:defRPr sz="6000">
                <a:solidFill>
                  <a:srgbClr val="00206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30501" y="3124196"/>
            <a:ext cx="6819900" cy="1866903"/>
          </a:xfrm>
        </p:spPr>
        <p:txBody>
          <a:bodyPr anchor="t">
            <a:noAutofit/>
          </a:bodyPr>
          <a:lstStyle>
            <a:lvl1pPr marL="0" indent="0" algn="ctr" defTabSz="457200" rtl="0" eaLnBrk="1" latinLnBrk="0" hangingPunct="1">
              <a:spcBef>
                <a:spcPct val="0"/>
              </a:spcBef>
              <a:buNone/>
              <a:defRPr lang="en-US" sz="3600" kern="1200" cap="none" dirty="0">
                <a:ln w="3175" cmpd="sng">
                  <a:noFill/>
                </a:ln>
                <a:solidFill>
                  <a:srgbClr val="00206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2730500" y="3048000"/>
            <a:ext cx="6591300" cy="2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07222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CCFA1-334A-4DEA-B721-59CA40064FE6}" type="datetimeFigureOut">
              <a:rPr lang="zh-CN" altLang="en-US" smtClean="0"/>
              <a:t>2024/3/18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CFAFE-CA8C-47A0-9837-26021C1412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659006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3900" y="507164"/>
            <a:ext cx="10680700" cy="77218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23900" y="1449132"/>
            <a:ext cx="10680700" cy="478285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736600" y="1371600"/>
            <a:ext cx="10706100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566752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9316" y="507164"/>
            <a:ext cx="10832124" cy="77218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1199" y="1449132"/>
            <a:ext cx="10810241" cy="478285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83839110"/>
      </p:ext>
    </p:extLst>
  </p:cSld>
  <p:clrMapOvr>
    <a:masterClrMapping/>
  </p:clrMapOvr>
  <p:hf sldNum="0" hdr="0" ft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2644907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3900" y="479028"/>
            <a:ext cx="10586524" cy="77218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36600" y="1459864"/>
            <a:ext cx="5171831" cy="482839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45591" y="1459865"/>
            <a:ext cx="5222632" cy="481432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711200" y="1346200"/>
            <a:ext cx="10617200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5636604"/>
      </p:ext>
    </p:extLst>
  </p:cSld>
  <p:clrMapOvr>
    <a:masterClrMapping/>
  </p:clrMapOvr>
  <p:hf sldNum="0" hdr="0" ft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629431783"/>
      </p:ext>
    </p:extLst>
  </p:cSld>
  <p:clrMapOvr>
    <a:masterClrMapping/>
  </p:clrMapOvr>
  <p:hf sldNum="0" hdr="0" ft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CCFA1-334A-4DEA-B721-59CA40064FE6}" type="datetimeFigureOut">
              <a:rPr lang="zh-CN" altLang="en-US" smtClean="0"/>
              <a:t>2024/3/18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CFAFE-CA8C-47A0-9837-26021C1412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0960323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CCFA1-334A-4DEA-B721-59CA40064FE6}" type="datetimeFigureOut">
              <a:rPr lang="zh-CN" altLang="en-US" smtClean="0"/>
              <a:t>2024/3/18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CFAFE-CA8C-47A0-9837-26021C1412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4570473"/>
      </p:ext>
    </p:extLst>
  </p:cSld>
  <p:clrMapOvr>
    <a:masterClrMapping/>
  </p:clrMapOvr>
  <p:hf sldNum="0" hdr="0" ftr="0" dt="0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CCFA1-334A-4DEA-B721-59CA40064FE6}" type="datetimeFigureOut">
              <a:rPr lang="zh-CN" altLang="en-US" smtClean="0"/>
              <a:t>2024/3/18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北京林业大学信息学院</a:t>
            </a:r>
            <a:endParaRPr lang="zh-CN" altLang="en-US" sz="1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CFAFE-CA8C-47A0-9837-26021C1412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950539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CCFA1-334A-4DEA-B721-59CA40064FE6}" type="datetimeFigureOut">
              <a:rPr lang="zh-CN" altLang="en-US" smtClean="0"/>
              <a:t>2024/3/18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CFAFE-CA8C-47A0-9837-26021C1412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1039883"/>
      </p:ext>
    </p:extLst>
  </p:cSld>
  <p:clrMapOvr>
    <a:masterClrMapping/>
  </p:clrMapOvr>
  <p:hf sldNum="0" hdr="0" ftr="0" dt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CCFA1-334A-4DEA-B721-59CA40064FE6}" type="datetimeFigureOut">
              <a:rPr lang="zh-CN" altLang="en-US" smtClean="0"/>
              <a:t>2024/3/18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CFAFE-CA8C-47A0-9837-26021C1412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8431158"/>
      </p:ext>
    </p:extLst>
  </p:cSld>
  <p:clrMapOvr>
    <a:masterClrMapping/>
  </p:clrMapOvr>
  <p:hf sldNum="0" hdr="0" ftr="0" dt="0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CCFA1-334A-4DEA-B721-59CA40064FE6}" type="datetimeFigureOut">
              <a:rPr lang="zh-CN" altLang="en-US" smtClean="0"/>
              <a:t>2024/3/18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CFAFE-CA8C-47A0-9837-26021C1412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3960030"/>
      </p:ext>
    </p:extLst>
  </p:cSld>
  <p:clrMapOvr>
    <a:masterClrMapping/>
  </p:clrMapOvr>
  <p:hf sldNum="0" hdr="0" ftr="0" dt="0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CCFA1-334A-4DEA-B721-59CA40064FE6}" type="datetimeFigureOut">
              <a:rPr lang="zh-CN" altLang="en-US" smtClean="0"/>
              <a:t>2024/3/18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CFAFE-CA8C-47A0-9837-26021C1412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5704202"/>
      </p:ext>
    </p:extLst>
  </p:cSld>
  <p:clrMapOvr>
    <a:masterClrMapping/>
  </p:clrMapOvr>
  <p:hf sldNum="0" hdr="0" ftr="0" dt="0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直接连接符 9"/>
          <p:cNvSpPr/>
          <p:nvPr userDrawn="1"/>
        </p:nvSpPr>
        <p:spPr>
          <a:xfrm>
            <a:off x="0" y="6357939"/>
            <a:ext cx="12192000" cy="71437"/>
          </a:xfrm>
          <a:prstGeom prst="line">
            <a:avLst/>
          </a:prstGeom>
          <a:ln w="9525">
            <a:noFill/>
          </a:ln>
        </p:spPr>
      </p:sp>
    </p:spTree>
    <p:extLst>
      <p:ext uri="{BB962C8B-B14F-4D97-AF65-F5344CB8AC3E}">
        <p14:creationId xmlns:p14="http://schemas.microsoft.com/office/powerpoint/2010/main" val="3600889593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0" y="190501"/>
            <a:ext cx="12192000" cy="536575"/>
          </a:xfrm>
          <a:prstGeom prst="rect">
            <a:avLst/>
          </a:prstGeom>
          <a:solidFill>
            <a:srgbClr val="6C4C8F"/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 defTabSz="9144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/>
            </a:pPr>
            <a:endParaRPr lang="zh-CN" altLang="en-US" sz="2800">
              <a:solidFill>
                <a:srgbClr val="FEFFFF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0" y="727075"/>
            <a:ext cx="12192000" cy="71438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/>
            </a:pPr>
            <a:endParaRPr lang="zh-CN" altLang="en-US" sz="2800">
              <a:solidFill>
                <a:srgbClr val="FEFFFF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25561" y="235958"/>
            <a:ext cx="8534400" cy="456739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noProof="1"/>
              <a:t>编辑母版文本样式</a:t>
            </a:r>
          </a:p>
          <a:p>
            <a:pPr lvl="1"/>
            <a:r>
              <a:rPr lang="zh-CN" altLang="en-US" noProof="1"/>
              <a:t>第二级</a:t>
            </a:r>
          </a:p>
        </p:txBody>
      </p:sp>
      <p:grpSp>
        <p:nvGrpSpPr>
          <p:cNvPr id="17" name="组合 16"/>
          <p:cNvGrpSpPr/>
          <p:nvPr/>
        </p:nvGrpSpPr>
        <p:grpSpPr>
          <a:xfrm>
            <a:off x="154183" y="404664"/>
            <a:ext cx="823213" cy="174607"/>
            <a:chOff x="384175" y="480608"/>
            <a:chExt cx="348872" cy="98663"/>
          </a:xfrm>
          <a:solidFill>
            <a:srgbClr val="76AEDD"/>
          </a:solidFill>
        </p:grpSpPr>
        <p:sp>
          <p:nvSpPr>
            <p:cNvPr id="18" name="等腰三角形 17">
              <a:hlinkClick r:id="" action="ppaction://hlinkshowjump?jump=previousslide"/>
            </p:cNvPr>
            <p:cNvSpPr/>
            <p:nvPr/>
          </p:nvSpPr>
          <p:spPr>
            <a:xfrm rot="5400000" flipH="1">
              <a:off x="372754" y="492029"/>
              <a:ext cx="98663" cy="75822"/>
            </a:xfrm>
            <a:prstGeom prst="triangl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/>
              </a:pPr>
              <a:endParaRPr lang="zh-CN" altLang="en-US" sz="2400">
                <a:solidFill>
                  <a:srgbClr val="FEFFFF"/>
                </a:solidFill>
              </a:endParaRPr>
            </a:p>
          </p:txBody>
        </p:sp>
        <p:sp>
          <p:nvSpPr>
            <p:cNvPr id="19" name="等腰三角形 18">
              <a:hlinkClick r:id="" action="ppaction://hlinkshowjump?jump=previousslide"/>
            </p:cNvPr>
            <p:cNvSpPr/>
            <p:nvPr/>
          </p:nvSpPr>
          <p:spPr>
            <a:xfrm rot="5400000" flipH="1">
              <a:off x="512454" y="492029"/>
              <a:ext cx="98663" cy="75822"/>
            </a:xfrm>
            <a:prstGeom prst="triangl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/>
              </a:pPr>
              <a:endParaRPr lang="zh-CN" altLang="en-US" sz="2400">
                <a:solidFill>
                  <a:srgbClr val="FEFFFF"/>
                </a:solidFill>
              </a:endParaRPr>
            </a:p>
          </p:txBody>
        </p:sp>
        <p:sp>
          <p:nvSpPr>
            <p:cNvPr id="20" name="等腰三角形 19">
              <a:hlinkClick r:id="" action="ppaction://hlinkshowjump?jump=previousslide"/>
            </p:cNvPr>
            <p:cNvSpPr/>
            <p:nvPr/>
          </p:nvSpPr>
          <p:spPr>
            <a:xfrm rot="5400000" flipH="1">
              <a:off x="645804" y="492029"/>
              <a:ext cx="98663" cy="75822"/>
            </a:xfrm>
            <a:prstGeom prst="triangl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/>
              </a:pPr>
              <a:endParaRPr lang="zh-CN" altLang="en-US" sz="2400">
                <a:solidFill>
                  <a:srgbClr val="FE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99324009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0" y="190501"/>
            <a:ext cx="12192000" cy="536575"/>
          </a:xfrm>
          <a:prstGeom prst="rect">
            <a:avLst/>
          </a:prstGeom>
          <a:solidFill>
            <a:srgbClr val="6C4C8F"/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 defTabSz="9144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/>
            </a:pPr>
            <a:endParaRPr lang="zh-CN" altLang="en-US" sz="2800">
              <a:solidFill>
                <a:srgbClr val="FEFFFF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0" y="727075"/>
            <a:ext cx="12192000" cy="71438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/>
            </a:pPr>
            <a:endParaRPr lang="zh-CN" altLang="en-US" sz="2800">
              <a:solidFill>
                <a:srgbClr val="FEFFFF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4101" name="直接连接符 9"/>
          <p:cNvSpPr/>
          <p:nvPr userDrawn="1"/>
        </p:nvSpPr>
        <p:spPr>
          <a:xfrm>
            <a:off x="0" y="6357939"/>
            <a:ext cx="12192000" cy="71437"/>
          </a:xfrm>
          <a:prstGeom prst="line">
            <a:avLst/>
          </a:prstGeom>
          <a:ln w="9525">
            <a:noFill/>
          </a:ln>
        </p:spPr>
      </p:sp>
      <p:grpSp>
        <p:nvGrpSpPr>
          <p:cNvPr id="17" name="组合 16"/>
          <p:cNvGrpSpPr/>
          <p:nvPr/>
        </p:nvGrpSpPr>
        <p:grpSpPr>
          <a:xfrm>
            <a:off x="154183" y="404664"/>
            <a:ext cx="823213" cy="174607"/>
            <a:chOff x="384175" y="480608"/>
            <a:chExt cx="348872" cy="98663"/>
          </a:xfrm>
          <a:solidFill>
            <a:srgbClr val="76AEDD"/>
          </a:solidFill>
        </p:grpSpPr>
        <p:sp>
          <p:nvSpPr>
            <p:cNvPr id="18" name="等腰三角形 17">
              <a:hlinkClick r:id="" action="ppaction://hlinkshowjump?jump=previousslide"/>
            </p:cNvPr>
            <p:cNvSpPr/>
            <p:nvPr/>
          </p:nvSpPr>
          <p:spPr>
            <a:xfrm rot="5400000" flipH="1">
              <a:off x="372754" y="492029"/>
              <a:ext cx="98663" cy="75822"/>
            </a:xfrm>
            <a:prstGeom prst="triangl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/>
              </a:pPr>
              <a:endParaRPr lang="zh-CN" altLang="en-US" sz="2400">
                <a:solidFill>
                  <a:srgbClr val="FEFFFF"/>
                </a:solidFill>
              </a:endParaRPr>
            </a:p>
          </p:txBody>
        </p:sp>
        <p:sp>
          <p:nvSpPr>
            <p:cNvPr id="19" name="等腰三角形 18">
              <a:hlinkClick r:id="" action="ppaction://hlinkshowjump?jump=previousslide"/>
            </p:cNvPr>
            <p:cNvSpPr/>
            <p:nvPr/>
          </p:nvSpPr>
          <p:spPr>
            <a:xfrm rot="5400000" flipH="1">
              <a:off x="512454" y="492029"/>
              <a:ext cx="98663" cy="75822"/>
            </a:xfrm>
            <a:prstGeom prst="triangl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/>
              </a:pPr>
              <a:endParaRPr lang="zh-CN" altLang="en-US" sz="2400">
                <a:solidFill>
                  <a:srgbClr val="FEFFFF"/>
                </a:solidFill>
              </a:endParaRPr>
            </a:p>
          </p:txBody>
        </p:sp>
        <p:sp>
          <p:nvSpPr>
            <p:cNvPr id="20" name="等腰三角形 19">
              <a:hlinkClick r:id="" action="ppaction://hlinkshowjump?jump=previousslide"/>
            </p:cNvPr>
            <p:cNvSpPr/>
            <p:nvPr/>
          </p:nvSpPr>
          <p:spPr>
            <a:xfrm rot="5400000" flipH="1">
              <a:off x="645804" y="492029"/>
              <a:ext cx="98663" cy="75822"/>
            </a:xfrm>
            <a:prstGeom prst="triangl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/>
              </a:pPr>
              <a:endParaRPr lang="zh-CN" altLang="en-US" sz="2400">
                <a:solidFill>
                  <a:srgbClr val="FE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50544785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直接连接符 9"/>
          <p:cNvSpPr/>
          <p:nvPr userDrawn="1"/>
        </p:nvSpPr>
        <p:spPr>
          <a:xfrm>
            <a:off x="0" y="6357939"/>
            <a:ext cx="12192000" cy="71437"/>
          </a:xfrm>
          <a:prstGeom prst="line">
            <a:avLst/>
          </a:prstGeom>
          <a:ln w="9525">
            <a:noFill/>
          </a:ln>
        </p:spPr>
      </p:sp>
    </p:spTree>
    <p:extLst>
      <p:ext uri="{BB962C8B-B14F-4D97-AF65-F5344CB8AC3E}">
        <p14:creationId xmlns:p14="http://schemas.microsoft.com/office/powerpoint/2010/main" val="1055674531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56784" y="188640"/>
            <a:ext cx="8534400" cy="6858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865718" y="1449389"/>
            <a:ext cx="10644716" cy="47259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538480" algn="l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90877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3901" y="479028"/>
            <a:ext cx="10586524" cy="77218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36602" y="1459864"/>
            <a:ext cx="5171831" cy="482839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45591" y="1459865"/>
            <a:ext cx="5222632" cy="481432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711200" y="1346200"/>
            <a:ext cx="10617200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10531"/>
      </p:ext>
    </p:extLst>
  </p:cSld>
  <p:clrMapOvr>
    <a:masterClrMapping/>
  </p:clrMapOvr>
  <p:hf sldNum="0" hdr="0" ftr="0" dt="0"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dgm">
  <p:cSld name="标题和图示或组织结构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56784" y="609600"/>
            <a:ext cx="8534400" cy="6858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SmartArt 占位符 2"/>
          <p:cNvSpPr>
            <a:spLocks noGrp="1"/>
          </p:cNvSpPr>
          <p:nvPr>
            <p:ph type="pic" idx="1"/>
          </p:nvPr>
        </p:nvSpPr>
        <p:spPr>
          <a:xfrm>
            <a:off x="865718" y="1449389"/>
            <a:ext cx="10644716" cy="47259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538480" algn="l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280550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65718" y="609601"/>
            <a:ext cx="10644716" cy="55657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059135282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92367776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2688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368683057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CCFA1-334A-4DEA-B721-59CA40064FE6}" type="datetimeFigureOut">
              <a:rPr lang="zh-CN" altLang="en-US" smtClean="0"/>
              <a:t>2024/3/18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CFAFE-CA8C-47A0-9837-26021C1412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6764652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CCFA1-334A-4DEA-B721-59CA40064FE6}" type="datetimeFigureOut">
              <a:rPr lang="zh-CN" altLang="en-US" smtClean="0"/>
              <a:t>2024/3/18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北京林业大学信息学院</a:t>
            </a:r>
            <a:endParaRPr lang="zh-CN" altLang="en-US" sz="1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CFAFE-CA8C-47A0-9837-26021C1412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1588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13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40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3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Relationship Id="rId1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9.xml"/><Relationship Id="rId13" Type="http://schemas.openxmlformats.org/officeDocument/2006/relationships/slideLayout" Target="../slideLayouts/slideLayout54.xml"/><Relationship Id="rId3" Type="http://schemas.openxmlformats.org/officeDocument/2006/relationships/slideLayout" Target="../slideLayouts/slideLayout44.xml"/><Relationship Id="rId7" Type="http://schemas.openxmlformats.org/officeDocument/2006/relationships/slideLayout" Target="../slideLayouts/slideLayout48.xml"/><Relationship Id="rId12" Type="http://schemas.openxmlformats.org/officeDocument/2006/relationships/slideLayout" Target="../slideLayouts/slideLayout53.xml"/><Relationship Id="rId2" Type="http://schemas.openxmlformats.org/officeDocument/2006/relationships/slideLayout" Target="../slideLayouts/slideLayout43.xml"/><Relationship Id="rId1" Type="http://schemas.openxmlformats.org/officeDocument/2006/relationships/slideLayout" Target="../slideLayouts/slideLayout42.xml"/><Relationship Id="rId6" Type="http://schemas.openxmlformats.org/officeDocument/2006/relationships/slideLayout" Target="../slideLayouts/slideLayout47.xml"/><Relationship Id="rId11" Type="http://schemas.openxmlformats.org/officeDocument/2006/relationships/slideLayout" Target="../slideLayouts/slideLayout52.xml"/><Relationship Id="rId5" Type="http://schemas.openxmlformats.org/officeDocument/2006/relationships/slideLayout" Target="../slideLayouts/slideLayout46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51.xml"/><Relationship Id="rId4" Type="http://schemas.openxmlformats.org/officeDocument/2006/relationships/slideLayout" Target="../slideLayouts/slideLayout45.xml"/><Relationship Id="rId9" Type="http://schemas.openxmlformats.org/officeDocument/2006/relationships/slideLayout" Target="../slideLayouts/slideLayout50.xml"/><Relationship Id="rId1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2.xml"/><Relationship Id="rId3" Type="http://schemas.openxmlformats.org/officeDocument/2006/relationships/slideLayout" Target="../slideLayouts/slideLayout57.xml"/><Relationship Id="rId7" Type="http://schemas.openxmlformats.org/officeDocument/2006/relationships/slideLayout" Target="../slideLayouts/slideLayout61.xml"/><Relationship Id="rId2" Type="http://schemas.openxmlformats.org/officeDocument/2006/relationships/slideLayout" Target="../slideLayouts/slideLayout56.xml"/><Relationship Id="rId1" Type="http://schemas.openxmlformats.org/officeDocument/2006/relationships/slideLayout" Target="../slideLayouts/slideLayout55.xml"/><Relationship Id="rId6" Type="http://schemas.openxmlformats.org/officeDocument/2006/relationships/slideLayout" Target="../slideLayouts/slideLayout60.xml"/><Relationship Id="rId5" Type="http://schemas.openxmlformats.org/officeDocument/2006/relationships/slideLayout" Target="../slideLayouts/slideLayout59.xml"/><Relationship Id="rId10" Type="http://schemas.openxmlformats.org/officeDocument/2006/relationships/theme" Target="../theme/theme5.xml"/><Relationship Id="rId4" Type="http://schemas.openxmlformats.org/officeDocument/2006/relationships/slideLayout" Target="../slideLayouts/slideLayout58.xml"/><Relationship Id="rId9" Type="http://schemas.openxmlformats.org/officeDocument/2006/relationships/slideLayout" Target="../slideLayouts/slideLayout6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>
          <a:blip r:embed="rId16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703385" y="507164"/>
            <a:ext cx="10649243" cy="7721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04557" y="1449133"/>
            <a:ext cx="1064924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0CCFA1-334A-4DEA-B721-59CA40064FE6}" type="datetimeFigureOut">
              <a:rPr lang="zh-CN" altLang="en-US" smtClean="0"/>
              <a:t>2024/3/18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FCFAFE-CA8C-47A0-9837-26021C1412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7251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  <p:sldLayoutId id="2147483695" r:id="rId13"/>
    <p:sldLayoutId id="2147483696" r:id="rId14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000" kern="120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50000"/>
        </a:lnSpc>
        <a:spcBef>
          <a:spcPts val="750"/>
        </a:spcBef>
        <a:buClr>
          <a:srgbClr val="0000FF"/>
        </a:buClr>
        <a:buSzPct val="100000"/>
        <a:buFont typeface="微软雅黑" panose="020B0503020204020204" pitchFamily="34" charset="-122"/>
        <a:buChar char="◎"/>
        <a:defRPr lang="zh-CN" altLang="en-US" sz="2400" kern="1200" dirty="0" smtClean="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marL="514350" indent="-171450" algn="l" defTabSz="685800" rtl="0" eaLnBrk="1" latinLnBrk="0" hangingPunct="1">
        <a:lnSpc>
          <a:spcPct val="150000"/>
        </a:lnSpc>
        <a:spcBef>
          <a:spcPts val="375"/>
        </a:spcBef>
        <a:buClr>
          <a:srgbClr val="0000FF"/>
        </a:buClr>
        <a:buSzPct val="80000"/>
        <a:buFont typeface="微软雅黑" panose="020B0503020204020204" pitchFamily="34" charset="-122"/>
        <a:buChar char="◎"/>
        <a:defRPr lang="zh-CN" altLang="en-US" sz="2100" kern="1200" dirty="0" smtClean="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2pPr>
      <a:lvl3pPr marL="857250" indent="-171450" algn="l" defTabSz="685800" rtl="0" eaLnBrk="1" latinLnBrk="0" hangingPunct="1">
        <a:lnSpc>
          <a:spcPct val="150000"/>
        </a:lnSpc>
        <a:spcBef>
          <a:spcPts val="375"/>
        </a:spcBef>
        <a:buFont typeface="Arial" panose="020B0604020202020204" pitchFamily="34" charset="0"/>
        <a:buChar char="•"/>
        <a:defRPr lang="zh-CN" altLang="en-US" sz="2100" kern="1200" dirty="0" smtClean="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3pPr>
      <a:lvl4pPr marL="1200150" indent="-171450" algn="l" defTabSz="685800" rtl="0" eaLnBrk="1" latinLnBrk="0" hangingPunct="1">
        <a:lnSpc>
          <a:spcPct val="150000"/>
        </a:lnSpc>
        <a:spcBef>
          <a:spcPts val="375"/>
        </a:spcBef>
        <a:buFont typeface="Arial" panose="020B0604020202020204" pitchFamily="34" charset="0"/>
        <a:buChar char="•"/>
        <a:defRPr lang="zh-CN" altLang="en-US" sz="2100" kern="1200" dirty="0" smtClean="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4pPr>
      <a:lvl5pPr marL="1543050" indent="-171450" algn="l" defTabSz="685800" rtl="0" eaLnBrk="1" latinLnBrk="0" hangingPunct="1">
        <a:lnSpc>
          <a:spcPct val="150000"/>
        </a:lnSpc>
        <a:spcBef>
          <a:spcPts val="375"/>
        </a:spcBef>
        <a:buFont typeface="Arial" panose="020B0604020202020204" pitchFamily="34" charset="0"/>
        <a:buChar char="•"/>
        <a:defRPr lang="zh-CN" altLang="en-US" sz="2100" kern="1200" dirty="0" smtClean="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>
          <a:blip r:embed="rId16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703385" y="507164"/>
            <a:ext cx="10649243" cy="7721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04557" y="1449133"/>
            <a:ext cx="1064924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>
                <a:solidFill>
                  <a:prstClr val="black"/>
                </a:solidFill>
              </a:rPr>
              <a:pPr/>
              <a:t>3/18/2024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6643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000" kern="120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50000"/>
        </a:lnSpc>
        <a:spcBef>
          <a:spcPts val="750"/>
        </a:spcBef>
        <a:buClr>
          <a:srgbClr val="0000FF"/>
        </a:buClr>
        <a:buSzPct val="100000"/>
        <a:buFont typeface="微软雅黑" panose="020B0503020204020204" pitchFamily="34" charset="-122"/>
        <a:buChar char="◎"/>
        <a:defRPr lang="zh-CN" altLang="en-US" sz="2400" kern="1200" dirty="0" smtClean="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marL="514350" indent="-171450" algn="l" defTabSz="685800" rtl="0" eaLnBrk="1" latinLnBrk="0" hangingPunct="1">
        <a:lnSpc>
          <a:spcPct val="150000"/>
        </a:lnSpc>
        <a:spcBef>
          <a:spcPts val="375"/>
        </a:spcBef>
        <a:buClr>
          <a:srgbClr val="0000FF"/>
        </a:buClr>
        <a:buSzPct val="80000"/>
        <a:buFont typeface="微软雅黑" panose="020B0503020204020204" pitchFamily="34" charset="-122"/>
        <a:buChar char="◎"/>
        <a:defRPr lang="zh-CN" altLang="en-US" sz="2100" kern="1200" dirty="0" smtClean="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2pPr>
      <a:lvl3pPr marL="857250" indent="-171450" algn="l" defTabSz="685800" rtl="0" eaLnBrk="1" latinLnBrk="0" hangingPunct="1">
        <a:lnSpc>
          <a:spcPct val="150000"/>
        </a:lnSpc>
        <a:spcBef>
          <a:spcPts val="375"/>
        </a:spcBef>
        <a:buFont typeface="Arial" panose="020B0604020202020204" pitchFamily="34" charset="0"/>
        <a:buChar char="•"/>
        <a:defRPr lang="zh-CN" altLang="en-US" sz="2100" kern="1200" dirty="0" smtClean="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3pPr>
      <a:lvl4pPr marL="1200150" indent="-171450" algn="l" defTabSz="685800" rtl="0" eaLnBrk="1" latinLnBrk="0" hangingPunct="1">
        <a:lnSpc>
          <a:spcPct val="150000"/>
        </a:lnSpc>
        <a:spcBef>
          <a:spcPts val="375"/>
        </a:spcBef>
        <a:buFont typeface="Arial" panose="020B0604020202020204" pitchFamily="34" charset="0"/>
        <a:buChar char="•"/>
        <a:defRPr lang="zh-CN" altLang="en-US" sz="2100" kern="1200" dirty="0" smtClean="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4pPr>
      <a:lvl5pPr marL="1543050" indent="-171450" algn="l" defTabSz="685800" rtl="0" eaLnBrk="1" latinLnBrk="0" hangingPunct="1">
        <a:lnSpc>
          <a:spcPct val="150000"/>
        </a:lnSpc>
        <a:spcBef>
          <a:spcPts val="375"/>
        </a:spcBef>
        <a:buFont typeface="Arial" panose="020B0604020202020204" pitchFamily="34" charset="0"/>
        <a:buChar char="•"/>
        <a:defRPr lang="zh-CN" altLang="en-US" sz="2100" kern="1200" dirty="0" smtClean="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>
          <a:blip r:embed="rId15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703385" y="507164"/>
            <a:ext cx="10649242" cy="7721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04556" y="1449133"/>
            <a:ext cx="1064924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>
                <a:solidFill>
                  <a:prstClr val="black"/>
                </a:solidFill>
              </a:rPr>
              <a:pPr/>
              <a:t>3/18/2024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8923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Clr>
          <a:srgbClr val="0000FF"/>
        </a:buClr>
        <a:buSzPct val="100000"/>
        <a:buFont typeface="微软雅黑" panose="020B0503020204020204" pitchFamily="34" charset="-122"/>
        <a:buChar char="◎"/>
        <a:defRPr lang="zh-CN" altLang="en-US" sz="3200" kern="1200" dirty="0" smtClean="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Clr>
          <a:srgbClr val="0000FF"/>
        </a:buClr>
        <a:buSzPct val="80000"/>
        <a:buFont typeface="微软雅黑" panose="020B0503020204020204" pitchFamily="34" charset="-122"/>
        <a:buChar char="◎"/>
        <a:defRPr lang="zh-CN" altLang="en-US" sz="2800" kern="1200" dirty="0" smtClean="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lang="zh-CN" altLang="en-US" sz="2800" kern="1200" dirty="0" smtClean="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lang="zh-CN" altLang="en-US" sz="2800" kern="1200" dirty="0" smtClean="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lang="zh-CN" altLang="en-US" sz="2800" kern="1200" dirty="0" smtClean="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>
          <a:blip r:embed="rId15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703385" y="507164"/>
            <a:ext cx="10649242" cy="7721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04556" y="1449133"/>
            <a:ext cx="1064924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0CCFA1-334A-4DEA-B721-59CA40064FE6}" type="datetimeFigureOut">
              <a:rPr lang="zh-CN" altLang="en-US" smtClean="0"/>
              <a:t>2024/3/18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FCFAFE-CA8C-47A0-9837-26021C1412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9880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Clr>
          <a:srgbClr val="0000FF"/>
        </a:buClr>
        <a:buSzPct val="100000"/>
        <a:buFont typeface="微软雅黑" panose="020B0503020204020204" pitchFamily="34" charset="-122"/>
        <a:buChar char="◎"/>
        <a:defRPr lang="zh-CN" altLang="en-US" sz="3200" kern="1200" dirty="0" smtClean="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Clr>
          <a:srgbClr val="0000FF"/>
        </a:buClr>
        <a:buSzPct val="80000"/>
        <a:buFont typeface="微软雅黑" panose="020B0503020204020204" pitchFamily="34" charset="-122"/>
        <a:buChar char="◎"/>
        <a:defRPr lang="zh-CN" altLang="en-US" sz="2800" kern="1200" dirty="0" smtClean="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lang="zh-CN" altLang="en-US" sz="2800" kern="1200" dirty="0" smtClean="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lang="zh-CN" altLang="en-US" sz="2800" kern="1200" dirty="0" smtClean="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lang="zh-CN" altLang="en-US" sz="2800" kern="1200" dirty="0" smtClean="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/>
          </p:cNvSpPr>
          <p:nvPr>
            <p:ph type="body"/>
          </p:nvPr>
        </p:nvSpPr>
        <p:spPr>
          <a:xfrm>
            <a:off x="662518" y="1116013"/>
            <a:ext cx="11002433" cy="5472112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dirty="0"/>
              <a:t>单击以编辑母版文本样式</a:t>
            </a:r>
          </a:p>
        </p:txBody>
      </p:sp>
      <p:cxnSp>
        <p:nvCxnSpPr>
          <p:cNvPr id="1027" name="直接连接符 9"/>
          <p:cNvCxnSpPr/>
          <p:nvPr userDrawn="1"/>
        </p:nvCxnSpPr>
        <p:spPr>
          <a:xfrm>
            <a:off x="0" y="6357939"/>
            <a:ext cx="12192000" cy="71437"/>
          </a:xfrm>
          <a:prstGeom prst="line">
            <a:avLst/>
          </a:prstGeom>
          <a:ln w="9525">
            <a:noFill/>
          </a:ln>
        </p:spPr>
      </p:cxnSp>
      <p:sp>
        <p:nvSpPr>
          <p:cNvPr id="10" name="矩形 9"/>
          <p:cNvSpPr/>
          <p:nvPr/>
        </p:nvSpPr>
        <p:spPr>
          <a:xfrm>
            <a:off x="0" y="190501"/>
            <a:ext cx="12192000" cy="536575"/>
          </a:xfrm>
          <a:prstGeom prst="rect">
            <a:avLst/>
          </a:prstGeom>
          <a:solidFill>
            <a:srgbClr val="6C4C8F"/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 defTabSz="9144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/>
            </a:pPr>
            <a:endParaRPr lang="zh-CN" altLang="en-US" sz="2800">
              <a:solidFill>
                <a:srgbClr val="FEFFFF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0" y="727075"/>
            <a:ext cx="12192000" cy="71438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/>
            </a:pPr>
            <a:endParaRPr lang="zh-CN" altLang="en-US" sz="2800">
              <a:solidFill>
                <a:srgbClr val="FEFFFF"/>
              </a:solidFill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54183" y="404664"/>
            <a:ext cx="823213" cy="174607"/>
            <a:chOff x="384175" y="480608"/>
            <a:chExt cx="348872" cy="98663"/>
          </a:xfrm>
          <a:solidFill>
            <a:srgbClr val="76AEDD"/>
          </a:solidFill>
        </p:grpSpPr>
        <p:sp>
          <p:nvSpPr>
            <p:cNvPr id="12" name="等腰三角形 11">
              <a:hlinkClick r:id="" action="ppaction://hlinkshowjump?jump=previousslide"/>
            </p:cNvPr>
            <p:cNvSpPr/>
            <p:nvPr/>
          </p:nvSpPr>
          <p:spPr>
            <a:xfrm rot="5400000" flipH="1">
              <a:off x="372754" y="492029"/>
              <a:ext cx="98663" cy="75822"/>
            </a:xfrm>
            <a:prstGeom prst="triangl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/>
              </a:pPr>
              <a:endParaRPr lang="zh-CN" altLang="en-US" sz="2400">
                <a:solidFill>
                  <a:srgbClr val="FEFFFF"/>
                </a:solidFill>
              </a:endParaRPr>
            </a:p>
          </p:txBody>
        </p:sp>
        <p:sp>
          <p:nvSpPr>
            <p:cNvPr id="13" name="等腰三角形 12">
              <a:hlinkClick r:id="" action="ppaction://hlinkshowjump?jump=previousslide"/>
            </p:cNvPr>
            <p:cNvSpPr/>
            <p:nvPr/>
          </p:nvSpPr>
          <p:spPr>
            <a:xfrm rot="5400000" flipH="1">
              <a:off x="512454" y="492029"/>
              <a:ext cx="98663" cy="75822"/>
            </a:xfrm>
            <a:prstGeom prst="triangl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/>
              </a:pPr>
              <a:endParaRPr lang="zh-CN" altLang="en-US" sz="2400">
                <a:solidFill>
                  <a:srgbClr val="FEFFFF"/>
                </a:solidFill>
              </a:endParaRPr>
            </a:p>
          </p:txBody>
        </p:sp>
        <p:sp>
          <p:nvSpPr>
            <p:cNvPr id="14" name="等腰三角形 13">
              <a:hlinkClick r:id="" action="ppaction://hlinkshowjump?jump=previousslide"/>
            </p:cNvPr>
            <p:cNvSpPr/>
            <p:nvPr/>
          </p:nvSpPr>
          <p:spPr>
            <a:xfrm rot="5400000" flipH="1">
              <a:off x="645804" y="492029"/>
              <a:ext cx="98663" cy="75822"/>
            </a:xfrm>
            <a:prstGeom prst="triangl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/>
              </a:pPr>
              <a:endParaRPr lang="zh-CN" altLang="en-US" sz="2400">
                <a:solidFill>
                  <a:srgbClr val="FEFFFF"/>
                </a:solidFill>
              </a:endParaRPr>
            </a:p>
          </p:txBody>
        </p:sp>
      </p:grpSp>
      <p:sp>
        <p:nvSpPr>
          <p:cNvPr id="1031" name="Rectangle 2"/>
          <p:cNvSpPr>
            <a:spLocks noGrp="1"/>
          </p:cNvSpPr>
          <p:nvPr>
            <p:ph type="title"/>
          </p:nvPr>
        </p:nvSpPr>
        <p:spPr>
          <a:xfrm>
            <a:off x="1126067" y="260350"/>
            <a:ext cx="8534400" cy="4572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" altLang="zh-CN" dirty="0"/>
              <a:t>单击以编辑</a:t>
            </a:r>
            <a:r>
              <a:rPr lang="" altLang="en-US" dirty="0"/>
              <a:t>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525712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48" r:id="rId8"/>
    <p:sldLayoutId id="2147483749" r:id="rId9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+mj-lt"/>
          <a:ea typeface="微软雅黑" panose="020B0503020204020204" pitchFamily="34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微软雅黑" panose="020B0503020204020204" pitchFamily="34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accent1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仿宋_GB2312" pitchFamily="49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accent1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仿宋_GB2312" pitchFamily="49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accent1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仿宋_GB2312" pitchFamily="49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accent1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仿宋_GB2312" pitchFamily="49" charset="-122"/>
        </a:defRPr>
      </a:lvl9pPr>
    </p:titleStyle>
    <p:bodyStyle>
      <a:lvl1pPr indent="538480"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微软雅黑" panose="020B0503020204020204" pitchFamily="34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微软雅黑" panose="020B0503020204020204" pitchFamily="34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微软雅黑" panose="020B0503020204020204" pitchFamily="34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微软雅黑" panose="020B0503020204020204" pitchFamily="34" charset="-122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44.xml"/><Relationship Id="rId13" Type="http://schemas.openxmlformats.org/officeDocument/2006/relationships/tags" Target="../tags/tag49.xml"/><Relationship Id="rId3" Type="http://schemas.openxmlformats.org/officeDocument/2006/relationships/tags" Target="../tags/tag39.xml"/><Relationship Id="rId7" Type="http://schemas.openxmlformats.org/officeDocument/2006/relationships/tags" Target="../tags/tag43.xml"/><Relationship Id="rId12" Type="http://schemas.openxmlformats.org/officeDocument/2006/relationships/tags" Target="../tags/tag48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6" Type="http://schemas.openxmlformats.org/officeDocument/2006/relationships/tags" Target="../tags/tag42.xml"/><Relationship Id="rId11" Type="http://schemas.openxmlformats.org/officeDocument/2006/relationships/tags" Target="../tags/tag47.xml"/><Relationship Id="rId5" Type="http://schemas.openxmlformats.org/officeDocument/2006/relationships/tags" Target="../tags/tag41.xml"/><Relationship Id="rId15" Type="http://schemas.openxmlformats.org/officeDocument/2006/relationships/image" Target="../media/image3.tmp"/><Relationship Id="rId10" Type="http://schemas.openxmlformats.org/officeDocument/2006/relationships/tags" Target="../tags/tag46.xml"/><Relationship Id="rId4" Type="http://schemas.openxmlformats.org/officeDocument/2006/relationships/tags" Target="../tags/tag40.xml"/><Relationship Id="rId9" Type="http://schemas.openxmlformats.org/officeDocument/2006/relationships/tags" Target="../tags/tag45.xml"/><Relationship Id="rId14" Type="http://schemas.openxmlformats.org/officeDocument/2006/relationships/slideLayout" Target="../slideLayouts/slideLayout50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57.xml"/><Relationship Id="rId13" Type="http://schemas.openxmlformats.org/officeDocument/2006/relationships/tags" Target="../tags/tag62.xml"/><Relationship Id="rId3" Type="http://schemas.openxmlformats.org/officeDocument/2006/relationships/tags" Target="../tags/tag52.xml"/><Relationship Id="rId7" Type="http://schemas.openxmlformats.org/officeDocument/2006/relationships/tags" Target="../tags/tag56.xml"/><Relationship Id="rId12" Type="http://schemas.openxmlformats.org/officeDocument/2006/relationships/tags" Target="../tags/tag61.xml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6" Type="http://schemas.openxmlformats.org/officeDocument/2006/relationships/tags" Target="../tags/tag55.xml"/><Relationship Id="rId11" Type="http://schemas.openxmlformats.org/officeDocument/2006/relationships/tags" Target="../tags/tag60.xml"/><Relationship Id="rId5" Type="http://schemas.openxmlformats.org/officeDocument/2006/relationships/tags" Target="../tags/tag54.xml"/><Relationship Id="rId15" Type="http://schemas.openxmlformats.org/officeDocument/2006/relationships/image" Target="../media/image3.tmp"/><Relationship Id="rId10" Type="http://schemas.openxmlformats.org/officeDocument/2006/relationships/tags" Target="../tags/tag59.xml"/><Relationship Id="rId4" Type="http://schemas.openxmlformats.org/officeDocument/2006/relationships/tags" Target="../tags/tag53.xml"/><Relationship Id="rId9" Type="http://schemas.openxmlformats.org/officeDocument/2006/relationships/tags" Target="../tags/tag58.xml"/><Relationship Id="rId14" Type="http://schemas.openxmlformats.org/officeDocument/2006/relationships/slideLayout" Target="../slideLayouts/slideLayout50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tags" Target="../tags/tag70.xml"/><Relationship Id="rId13" Type="http://schemas.openxmlformats.org/officeDocument/2006/relationships/tags" Target="../tags/tag75.xml"/><Relationship Id="rId18" Type="http://schemas.openxmlformats.org/officeDocument/2006/relationships/slideLayout" Target="../slideLayouts/slideLayout50.xml"/><Relationship Id="rId3" Type="http://schemas.openxmlformats.org/officeDocument/2006/relationships/tags" Target="../tags/tag65.xml"/><Relationship Id="rId7" Type="http://schemas.openxmlformats.org/officeDocument/2006/relationships/tags" Target="../tags/tag69.xml"/><Relationship Id="rId12" Type="http://schemas.openxmlformats.org/officeDocument/2006/relationships/tags" Target="../tags/tag74.xml"/><Relationship Id="rId17" Type="http://schemas.openxmlformats.org/officeDocument/2006/relationships/tags" Target="../tags/tag79.xml"/><Relationship Id="rId2" Type="http://schemas.openxmlformats.org/officeDocument/2006/relationships/tags" Target="../tags/tag64.xml"/><Relationship Id="rId16" Type="http://schemas.openxmlformats.org/officeDocument/2006/relationships/tags" Target="../tags/tag78.xml"/><Relationship Id="rId1" Type="http://schemas.openxmlformats.org/officeDocument/2006/relationships/tags" Target="../tags/tag63.xml"/><Relationship Id="rId6" Type="http://schemas.openxmlformats.org/officeDocument/2006/relationships/tags" Target="../tags/tag68.xml"/><Relationship Id="rId11" Type="http://schemas.openxmlformats.org/officeDocument/2006/relationships/tags" Target="../tags/tag73.xml"/><Relationship Id="rId5" Type="http://schemas.openxmlformats.org/officeDocument/2006/relationships/tags" Target="../tags/tag67.xml"/><Relationship Id="rId15" Type="http://schemas.openxmlformats.org/officeDocument/2006/relationships/tags" Target="../tags/tag77.xml"/><Relationship Id="rId10" Type="http://schemas.openxmlformats.org/officeDocument/2006/relationships/tags" Target="../tags/tag72.xml"/><Relationship Id="rId19" Type="http://schemas.openxmlformats.org/officeDocument/2006/relationships/image" Target="../media/image3.tmp"/><Relationship Id="rId4" Type="http://schemas.openxmlformats.org/officeDocument/2006/relationships/tags" Target="../tags/tag66.xml"/><Relationship Id="rId9" Type="http://schemas.openxmlformats.org/officeDocument/2006/relationships/tags" Target="../tags/tag71.xml"/><Relationship Id="rId14" Type="http://schemas.openxmlformats.org/officeDocument/2006/relationships/tags" Target="../tags/tag7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1.xml"/><Relationship Id="rId1" Type="http://schemas.openxmlformats.org/officeDocument/2006/relationships/tags" Target="../tags/tag8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1.xml"/><Relationship Id="rId1" Type="http://schemas.openxmlformats.org/officeDocument/2006/relationships/tags" Target="../tags/tag8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1.xml"/><Relationship Id="rId1" Type="http://schemas.openxmlformats.org/officeDocument/2006/relationships/tags" Target="../tags/tag8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1.xml"/><Relationship Id="rId1" Type="http://schemas.openxmlformats.org/officeDocument/2006/relationships/tags" Target="../tags/tag8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1.xml"/><Relationship Id="rId1" Type="http://schemas.openxmlformats.org/officeDocument/2006/relationships/tags" Target="../tags/tag8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1.xml"/><Relationship Id="rId1" Type="http://schemas.openxmlformats.org/officeDocument/2006/relationships/tags" Target="../tags/tag8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1.xml"/><Relationship Id="rId1" Type="http://schemas.openxmlformats.org/officeDocument/2006/relationships/tags" Target="../tags/tag8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1.xml"/><Relationship Id="rId1" Type="http://schemas.openxmlformats.org/officeDocument/2006/relationships/tags" Target="../tags/tag87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0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slideLayout" Target="../slideLayouts/slideLayout31.xml"/><Relationship Id="rId1" Type="http://schemas.openxmlformats.org/officeDocument/2006/relationships/tags" Target="../tags/tag88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1.xml"/><Relationship Id="rId1" Type="http://schemas.openxmlformats.org/officeDocument/2006/relationships/tags" Target="../tags/tag8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1.xml"/><Relationship Id="rId1" Type="http://schemas.openxmlformats.org/officeDocument/2006/relationships/tags" Target="../tags/tag9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1.xml"/><Relationship Id="rId1" Type="http://schemas.openxmlformats.org/officeDocument/2006/relationships/tags" Target="../tags/tag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1.xml"/><Relationship Id="rId1" Type="http://schemas.openxmlformats.org/officeDocument/2006/relationships/tags" Target="../tags/tag9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1.xml"/><Relationship Id="rId1" Type="http://schemas.openxmlformats.org/officeDocument/2006/relationships/tags" Target="../tags/tag9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slideLayout" Target="../slideLayouts/slideLayout31.xml"/><Relationship Id="rId1" Type="http://schemas.openxmlformats.org/officeDocument/2006/relationships/tags" Target="../tags/tag9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7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tags" Target="../tags/tag101.xml"/><Relationship Id="rId13" Type="http://schemas.openxmlformats.org/officeDocument/2006/relationships/tags" Target="../tags/tag106.xml"/><Relationship Id="rId18" Type="http://schemas.openxmlformats.org/officeDocument/2006/relationships/tags" Target="../tags/tag111.xml"/><Relationship Id="rId3" Type="http://schemas.openxmlformats.org/officeDocument/2006/relationships/tags" Target="../tags/tag96.xml"/><Relationship Id="rId7" Type="http://schemas.openxmlformats.org/officeDocument/2006/relationships/tags" Target="../tags/tag100.xml"/><Relationship Id="rId12" Type="http://schemas.openxmlformats.org/officeDocument/2006/relationships/tags" Target="../tags/tag105.xml"/><Relationship Id="rId17" Type="http://schemas.openxmlformats.org/officeDocument/2006/relationships/tags" Target="../tags/tag110.xml"/><Relationship Id="rId2" Type="http://schemas.openxmlformats.org/officeDocument/2006/relationships/tags" Target="../tags/tag95.xml"/><Relationship Id="rId16" Type="http://schemas.openxmlformats.org/officeDocument/2006/relationships/tags" Target="../tags/tag109.xml"/><Relationship Id="rId20" Type="http://schemas.openxmlformats.org/officeDocument/2006/relationships/slideLayout" Target="../slideLayouts/slideLayout36.xml"/><Relationship Id="rId1" Type="http://schemas.openxmlformats.org/officeDocument/2006/relationships/tags" Target="../tags/tag94.xml"/><Relationship Id="rId6" Type="http://schemas.openxmlformats.org/officeDocument/2006/relationships/tags" Target="../tags/tag99.xml"/><Relationship Id="rId11" Type="http://schemas.openxmlformats.org/officeDocument/2006/relationships/tags" Target="../tags/tag104.xml"/><Relationship Id="rId5" Type="http://schemas.openxmlformats.org/officeDocument/2006/relationships/tags" Target="../tags/tag98.xml"/><Relationship Id="rId15" Type="http://schemas.openxmlformats.org/officeDocument/2006/relationships/tags" Target="../tags/tag108.xml"/><Relationship Id="rId10" Type="http://schemas.openxmlformats.org/officeDocument/2006/relationships/tags" Target="../tags/tag103.xml"/><Relationship Id="rId19" Type="http://schemas.openxmlformats.org/officeDocument/2006/relationships/tags" Target="../tags/tag112.xml"/><Relationship Id="rId4" Type="http://schemas.openxmlformats.org/officeDocument/2006/relationships/tags" Target="../tags/tag97.xml"/><Relationship Id="rId9" Type="http://schemas.openxmlformats.org/officeDocument/2006/relationships/tags" Target="../tags/tag102.xml"/><Relationship Id="rId14" Type="http://schemas.openxmlformats.org/officeDocument/2006/relationships/tags" Target="../tags/tag10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tags" Target="../tags/tag115.xml"/><Relationship Id="rId2" Type="http://schemas.openxmlformats.org/officeDocument/2006/relationships/tags" Target="../tags/tag114.xml"/><Relationship Id="rId1" Type="http://schemas.openxmlformats.org/officeDocument/2006/relationships/tags" Target="../tags/tag113.xml"/><Relationship Id="rId4" Type="http://schemas.openxmlformats.org/officeDocument/2006/relationships/slideLayout" Target="../slideLayouts/slideLayout50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10.xml"/><Relationship Id="rId13" Type="http://schemas.openxmlformats.org/officeDocument/2006/relationships/tags" Target="../tags/tag15.xml"/><Relationship Id="rId18" Type="http://schemas.openxmlformats.org/officeDocument/2006/relationships/slideLayout" Target="../slideLayouts/slideLayout37.xml"/><Relationship Id="rId3" Type="http://schemas.openxmlformats.org/officeDocument/2006/relationships/tags" Target="../tags/tag5.xml"/><Relationship Id="rId7" Type="http://schemas.openxmlformats.org/officeDocument/2006/relationships/tags" Target="../tags/tag9.xml"/><Relationship Id="rId12" Type="http://schemas.openxmlformats.org/officeDocument/2006/relationships/tags" Target="../tags/tag14.xml"/><Relationship Id="rId17" Type="http://schemas.openxmlformats.org/officeDocument/2006/relationships/tags" Target="../tags/tag19.xml"/><Relationship Id="rId2" Type="http://schemas.openxmlformats.org/officeDocument/2006/relationships/tags" Target="../tags/tag4.xml"/><Relationship Id="rId16" Type="http://schemas.openxmlformats.org/officeDocument/2006/relationships/tags" Target="../tags/tag18.xml"/><Relationship Id="rId1" Type="http://schemas.openxmlformats.org/officeDocument/2006/relationships/tags" Target="../tags/tag3.xml"/><Relationship Id="rId6" Type="http://schemas.openxmlformats.org/officeDocument/2006/relationships/tags" Target="../tags/tag8.xml"/><Relationship Id="rId11" Type="http://schemas.openxmlformats.org/officeDocument/2006/relationships/tags" Target="../tags/tag13.xml"/><Relationship Id="rId5" Type="http://schemas.openxmlformats.org/officeDocument/2006/relationships/tags" Target="../tags/tag7.xml"/><Relationship Id="rId15" Type="http://schemas.openxmlformats.org/officeDocument/2006/relationships/tags" Target="../tags/tag17.xml"/><Relationship Id="rId10" Type="http://schemas.openxmlformats.org/officeDocument/2006/relationships/tags" Target="../tags/tag12.xml"/><Relationship Id="rId19" Type="http://schemas.openxmlformats.org/officeDocument/2006/relationships/image" Target="../media/image3.tmp"/><Relationship Id="rId4" Type="http://schemas.openxmlformats.org/officeDocument/2006/relationships/tags" Target="../tags/tag6.xml"/><Relationship Id="rId9" Type="http://schemas.openxmlformats.org/officeDocument/2006/relationships/tags" Target="../tags/tag11.xml"/><Relationship Id="rId14" Type="http://schemas.openxmlformats.org/officeDocument/2006/relationships/tags" Target="../tags/tag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6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27.xml"/><Relationship Id="rId13" Type="http://schemas.openxmlformats.org/officeDocument/2006/relationships/tags" Target="../tags/tag32.xml"/><Relationship Id="rId18" Type="http://schemas.openxmlformats.org/officeDocument/2006/relationships/slideLayout" Target="../slideLayouts/slideLayout50.xml"/><Relationship Id="rId3" Type="http://schemas.openxmlformats.org/officeDocument/2006/relationships/tags" Target="../tags/tag22.xml"/><Relationship Id="rId7" Type="http://schemas.openxmlformats.org/officeDocument/2006/relationships/tags" Target="../tags/tag26.xml"/><Relationship Id="rId12" Type="http://schemas.openxmlformats.org/officeDocument/2006/relationships/tags" Target="../tags/tag31.xml"/><Relationship Id="rId17" Type="http://schemas.openxmlformats.org/officeDocument/2006/relationships/tags" Target="../tags/tag36.xml"/><Relationship Id="rId2" Type="http://schemas.openxmlformats.org/officeDocument/2006/relationships/tags" Target="../tags/tag21.xml"/><Relationship Id="rId16" Type="http://schemas.openxmlformats.org/officeDocument/2006/relationships/tags" Target="../tags/tag35.xml"/><Relationship Id="rId1" Type="http://schemas.openxmlformats.org/officeDocument/2006/relationships/tags" Target="../tags/tag20.xml"/><Relationship Id="rId6" Type="http://schemas.openxmlformats.org/officeDocument/2006/relationships/tags" Target="../tags/tag25.xml"/><Relationship Id="rId11" Type="http://schemas.openxmlformats.org/officeDocument/2006/relationships/tags" Target="../tags/tag30.xml"/><Relationship Id="rId5" Type="http://schemas.openxmlformats.org/officeDocument/2006/relationships/tags" Target="../tags/tag24.xml"/><Relationship Id="rId15" Type="http://schemas.openxmlformats.org/officeDocument/2006/relationships/tags" Target="../tags/tag34.xml"/><Relationship Id="rId10" Type="http://schemas.openxmlformats.org/officeDocument/2006/relationships/tags" Target="../tags/tag29.xml"/><Relationship Id="rId19" Type="http://schemas.openxmlformats.org/officeDocument/2006/relationships/image" Target="../media/image3.tmp"/><Relationship Id="rId4" Type="http://schemas.openxmlformats.org/officeDocument/2006/relationships/tags" Target="../tags/tag23.xml"/><Relationship Id="rId9" Type="http://schemas.openxmlformats.org/officeDocument/2006/relationships/tags" Target="../tags/tag28.xml"/><Relationship Id="rId14" Type="http://schemas.openxmlformats.org/officeDocument/2006/relationships/tags" Target="../tags/tag3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4"/>
          <p:cNvSpPr txBox="1">
            <a:spLocks noChangeArrowheads="1"/>
          </p:cNvSpPr>
          <p:nvPr/>
        </p:nvSpPr>
        <p:spPr>
          <a:xfrm>
            <a:off x="3261520" y="1988841"/>
            <a:ext cx="5666105" cy="912495"/>
          </a:xfrm>
          <a:prstGeom prst="rect">
            <a:avLst/>
          </a:prstGeom>
        </p:spPr>
        <p:txBody>
          <a:bodyPr/>
          <a:lstStyle/>
          <a:p>
            <a:pPr algn="ctr">
              <a:spcBef>
                <a:spcPct val="0"/>
              </a:spcBef>
              <a:defRPr/>
            </a:pPr>
            <a:r>
              <a:rPr lang="zh-CN" altLang="en-US" sz="5400" dirty="0">
                <a:ln w="3175" cmpd="sng">
                  <a:noFill/>
                </a:ln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顺序表</a:t>
            </a:r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2714418" y="2996952"/>
            <a:ext cx="6840760" cy="2448272"/>
          </a:xfrm>
        </p:spPr>
        <p:txBody>
          <a:bodyPr>
            <a:noAutofit/>
          </a:bodyPr>
          <a:lstStyle/>
          <a:p>
            <a:r>
              <a:rPr lang="zh-CN" altLang="en-US" sz="3600" dirty="0"/>
              <a:t>第</a:t>
            </a:r>
            <a:r>
              <a:rPr lang="en-US" altLang="zh-CN" sz="3600" dirty="0"/>
              <a:t>2</a:t>
            </a:r>
            <a:r>
              <a:rPr lang="zh-CN" altLang="en-US" sz="3600" dirty="0"/>
              <a:t>章第</a:t>
            </a:r>
            <a:r>
              <a:rPr lang="en-US" altLang="zh-CN" sz="3600" dirty="0"/>
              <a:t>4</a:t>
            </a:r>
            <a:r>
              <a:rPr lang="zh-CN" altLang="en-US" sz="3600" dirty="0"/>
              <a:t>节</a:t>
            </a:r>
            <a:endParaRPr lang="en-US" altLang="zh-CN" sz="3600" dirty="0"/>
          </a:p>
          <a:p>
            <a:r>
              <a:rPr lang="zh-CN" altLang="en-US" dirty="0"/>
              <a:t>“线性表的顺序表示和实现”</a:t>
            </a:r>
            <a:endParaRPr lang="en-US" altLang="zh-CN" sz="3600" dirty="0"/>
          </a:p>
        </p:txBody>
      </p:sp>
    </p:spTree>
    <p:extLst>
      <p:ext uri="{BB962C8B-B14F-4D97-AF65-F5344CB8AC3E}">
        <p14:creationId xmlns:p14="http://schemas.microsoft.com/office/powerpoint/2010/main" val="3046062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 advTm="1967"/>
    </mc:Choice>
    <mc:Fallback xmlns="">
      <p:transition spd="slow" advTm="1967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889000" y="652780"/>
            <a:ext cx="97536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在顺序表中取出第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个元素所花费的时间与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成正比。</a:t>
            </a:r>
            <a:endParaRPr lang="zh-CN" alt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3"/>
            </p:custDataLst>
          </p:nvPr>
        </p:nvSpPr>
        <p:spPr>
          <a:xfrm>
            <a:off x="2438400" y="278606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正确</a:t>
            </a:r>
          </a:p>
        </p:txBody>
      </p:sp>
      <p:sp>
        <p:nvSpPr>
          <p:cNvPr id="5" name="文本框 4"/>
          <p:cNvSpPr txBox="1"/>
          <p:nvPr>
            <p:custDataLst>
              <p:tags r:id="rId4"/>
            </p:custDataLst>
          </p:nvPr>
        </p:nvSpPr>
        <p:spPr>
          <a:xfrm>
            <a:off x="2438400" y="364331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错误</a:t>
            </a:r>
          </a:p>
        </p:txBody>
      </p:sp>
      <p:sp>
        <p:nvSpPr>
          <p:cNvPr id="8" name="椭圆 7"/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1571625" y="285035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1571625" y="3707606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圆角矩形 11"/>
          <p:cNvSpPr/>
          <p:nvPr>
            <p:custDataLst>
              <p:tags r:id="rId7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grpSp>
        <p:nvGrpSpPr>
          <p:cNvPr id="17" name="组合 16"/>
          <p:cNvGrpSpPr/>
          <p:nvPr>
            <p:custDataLst>
              <p:tags r:id="rId8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13" name="TitleBackground"/>
            <p:cNvSpPr/>
            <p:nvPr>
              <p:custDataLst>
                <p:tags r:id="rId10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ColorBlock"/>
            <p:cNvSpPr/>
            <p:nvPr>
              <p:custDataLst>
                <p:tags r:id="rId11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TypeText"/>
            <p:cNvSpPr txBox="1"/>
            <p:nvPr>
              <p:custDataLst>
                <p:tags r:id="rId12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</a:p>
          </p:txBody>
        </p:sp>
        <p:sp>
          <p:nvSpPr>
            <p:cNvPr id="16" name="TipText"/>
            <p:cNvSpPr txBox="1"/>
            <p:nvPr>
              <p:custDataLst>
                <p:tags r:id="rId13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2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2" name="图片 1"/>
          <p:cNvPicPr>
            <a:picLocks/>
          </p:cNvPicPr>
          <p:nvPr>
            <p:custDataLst>
              <p:tags r:id="rId9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5139058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1219200" y="635000"/>
            <a:ext cx="97536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对于顺序存储的长度为</a:t>
            </a:r>
            <a:r>
              <a:rPr lang="en-US" altLang="zh-CN" sz="28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的线性表，删除第一个元素和插入最后一个元素的时间复杂度分别对应为</a:t>
            </a:r>
            <a:r>
              <a:rPr lang="en-US" altLang="zh-CN" sz="28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O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(1)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8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O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8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3"/>
            </p:custDataLst>
          </p:nvPr>
        </p:nvSpPr>
        <p:spPr>
          <a:xfrm>
            <a:off x="2438400" y="278606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正确</a:t>
            </a:r>
          </a:p>
        </p:txBody>
      </p:sp>
      <p:sp>
        <p:nvSpPr>
          <p:cNvPr id="5" name="文本框 4"/>
          <p:cNvSpPr txBox="1"/>
          <p:nvPr>
            <p:custDataLst>
              <p:tags r:id="rId4"/>
            </p:custDataLst>
          </p:nvPr>
        </p:nvSpPr>
        <p:spPr>
          <a:xfrm>
            <a:off x="2438400" y="364331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错误</a:t>
            </a:r>
          </a:p>
        </p:txBody>
      </p:sp>
      <p:sp>
        <p:nvSpPr>
          <p:cNvPr id="8" name="椭圆 7"/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1571625" y="285035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1571625" y="3707606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圆角矩形 11"/>
          <p:cNvSpPr/>
          <p:nvPr>
            <p:custDataLst>
              <p:tags r:id="rId7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grpSp>
        <p:nvGrpSpPr>
          <p:cNvPr id="17" name="组合 16"/>
          <p:cNvGrpSpPr/>
          <p:nvPr>
            <p:custDataLst>
              <p:tags r:id="rId8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13" name="TitleBackground"/>
            <p:cNvSpPr/>
            <p:nvPr>
              <p:custDataLst>
                <p:tags r:id="rId10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ColorBlock"/>
            <p:cNvSpPr/>
            <p:nvPr>
              <p:custDataLst>
                <p:tags r:id="rId11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TypeText"/>
            <p:cNvSpPr txBox="1"/>
            <p:nvPr>
              <p:custDataLst>
                <p:tags r:id="rId12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</a:p>
          </p:txBody>
        </p:sp>
        <p:sp>
          <p:nvSpPr>
            <p:cNvPr id="16" name="TipText"/>
            <p:cNvSpPr txBox="1"/>
            <p:nvPr>
              <p:custDataLst>
                <p:tags r:id="rId13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2" name="图片 1"/>
          <p:cNvPicPr>
            <a:picLocks/>
          </p:cNvPicPr>
          <p:nvPr>
            <p:custDataLst>
              <p:tags r:id="rId9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638370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1219200" y="635000"/>
            <a:ext cx="97536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8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个结点的顺序表中，算法的时间复杂度为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O(1)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的操作是：</a:t>
            </a:r>
            <a:endParaRPr lang="zh-CN" alt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3"/>
            </p:custDataLst>
          </p:nvPr>
        </p:nvSpPr>
        <p:spPr>
          <a:xfrm>
            <a:off x="2438400" y="278606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访问第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个结点（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1≤i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≤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）和求第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个结点的直接前驱（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2≤i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≤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5" name="文本框 4"/>
          <p:cNvSpPr txBox="1"/>
          <p:nvPr>
            <p:custDataLst>
              <p:tags r:id="rId4"/>
            </p:custDataLst>
          </p:nvPr>
        </p:nvSpPr>
        <p:spPr>
          <a:xfrm>
            <a:off x="2438400" y="364331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在第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个结点后插入一个新结点（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1≤i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≤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5"/>
            </p:custDataLst>
          </p:nvPr>
        </p:nvSpPr>
        <p:spPr>
          <a:xfrm>
            <a:off x="2438400" y="450056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删除第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个结点（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1≤i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≤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7" name="文本框 6"/>
          <p:cNvSpPr txBox="1"/>
          <p:nvPr>
            <p:custDataLst>
              <p:tags r:id="rId6"/>
            </p:custDataLst>
          </p:nvPr>
        </p:nvSpPr>
        <p:spPr>
          <a:xfrm>
            <a:off x="2438400" y="535781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个结点从小到大排序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8" name="椭圆 7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571625" y="2850356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571625" y="370760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571625" y="456485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571625" y="542210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圆角矩形 11"/>
          <p:cNvSpPr/>
          <p:nvPr>
            <p:custDataLst>
              <p:tags r:id="rId11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grpSp>
        <p:nvGrpSpPr>
          <p:cNvPr id="17" name="组合 16"/>
          <p:cNvGrpSpPr/>
          <p:nvPr>
            <p:custDataLst>
              <p:tags r:id="rId12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13" name="TitleBackground"/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ColorBlock"/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TypeText"/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</a:p>
          </p:txBody>
        </p:sp>
        <p:sp>
          <p:nvSpPr>
            <p:cNvPr id="16" name="TipText"/>
            <p:cNvSpPr txBox="1"/>
            <p:nvPr>
              <p:custDataLst>
                <p:tags r:id="rId1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2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2" name="图片 1"/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8091472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五边形 12"/>
          <p:cNvSpPr/>
          <p:nvPr/>
        </p:nvSpPr>
        <p:spPr>
          <a:xfrm>
            <a:off x="760151" y="536656"/>
            <a:ext cx="789005" cy="720080"/>
          </a:xfrm>
          <a:prstGeom prst="homePlat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1271463" y="396250"/>
            <a:ext cx="3816425" cy="988329"/>
            <a:chOff x="511395" y="5831598"/>
            <a:chExt cx="3605578" cy="1903027"/>
          </a:xfrm>
        </p:grpSpPr>
        <p:sp>
          <p:nvSpPr>
            <p:cNvPr id="15" name="燕尾形 14"/>
            <p:cNvSpPr/>
            <p:nvPr/>
          </p:nvSpPr>
          <p:spPr>
            <a:xfrm>
              <a:off x="511395" y="6101950"/>
              <a:ext cx="3605578" cy="1396779"/>
            </a:xfrm>
            <a:prstGeom prst="chevron">
              <a:avLst/>
            </a:prstGeom>
            <a:solidFill>
              <a:srgbClr val="0000FA"/>
            </a:solidFill>
            <a:ln w="38100">
              <a:solidFill>
                <a:srgbClr val="0000FF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燕尾形 4"/>
            <p:cNvSpPr/>
            <p:nvPr/>
          </p:nvSpPr>
          <p:spPr>
            <a:xfrm>
              <a:off x="851978" y="5831598"/>
              <a:ext cx="2924442" cy="190302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0640" tIns="20320" rIns="0" bIns="20320" numCol="1" spcCol="1270" anchor="ctr" anchorCtr="0">
              <a:noAutofit/>
            </a:bodyPr>
            <a:lstStyle/>
            <a:p>
              <a:r>
                <a:rPr lang="zh-CN" altLang="en-US" sz="4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顺序表的操作</a:t>
              </a:r>
            </a:p>
          </p:txBody>
        </p:sp>
      </p:grpSp>
      <p:sp>
        <p:nvSpPr>
          <p:cNvPr id="22" name="Freeform 5">
            <a:extLst>
              <a:ext uri="{FF2B5EF4-FFF2-40B4-BE49-F238E27FC236}">
                <a16:creationId xmlns:a16="http://schemas.microsoft.com/office/drawing/2014/main" id="{2B179422-3FB9-42FA-B2A4-C1D80B230B2E}"/>
              </a:ext>
            </a:extLst>
          </p:cNvPr>
          <p:cNvSpPr/>
          <p:nvPr/>
        </p:nvSpPr>
        <p:spPr bwMode="auto">
          <a:xfrm>
            <a:off x="6411914" y="1541463"/>
            <a:ext cx="1770063" cy="1785938"/>
          </a:xfrm>
          <a:custGeom>
            <a:avLst/>
            <a:gdLst>
              <a:gd name="T0" fmla="*/ 4 w 424"/>
              <a:gd name="T1" fmla="*/ 221 h 428"/>
              <a:gd name="T2" fmla="*/ 203 w 424"/>
              <a:gd name="T3" fmla="*/ 5 h 428"/>
              <a:gd name="T4" fmla="*/ 419 w 424"/>
              <a:gd name="T5" fmla="*/ 204 h 428"/>
              <a:gd name="T6" fmla="*/ 220 w 424"/>
              <a:gd name="T7" fmla="*/ 419 h 428"/>
              <a:gd name="T8" fmla="*/ 13 w 424"/>
              <a:gd name="T9" fmla="*/ 428 h 428"/>
              <a:gd name="T10" fmla="*/ 4 w 424"/>
              <a:gd name="T11" fmla="*/ 221 h 4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24" h="428">
                <a:moveTo>
                  <a:pt x="4" y="221"/>
                </a:moveTo>
                <a:cubicBezTo>
                  <a:pt x="0" y="106"/>
                  <a:pt x="89" y="10"/>
                  <a:pt x="203" y="5"/>
                </a:cubicBezTo>
                <a:cubicBezTo>
                  <a:pt x="318" y="0"/>
                  <a:pt x="415" y="89"/>
                  <a:pt x="419" y="204"/>
                </a:cubicBezTo>
                <a:cubicBezTo>
                  <a:pt x="424" y="318"/>
                  <a:pt x="335" y="415"/>
                  <a:pt x="220" y="419"/>
                </a:cubicBezTo>
                <a:cubicBezTo>
                  <a:pt x="163" y="422"/>
                  <a:pt x="13" y="428"/>
                  <a:pt x="13" y="428"/>
                </a:cubicBezTo>
                <a:cubicBezTo>
                  <a:pt x="13" y="428"/>
                  <a:pt x="7" y="278"/>
                  <a:pt x="4" y="221"/>
                </a:cubicBezTo>
                <a:close/>
              </a:path>
            </a:pathLst>
          </a:custGeom>
          <a:solidFill>
            <a:sysClr val="window" lastClr="FFFFFF">
              <a:lumMod val="85000"/>
            </a:sysClr>
          </a:solidFill>
          <a:ln w="12" cap="flat">
            <a:noFill/>
            <a:prstDash val="solid"/>
            <a:miter lim="800000"/>
          </a:ln>
        </p:spPr>
        <p:txBody>
          <a:bodyPr lIns="121954" tIns="60977" rIns="121954" bIns="60977"/>
          <a:lstStyle/>
          <a:p>
            <a:pPr defTabSz="914400">
              <a:defRPr/>
            </a:pPr>
            <a:endParaRPr lang="zh-CN" altLang="en-US" kern="0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25" name="Freeform 6">
            <a:extLst>
              <a:ext uri="{FF2B5EF4-FFF2-40B4-BE49-F238E27FC236}">
                <a16:creationId xmlns:a16="http://schemas.microsoft.com/office/drawing/2014/main" id="{4F93EADE-18E5-41C8-9C8E-FF5A6EC772FC}"/>
              </a:ext>
            </a:extLst>
          </p:cNvPr>
          <p:cNvSpPr/>
          <p:nvPr/>
        </p:nvSpPr>
        <p:spPr bwMode="auto">
          <a:xfrm>
            <a:off x="3532189" y="2287589"/>
            <a:ext cx="1895475" cy="1744663"/>
          </a:xfrm>
          <a:custGeom>
            <a:avLst/>
            <a:gdLst>
              <a:gd name="T0" fmla="*/ 289 w 454"/>
              <a:gd name="T1" fmla="*/ 374 h 418"/>
              <a:gd name="T2" fmla="*/ 44 w 454"/>
              <a:gd name="T3" fmla="*/ 288 h 418"/>
              <a:gd name="T4" fmla="*/ 130 w 454"/>
              <a:gd name="T5" fmla="*/ 43 h 418"/>
              <a:gd name="T6" fmla="*/ 374 w 454"/>
              <a:gd name="T7" fmla="*/ 130 h 418"/>
              <a:gd name="T8" fmla="*/ 454 w 454"/>
              <a:gd name="T9" fmla="*/ 295 h 418"/>
              <a:gd name="T10" fmla="*/ 289 w 454"/>
              <a:gd name="T11" fmla="*/ 374 h 4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54" h="418">
                <a:moveTo>
                  <a:pt x="289" y="374"/>
                </a:moveTo>
                <a:cubicBezTo>
                  <a:pt x="197" y="418"/>
                  <a:pt x="88" y="380"/>
                  <a:pt x="44" y="288"/>
                </a:cubicBezTo>
                <a:cubicBezTo>
                  <a:pt x="0" y="197"/>
                  <a:pt x="39" y="87"/>
                  <a:pt x="130" y="43"/>
                </a:cubicBezTo>
                <a:cubicBezTo>
                  <a:pt x="221" y="0"/>
                  <a:pt x="331" y="38"/>
                  <a:pt x="374" y="130"/>
                </a:cubicBezTo>
                <a:cubicBezTo>
                  <a:pt x="397" y="176"/>
                  <a:pt x="454" y="295"/>
                  <a:pt x="454" y="295"/>
                </a:cubicBezTo>
                <a:cubicBezTo>
                  <a:pt x="454" y="295"/>
                  <a:pt x="334" y="353"/>
                  <a:pt x="289" y="374"/>
                </a:cubicBezTo>
                <a:close/>
              </a:path>
            </a:pathLst>
          </a:custGeom>
          <a:solidFill>
            <a:sysClr val="window" lastClr="FFFFFF">
              <a:lumMod val="85000"/>
            </a:sysClr>
          </a:solidFill>
          <a:ln w="12" cap="flat">
            <a:noFill/>
            <a:prstDash val="solid"/>
            <a:miter lim="800000"/>
          </a:ln>
        </p:spPr>
        <p:txBody>
          <a:bodyPr lIns="121954" tIns="60977" rIns="121954" bIns="60977"/>
          <a:lstStyle/>
          <a:p>
            <a:pPr defTabSz="914400">
              <a:defRPr/>
            </a:pPr>
            <a:endParaRPr lang="zh-CN" altLang="en-US" kern="0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26" name="Freeform 7">
            <a:extLst>
              <a:ext uri="{FF2B5EF4-FFF2-40B4-BE49-F238E27FC236}">
                <a16:creationId xmlns:a16="http://schemas.microsoft.com/office/drawing/2014/main" id="{A66B857D-BC46-4959-B54D-B9B81DB3A48D}"/>
              </a:ext>
            </a:extLst>
          </p:cNvPr>
          <p:cNvSpPr/>
          <p:nvPr/>
        </p:nvSpPr>
        <p:spPr bwMode="auto">
          <a:xfrm>
            <a:off x="4221163" y="3906839"/>
            <a:ext cx="1314450" cy="1268413"/>
          </a:xfrm>
          <a:custGeom>
            <a:avLst/>
            <a:gdLst>
              <a:gd name="T0" fmla="*/ 293 w 315"/>
              <a:gd name="T1" fmla="*/ 173 h 304"/>
              <a:gd name="T2" fmla="*/ 131 w 315"/>
              <a:gd name="T3" fmla="*/ 292 h 304"/>
              <a:gd name="T4" fmla="*/ 12 w 315"/>
              <a:gd name="T5" fmla="*/ 130 h 304"/>
              <a:gd name="T6" fmla="*/ 174 w 315"/>
              <a:gd name="T7" fmla="*/ 12 h 304"/>
              <a:gd name="T8" fmla="*/ 315 w 315"/>
              <a:gd name="T9" fmla="*/ 33 h 304"/>
              <a:gd name="T10" fmla="*/ 293 w 315"/>
              <a:gd name="T11" fmla="*/ 173 h 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5" h="304">
                <a:moveTo>
                  <a:pt x="293" y="173"/>
                </a:moveTo>
                <a:cubicBezTo>
                  <a:pt x="281" y="251"/>
                  <a:pt x="209" y="304"/>
                  <a:pt x="131" y="292"/>
                </a:cubicBezTo>
                <a:cubicBezTo>
                  <a:pt x="54" y="280"/>
                  <a:pt x="0" y="208"/>
                  <a:pt x="12" y="130"/>
                </a:cubicBezTo>
                <a:cubicBezTo>
                  <a:pt x="24" y="53"/>
                  <a:pt x="97" y="0"/>
                  <a:pt x="174" y="12"/>
                </a:cubicBezTo>
                <a:cubicBezTo>
                  <a:pt x="213" y="18"/>
                  <a:pt x="315" y="33"/>
                  <a:pt x="315" y="33"/>
                </a:cubicBezTo>
                <a:cubicBezTo>
                  <a:pt x="315" y="33"/>
                  <a:pt x="299" y="135"/>
                  <a:pt x="293" y="173"/>
                </a:cubicBezTo>
                <a:close/>
              </a:path>
            </a:pathLst>
          </a:custGeom>
          <a:solidFill>
            <a:sysClr val="window" lastClr="FFFFFF">
              <a:lumMod val="85000"/>
            </a:sysClr>
          </a:solidFill>
          <a:ln w="12" cap="flat">
            <a:noFill/>
            <a:prstDash val="solid"/>
            <a:miter lim="800000"/>
          </a:ln>
        </p:spPr>
        <p:txBody>
          <a:bodyPr lIns="121954" tIns="60977" rIns="121954" bIns="60977"/>
          <a:lstStyle/>
          <a:p>
            <a:pPr defTabSz="914400">
              <a:defRPr/>
            </a:pPr>
            <a:endParaRPr lang="zh-CN" altLang="en-US" kern="0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27" name="Oval 8">
            <a:extLst>
              <a:ext uri="{FF2B5EF4-FFF2-40B4-BE49-F238E27FC236}">
                <a16:creationId xmlns:a16="http://schemas.microsoft.com/office/drawing/2014/main" id="{2B922847-1EE8-4893-8DD3-3250FB417A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8138" y="1941514"/>
            <a:ext cx="3683000" cy="3679825"/>
          </a:xfrm>
          <a:prstGeom prst="ellipse">
            <a:avLst/>
          </a:prstGeom>
          <a:solidFill>
            <a:sysClr val="window" lastClr="FFFFFF">
              <a:lumMod val="85000"/>
            </a:sysClr>
          </a:solidFill>
          <a:ln w="12" cap="flat">
            <a:noFill/>
            <a:prstDash val="solid"/>
            <a:miter lim="800000"/>
          </a:ln>
        </p:spPr>
        <p:txBody>
          <a:bodyPr lIns="121954" tIns="60977" rIns="121954" bIns="60977"/>
          <a:lstStyle/>
          <a:p>
            <a:pPr defTabSz="914400">
              <a:defRPr/>
            </a:pPr>
            <a:endParaRPr lang="zh-CN" altLang="en-US" kern="0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28" name="Freeform 10">
            <a:extLst>
              <a:ext uri="{FF2B5EF4-FFF2-40B4-BE49-F238E27FC236}">
                <a16:creationId xmlns:a16="http://schemas.microsoft.com/office/drawing/2014/main" id="{BD83305B-1B8F-4CC0-8D02-F4B237ADF119}"/>
              </a:ext>
            </a:extLst>
          </p:cNvPr>
          <p:cNvSpPr/>
          <p:nvPr/>
        </p:nvSpPr>
        <p:spPr bwMode="auto">
          <a:xfrm>
            <a:off x="4316413" y="3978275"/>
            <a:ext cx="1157288" cy="1104900"/>
          </a:xfrm>
          <a:custGeom>
            <a:avLst/>
            <a:gdLst>
              <a:gd name="T0" fmla="*/ 1040174 w 277"/>
              <a:gd name="T1" fmla="*/ 671541 h 265"/>
              <a:gd name="T2" fmla="*/ 430273 w 277"/>
              <a:gd name="T3" fmla="*/ 1038595 h 265"/>
              <a:gd name="T4" fmla="*/ 62661 w 277"/>
              <a:gd name="T5" fmla="*/ 433791 h 265"/>
              <a:gd name="T6" fmla="*/ 672562 w 277"/>
              <a:gd name="T7" fmla="*/ 66737 h 265"/>
              <a:gd name="T8" fmla="*/ 1157141 w 277"/>
              <a:gd name="T9" fmla="*/ 187698 h 265"/>
              <a:gd name="T10" fmla="*/ 1040174 w 277"/>
              <a:gd name="T11" fmla="*/ 671541 h 26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77" h="265">
                <a:moveTo>
                  <a:pt x="249" y="161"/>
                </a:moveTo>
                <a:cubicBezTo>
                  <a:pt x="233" y="226"/>
                  <a:pt x="168" y="265"/>
                  <a:pt x="103" y="249"/>
                </a:cubicBezTo>
                <a:cubicBezTo>
                  <a:pt x="39" y="233"/>
                  <a:pt x="0" y="168"/>
                  <a:pt x="15" y="104"/>
                </a:cubicBezTo>
                <a:cubicBezTo>
                  <a:pt x="31" y="39"/>
                  <a:pt x="96" y="0"/>
                  <a:pt x="161" y="16"/>
                </a:cubicBezTo>
                <a:cubicBezTo>
                  <a:pt x="193" y="24"/>
                  <a:pt x="277" y="45"/>
                  <a:pt x="277" y="45"/>
                </a:cubicBezTo>
                <a:cubicBezTo>
                  <a:pt x="277" y="45"/>
                  <a:pt x="257" y="129"/>
                  <a:pt x="249" y="161"/>
                </a:cubicBezTo>
                <a:close/>
              </a:path>
            </a:pathLst>
          </a:custGeom>
          <a:solidFill>
            <a:srgbClr val="6C4C8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121954" tIns="60977" rIns="121954" bIns="60977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800"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29" name="Freeform 11">
            <a:extLst>
              <a:ext uri="{FF2B5EF4-FFF2-40B4-BE49-F238E27FC236}">
                <a16:creationId xmlns:a16="http://schemas.microsoft.com/office/drawing/2014/main" id="{5203255F-209B-47CD-BE5F-5AF246D61C19}"/>
              </a:ext>
            </a:extLst>
          </p:cNvPr>
          <p:cNvSpPr/>
          <p:nvPr/>
        </p:nvSpPr>
        <p:spPr bwMode="auto">
          <a:xfrm>
            <a:off x="3670301" y="2389188"/>
            <a:ext cx="1724025" cy="1589088"/>
          </a:xfrm>
          <a:custGeom>
            <a:avLst/>
            <a:gdLst>
              <a:gd name="T0" fmla="*/ 1102170 w 413"/>
              <a:gd name="T1" fmla="*/ 1418127 h 381"/>
              <a:gd name="T2" fmla="*/ 171170 w 413"/>
              <a:gd name="T3" fmla="*/ 1101134 h 381"/>
              <a:gd name="T4" fmla="*/ 488462 w 413"/>
              <a:gd name="T5" fmla="*/ 171009 h 381"/>
              <a:gd name="T6" fmla="*/ 1419461 w 413"/>
              <a:gd name="T7" fmla="*/ 488002 h 381"/>
              <a:gd name="T8" fmla="*/ 1724228 w 413"/>
              <a:gd name="T9" fmla="*/ 1113646 h 381"/>
              <a:gd name="T10" fmla="*/ 1102170 w 413"/>
              <a:gd name="T11" fmla="*/ 1418127 h 38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413" h="381">
                <a:moveTo>
                  <a:pt x="264" y="340"/>
                </a:moveTo>
                <a:cubicBezTo>
                  <a:pt x="181" y="381"/>
                  <a:pt x="81" y="347"/>
                  <a:pt x="41" y="264"/>
                </a:cubicBezTo>
                <a:cubicBezTo>
                  <a:pt x="0" y="181"/>
                  <a:pt x="34" y="81"/>
                  <a:pt x="117" y="41"/>
                </a:cubicBezTo>
                <a:cubicBezTo>
                  <a:pt x="200" y="0"/>
                  <a:pt x="299" y="34"/>
                  <a:pt x="340" y="117"/>
                </a:cubicBezTo>
                <a:cubicBezTo>
                  <a:pt x="360" y="159"/>
                  <a:pt x="413" y="267"/>
                  <a:pt x="413" y="267"/>
                </a:cubicBezTo>
                <a:cubicBezTo>
                  <a:pt x="413" y="267"/>
                  <a:pt x="305" y="320"/>
                  <a:pt x="264" y="340"/>
                </a:cubicBezTo>
                <a:close/>
              </a:path>
            </a:pathLst>
          </a:custGeom>
          <a:solidFill>
            <a:srgbClr val="00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121954" tIns="60977" rIns="121954" bIns="60977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800"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30" name="Freeform 12">
            <a:extLst>
              <a:ext uri="{FF2B5EF4-FFF2-40B4-BE49-F238E27FC236}">
                <a16:creationId xmlns:a16="http://schemas.microsoft.com/office/drawing/2014/main" id="{9A3C5F73-8D42-4E7B-A58B-A24F219200CF}"/>
              </a:ext>
            </a:extLst>
          </p:cNvPr>
          <p:cNvSpPr/>
          <p:nvPr/>
        </p:nvSpPr>
        <p:spPr bwMode="auto">
          <a:xfrm>
            <a:off x="6411914" y="1657350"/>
            <a:ext cx="1649413" cy="1665288"/>
          </a:xfrm>
          <a:custGeom>
            <a:avLst/>
            <a:gdLst>
              <a:gd name="T0" fmla="*/ 20864 w 395"/>
              <a:gd name="T1" fmla="*/ 859656 h 399"/>
              <a:gd name="T2" fmla="*/ 792835 w 395"/>
              <a:gd name="T3" fmla="*/ 20865 h 399"/>
              <a:gd name="T4" fmla="*/ 1631572 w 395"/>
              <a:gd name="T5" fmla="*/ 792886 h 399"/>
              <a:gd name="T6" fmla="*/ 859600 w 395"/>
              <a:gd name="T7" fmla="*/ 1631676 h 399"/>
              <a:gd name="T8" fmla="*/ 54247 w 395"/>
              <a:gd name="T9" fmla="*/ 1665061 h 399"/>
              <a:gd name="T10" fmla="*/ 20864 w 395"/>
              <a:gd name="T11" fmla="*/ 859656 h 39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95" h="399">
                <a:moveTo>
                  <a:pt x="5" y="206"/>
                </a:moveTo>
                <a:cubicBezTo>
                  <a:pt x="0" y="99"/>
                  <a:pt x="83" y="9"/>
                  <a:pt x="190" y="5"/>
                </a:cubicBezTo>
                <a:cubicBezTo>
                  <a:pt x="297" y="0"/>
                  <a:pt x="387" y="83"/>
                  <a:pt x="391" y="190"/>
                </a:cubicBezTo>
                <a:cubicBezTo>
                  <a:pt x="395" y="297"/>
                  <a:pt x="313" y="386"/>
                  <a:pt x="206" y="391"/>
                </a:cubicBezTo>
                <a:cubicBezTo>
                  <a:pt x="152" y="393"/>
                  <a:pt x="13" y="399"/>
                  <a:pt x="13" y="399"/>
                </a:cubicBezTo>
                <a:cubicBezTo>
                  <a:pt x="13" y="399"/>
                  <a:pt x="7" y="259"/>
                  <a:pt x="5" y="206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121954" tIns="60977" rIns="121954" bIns="60977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800"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31" name="Freeform 13">
            <a:extLst>
              <a:ext uri="{FF2B5EF4-FFF2-40B4-BE49-F238E27FC236}">
                <a16:creationId xmlns:a16="http://schemas.microsoft.com/office/drawing/2014/main" id="{F0E95A50-C74B-49A6-8FEE-C4E201483667}"/>
              </a:ext>
            </a:extLst>
          </p:cNvPr>
          <p:cNvSpPr/>
          <p:nvPr/>
        </p:nvSpPr>
        <p:spPr bwMode="auto">
          <a:xfrm rot="20816061">
            <a:off x="6754813" y="3522663"/>
            <a:ext cx="915988" cy="846138"/>
          </a:xfrm>
          <a:custGeom>
            <a:avLst/>
            <a:gdLst>
              <a:gd name="T0" fmla="*/ 90 w 186"/>
              <a:gd name="T1" fmla="*/ 2 h 183"/>
              <a:gd name="T2" fmla="*/ 184 w 186"/>
              <a:gd name="T3" fmla="*/ 88 h 183"/>
              <a:gd name="T4" fmla="*/ 97 w 186"/>
              <a:gd name="T5" fmla="*/ 181 h 183"/>
              <a:gd name="T6" fmla="*/ 4 w 186"/>
              <a:gd name="T7" fmla="*/ 95 h 183"/>
              <a:gd name="T8" fmla="*/ 0 w 186"/>
              <a:gd name="T9" fmla="*/ 5 h 183"/>
              <a:gd name="T10" fmla="*/ 90 w 186"/>
              <a:gd name="T11" fmla="*/ 2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6" h="183">
                <a:moveTo>
                  <a:pt x="90" y="2"/>
                </a:moveTo>
                <a:cubicBezTo>
                  <a:pt x="140" y="0"/>
                  <a:pt x="182" y="38"/>
                  <a:pt x="184" y="88"/>
                </a:cubicBezTo>
                <a:cubicBezTo>
                  <a:pt x="186" y="137"/>
                  <a:pt x="147" y="179"/>
                  <a:pt x="97" y="181"/>
                </a:cubicBezTo>
                <a:cubicBezTo>
                  <a:pt x="48" y="183"/>
                  <a:pt x="6" y="145"/>
                  <a:pt x="4" y="95"/>
                </a:cubicBezTo>
                <a:cubicBezTo>
                  <a:pt x="3" y="70"/>
                  <a:pt x="0" y="5"/>
                  <a:pt x="0" y="5"/>
                </a:cubicBezTo>
                <a:cubicBezTo>
                  <a:pt x="0" y="5"/>
                  <a:pt x="65" y="3"/>
                  <a:pt x="90" y="2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lIns="121954" tIns="60977" rIns="121954" bIns="60977"/>
          <a:lstStyle/>
          <a:p>
            <a:pPr defTabSz="914400">
              <a:defRPr/>
            </a:pPr>
            <a:endParaRPr lang="zh-CN" altLang="en-US" sz="2100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32" name="Freeform 14">
            <a:extLst>
              <a:ext uri="{FF2B5EF4-FFF2-40B4-BE49-F238E27FC236}">
                <a16:creationId xmlns:a16="http://schemas.microsoft.com/office/drawing/2014/main" id="{92D1E127-0F46-4530-8614-251F0461FE02}"/>
              </a:ext>
            </a:extLst>
          </p:cNvPr>
          <p:cNvSpPr/>
          <p:nvPr/>
        </p:nvSpPr>
        <p:spPr bwMode="auto">
          <a:xfrm rot="-1148308">
            <a:off x="5924551" y="4562476"/>
            <a:ext cx="847725" cy="760413"/>
          </a:xfrm>
          <a:custGeom>
            <a:avLst/>
            <a:gdLst>
              <a:gd name="T0" fmla="*/ 679612 w 116"/>
              <a:gd name="T1" fmla="*/ 203409 h 131"/>
              <a:gd name="T2" fmla="*/ 701535 w 116"/>
              <a:gd name="T3" fmla="*/ 633473 h 131"/>
              <a:gd name="T4" fmla="*/ 168076 w 116"/>
              <a:gd name="T5" fmla="*/ 650908 h 131"/>
              <a:gd name="T6" fmla="*/ 146153 w 116"/>
              <a:gd name="T7" fmla="*/ 220844 h 131"/>
              <a:gd name="T8" fmla="*/ 401921 w 116"/>
              <a:gd name="T9" fmla="*/ 0 h 131"/>
              <a:gd name="T10" fmla="*/ 679612 w 116"/>
              <a:gd name="T11" fmla="*/ 203409 h 13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16" h="131">
                <a:moveTo>
                  <a:pt x="93" y="35"/>
                </a:moveTo>
                <a:cubicBezTo>
                  <a:pt x="115" y="54"/>
                  <a:pt x="116" y="87"/>
                  <a:pt x="96" y="109"/>
                </a:cubicBezTo>
                <a:cubicBezTo>
                  <a:pt x="77" y="130"/>
                  <a:pt x="44" y="131"/>
                  <a:pt x="23" y="112"/>
                </a:cubicBezTo>
                <a:cubicBezTo>
                  <a:pt x="2" y="92"/>
                  <a:pt x="0" y="59"/>
                  <a:pt x="20" y="38"/>
                </a:cubicBezTo>
                <a:cubicBezTo>
                  <a:pt x="30" y="27"/>
                  <a:pt x="55" y="0"/>
                  <a:pt x="55" y="0"/>
                </a:cubicBezTo>
                <a:cubicBezTo>
                  <a:pt x="55" y="0"/>
                  <a:pt x="83" y="25"/>
                  <a:pt x="93" y="35"/>
                </a:cubicBezTo>
                <a:close/>
              </a:path>
            </a:pathLst>
          </a:custGeom>
          <a:solidFill>
            <a:srgbClr val="EBAC0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121954" tIns="60977" rIns="121954" bIns="60977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800"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33" name="Oval 16">
            <a:extLst>
              <a:ext uri="{FF2B5EF4-FFF2-40B4-BE49-F238E27FC236}">
                <a16:creationId xmlns:a16="http://schemas.microsoft.com/office/drawing/2014/main" id="{9C55B700-D79C-4281-A1E2-96A5A63370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4913" y="2805113"/>
            <a:ext cx="1949450" cy="1949450"/>
          </a:xfrm>
          <a:prstGeom prst="ellipse">
            <a:avLst/>
          </a:prstGeom>
          <a:solidFill>
            <a:sysClr val="window" lastClr="FFFFFF">
              <a:lumMod val="85000"/>
            </a:sysClr>
          </a:solidFill>
          <a:ln w="12" cap="flat">
            <a:noFill/>
            <a:prstDash val="solid"/>
            <a:miter lim="800000"/>
          </a:ln>
        </p:spPr>
        <p:txBody>
          <a:bodyPr lIns="121954" tIns="60977" rIns="121954" bIns="60977"/>
          <a:lstStyle/>
          <a:p>
            <a:pPr defTabSz="914400">
              <a:defRPr/>
            </a:pPr>
            <a:endParaRPr lang="zh-CN" altLang="en-US" kern="0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34" name="Freeform 17">
            <a:extLst>
              <a:ext uri="{FF2B5EF4-FFF2-40B4-BE49-F238E27FC236}">
                <a16:creationId xmlns:a16="http://schemas.microsoft.com/office/drawing/2014/main" id="{42300161-37B9-4570-BCE0-4A0A9F7E7E19}"/>
              </a:ext>
            </a:extLst>
          </p:cNvPr>
          <p:cNvSpPr/>
          <p:nvPr/>
        </p:nvSpPr>
        <p:spPr bwMode="auto">
          <a:xfrm>
            <a:off x="5176839" y="4183064"/>
            <a:ext cx="193675" cy="174625"/>
          </a:xfrm>
          <a:custGeom>
            <a:avLst/>
            <a:gdLst>
              <a:gd name="T0" fmla="*/ 0 w 109"/>
              <a:gd name="T1" fmla="*/ 21188 h 99"/>
              <a:gd name="T2" fmla="*/ 192563 w 109"/>
              <a:gd name="T3" fmla="*/ 0 h 99"/>
              <a:gd name="T4" fmla="*/ 113065 w 109"/>
              <a:gd name="T5" fmla="*/ 174804 h 99"/>
              <a:gd name="T6" fmla="*/ 104231 w 109"/>
              <a:gd name="T7" fmla="*/ 61799 h 99"/>
              <a:gd name="T8" fmla="*/ 0 w 109"/>
              <a:gd name="T9" fmla="*/ 21188 h 9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9" h="99">
                <a:moveTo>
                  <a:pt x="0" y="12"/>
                </a:moveTo>
                <a:lnTo>
                  <a:pt x="109" y="0"/>
                </a:lnTo>
                <a:lnTo>
                  <a:pt x="64" y="99"/>
                </a:lnTo>
                <a:lnTo>
                  <a:pt x="59" y="35"/>
                </a:lnTo>
                <a:lnTo>
                  <a:pt x="0" y="12"/>
                </a:lnTo>
                <a:close/>
              </a:path>
            </a:pathLst>
          </a:custGeom>
          <a:solidFill>
            <a:srgbClr val="F8300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54" tIns="60977" rIns="121954" bIns="60977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800"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35" name="Freeform 18">
            <a:extLst>
              <a:ext uri="{FF2B5EF4-FFF2-40B4-BE49-F238E27FC236}">
                <a16:creationId xmlns:a16="http://schemas.microsoft.com/office/drawing/2014/main" id="{F2E5A2B7-3AA2-4441-81AE-3593C0D65D74}"/>
              </a:ext>
            </a:extLst>
          </p:cNvPr>
          <p:cNvSpPr/>
          <p:nvPr/>
        </p:nvSpPr>
        <p:spPr bwMode="auto">
          <a:xfrm>
            <a:off x="5140326" y="3343275"/>
            <a:ext cx="187325" cy="171450"/>
          </a:xfrm>
          <a:custGeom>
            <a:avLst/>
            <a:gdLst>
              <a:gd name="T0" fmla="*/ 74199 w 106"/>
              <a:gd name="T1" fmla="*/ 0 h 97"/>
              <a:gd name="T2" fmla="*/ 187263 w 106"/>
              <a:gd name="T3" fmla="*/ 150085 h 97"/>
              <a:gd name="T4" fmla="*/ 0 w 106"/>
              <a:gd name="T5" fmla="*/ 171273 h 97"/>
              <a:gd name="T6" fmla="*/ 91865 w 106"/>
              <a:gd name="T7" fmla="*/ 107708 h 97"/>
              <a:gd name="T8" fmla="*/ 74199 w 106"/>
              <a:gd name="T9" fmla="*/ 0 h 9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6" h="97">
                <a:moveTo>
                  <a:pt x="42" y="0"/>
                </a:moveTo>
                <a:lnTo>
                  <a:pt x="106" y="85"/>
                </a:lnTo>
                <a:lnTo>
                  <a:pt x="0" y="97"/>
                </a:lnTo>
                <a:lnTo>
                  <a:pt x="52" y="61"/>
                </a:lnTo>
                <a:lnTo>
                  <a:pt x="42" y="0"/>
                </a:lnTo>
                <a:close/>
              </a:path>
            </a:pathLst>
          </a:custGeom>
          <a:solidFill>
            <a:srgbClr val="A2B93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121954" tIns="60977" rIns="121954" bIns="60977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800"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36" name="Freeform 20">
            <a:extLst>
              <a:ext uri="{FF2B5EF4-FFF2-40B4-BE49-F238E27FC236}">
                <a16:creationId xmlns:a16="http://schemas.microsoft.com/office/drawing/2014/main" id="{F34422B8-CFDB-4705-B894-67C67745BEA5}"/>
              </a:ext>
            </a:extLst>
          </p:cNvPr>
          <p:cNvSpPr/>
          <p:nvPr/>
        </p:nvSpPr>
        <p:spPr bwMode="auto">
          <a:xfrm>
            <a:off x="6503989" y="3089276"/>
            <a:ext cx="180975" cy="187325"/>
          </a:xfrm>
          <a:custGeom>
            <a:avLst/>
            <a:gdLst>
              <a:gd name="T0" fmla="*/ 180196 w 102"/>
              <a:gd name="T1" fmla="*/ 125365 h 106"/>
              <a:gd name="T2" fmla="*/ 0 w 102"/>
              <a:gd name="T3" fmla="*/ 187165 h 106"/>
              <a:gd name="T4" fmla="*/ 38866 w 102"/>
              <a:gd name="T5" fmla="*/ 0 h 106"/>
              <a:gd name="T6" fmla="*/ 70665 w 102"/>
              <a:gd name="T7" fmla="*/ 104177 h 106"/>
              <a:gd name="T8" fmla="*/ 180196 w 102"/>
              <a:gd name="T9" fmla="*/ 125365 h 10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2" h="106">
                <a:moveTo>
                  <a:pt x="102" y="71"/>
                </a:moveTo>
                <a:lnTo>
                  <a:pt x="0" y="106"/>
                </a:lnTo>
                <a:lnTo>
                  <a:pt x="22" y="0"/>
                </a:lnTo>
                <a:lnTo>
                  <a:pt x="40" y="59"/>
                </a:lnTo>
                <a:lnTo>
                  <a:pt x="102" y="71"/>
                </a:lnTo>
                <a:close/>
              </a:path>
            </a:pathLst>
          </a:custGeom>
          <a:solidFill>
            <a:srgbClr val="F8300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54" tIns="60977" rIns="121954" bIns="60977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800"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37" name="Freeform 21">
            <a:extLst>
              <a:ext uri="{FF2B5EF4-FFF2-40B4-BE49-F238E27FC236}">
                <a16:creationId xmlns:a16="http://schemas.microsoft.com/office/drawing/2014/main" id="{A13322E5-C8DF-4AA0-A717-F701D54FB5CF}"/>
              </a:ext>
            </a:extLst>
          </p:cNvPr>
          <p:cNvSpPr/>
          <p:nvPr/>
        </p:nvSpPr>
        <p:spPr bwMode="auto">
          <a:xfrm rot="-1924636">
            <a:off x="6765926" y="3773488"/>
            <a:ext cx="182563" cy="179388"/>
          </a:xfrm>
          <a:custGeom>
            <a:avLst/>
            <a:gdLst>
              <a:gd name="T0" fmla="*/ 49466 w 103"/>
              <a:gd name="T1" fmla="*/ 178336 h 101"/>
              <a:gd name="T2" fmla="*/ 0 w 103"/>
              <a:gd name="T3" fmla="*/ 0 h 101"/>
              <a:gd name="T4" fmla="*/ 181963 w 103"/>
              <a:gd name="T5" fmla="*/ 45908 h 101"/>
              <a:gd name="T6" fmla="*/ 74199 w 103"/>
              <a:gd name="T7" fmla="*/ 74160 h 101"/>
              <a:gd name="T8" fmla="*/ 49466 w 103"/>
              <a:gd name="T9" fmla="*/ 178336 h 10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3" h="101">
                <a:moveTo>
                  <a:pt x="28" y="101"/>
                </a:moveTo>
                <a:lnTo>
                  <a:pt x="0" y="0"/>
                </a:lnTo>
                <a:lnTo>
                  <a:pt x="103" y="26"/>
                </a:lnTo>
                <a:lnTo>
                  <a:pt x="42" y="42"/>
                </a:lnTo>
                <a:lnTo>
                  <a:pt x="28" y="101"/>
                </a:lnTo>
                <a:close/>
              </a:path>
            </a:pathLst>
          </a:custGeom>
          <a:solidFill>
            <a:srgbClr val="A2B93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121954" tIns="60977" rIns="121954" bIns="60977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800"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38" name="Freeform 22">
            <a:extLst>
              <a:ext uri="{FF2B5EF4-FFF2-40B4-BE49-F238E27FC236}">
                <a16:creationId xmlns:a16="http://schemas.microsoft.com/office/drawing/2014/main" id="{61316732-D549-4376-85F7-C79FB134F626}"/>
              </a:ext>
            </a:extLst>
          </p:cNvPr>
          <p:cNvSpPr/>
          <p:nvPr/>
        </p:nvSpPr>
        <p:spPr bwMode="auto">
          <a:xfrm rot="-997591">
            <a:off x="6127751" y="4491038"/>
            <a:ext cx="187325" cy="165100"/>
          </a:xfrm>
          <a:custGeom>
            <a:avLst/>
            <a:gdLst>
              <a:gd name="T0" fmla="*/ 0 w 106"/>
              <a:gd name="T1" fmla="*/ 165976 h 94"/>
              <a:gd name="T2" fmla="*/ 88332 w 106"/>
              <a:gd name="T3" fmla="*/ 0 h 94"/>
              <a:gd name="T4" fmla="*/ 187263 w 106"/>
              <a:gd name="T5" fmla="*/ 162445 h 94"/>
              <a:gd name="T6" fmla="*/ 91865 w 106"/>
              <a:gd name="T7" fmla="*/ 107708 h 94"/>
              <a:gd name="T8" fmla="*/ 0 w 106"/>
              <a:gd name="T9" fmla="*/ 165976 h 9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6" h="94">
                <a:moveTo>
                  <a:pt x="0" y="94"/>
                </a:moveTo>
                <a:lnTo>
                  <a:pt x="50" y="0"/>
                </a:lnTo>
                <a:lnTo>
                  <a:pt x="106" y="92"/>
                </a:lnTo>
                <a:lnTo>
                  <a:pt x="52" y="61"/>
                </a:lnTo>
                <a:lnTo>
                  <a:pt x="0" y="94"/>
                </a:lnTo>
                <a:close/>
              </a:path>
            </a:pathLst>
          </a:custGeom>
          <a:solidFill>
            <a:srgbClr val="EBAC0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121954" tIns="60977" rIns="121954" bIns="60977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800"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39" name="Oval 49">
            <a:extLst>
              <a:ext uri="{FF2B5EF4-FFF2-40B4-BE49-F238E27FC236}">
                <a16:creationId xmlns:a16="http://schemas.microsoft.com/office/drawing/2014/main" id="{4D32C16C-F5C8-4EF0-AB9B-0CB9563B4D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0514" y="3160714"/>
            <a:ext cx="1243013" cy="1243013"/>
          </a:xfrm>
          <a:prstGeom prst="ellipse">
            <a:avLst/>
          </a:prstGeom>
          <a:noFill/>
          <a:ln w="10">
            <a:solidFill>
              <a:srgbClr val="4C6062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1954" tIns="60977" rIns="121954" bIns="60977"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800">
              <a:solidFill>
                <a:srgbClr val="000000"/>
              </a:solidFill>
              <a:latin typeface="Times New Roman"/>
              <a:ea typeface="Microsoft YaHei"/>
              <a:cs typeface="+mn-ea"/>
              <a:sym typeface="+mn-lt"/>
            </a:endParaRPr>
          </a:p>
        </p:txBody>
      </p:sp>
      <p:sp>
        <p:nvSpPr>
          <p:cNvPr id="40" name="Freeform 50">
            <a:extLst>
              <a:ext uri="{FF2B5EF4-FFF2-40B4-BE49-F238E27FC236}">
                <a16:creationId xmlns:a16="http://schemas.microsoft.com/office/drawing/2014/main" id="{CEF4DBFC-13CD-404B-B17D-62D8093517BA}"/>
              </a:ext>
            </a:extLst>
          </p:cNvPr>
          <p:cNvSpPr/>
          <p:nvPr/>
        </p:nvSpPr>
        <p:spPr bwMode="auto">
          <a:xfrm>
            <a:off x="8286751" y="1462088"/>
            <a:ext cx="684213" cy="871538"/>
          </a:xfrm>
          <a:custGeom>
            <a:avLst/>
            <a:gdLst>
              <a:gd name="T0" fmla="*/ 683685 w 387"/>
              <a:gd name="T1" fmla="*/ 872259 h 494"/>
              <a:gd name="T2" fmla="*/ 0 w 387"/>
              <a:gd name="T3" fmla="*/ 872259 h 494"/>
              <a:gd name="T4" fmla="*/ 0 w 387"/>
              <a:gd name="T5" fmla="*/ 856368 h 494"/>
              <a:gd name="T6" fmla="*/ 667785 w 387"/>
              <a:gd name="T7" fmla="*/ 856368 h 494"/>
              <a:gd name="T8" fmla="*/ 667785 w 387"/>
              <a:gd name="T9" fmla="*/ 0 h 494"/>
              <a:gd name="T10" fmla="*/ 683685 w 387"/>
              <a:gd name="T11" fmla="*/ 0 h 494"/>
              <a:gd name="T12" fmla="*/ 683685 w 387"/>
              <a:gd name="T13" fmla="*/ 872259 h 49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387" h="494">
                <a:moveTo>
                  <a:pt x="387" y="494"/>
                </a:moveTo>
                <a:lnTo>
                  <a:pt x="0" y="494"/>
                </a:lnTo>
                <a:lnTo>
                  <a:pt x="0" y="485"/>
                </a:lnTo>
                <a:lnTo>
                  <a:pt x="378" y="485"/>
                </a:lnTo>
                <a:lnTo>
                  <a:pt x="378" y="0"/>
                </a:lnTo>
                <a:lnTo>
                  <a:pt x="387" y="0"/>
                </a:lnTo>
                <a:lnTo>
                  <a:pt x="387" y="494"/>
                </a:lnTo>
                <a:close/>
              </a:path>
            </a:pathLst>
          </a:custGeom>
          <a:solidFill>
            <a:srgbClr val="FF0000"/>
          </a:solidFill>
          <a:ln w="19050">
            <a:solidFill>
              <a:srgbClr val="FF0000"/>
            </a:solidFill>
            <a:round/>
          </a:ln>
        </p:spPr>
        <p:txBody>
          <a:bodyPr lIns="121954" tIns="60977" rIns="121954" bIns="60977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800"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41" name="Freeform 51">
            <a:extLst>
              <a:ext uri="{FF2B5EF4-FFF2-40B4-BE49-F238E27FC236}">
                <a16:creationId xmlns:a16="http://schemas.microsoft.com/office/drawing/2014/main" id="{9A3E98AA-122C-4C9B-9049-8035CD9EB52D}"/>
              </a:ext>
            </a:extLst>
          </p:cNvPr>
          <p:cNvSpPr/>
          <p:nvPr/>
        </p:nvSpPr>
        <p:spPr bwMode="auto">
          <a:xfrm flipV="1">
            <a:off x="7380289" y="4011613"/>
            <a:ext cx="1247775" cy="742950"/>
          </a:xfrm>
          <a:custGeom>
            <a:avLst/>
            <a:gdLst>
              <a:gd name="T0" fmla="*/ 681 w 681"/>
              <a:gd name="T1" fmla="*/ 452 h 452"/>
              <a:gd name="T2" fmla="*/ 0 w 681"/>
              <a:gd name="T3" fmla="*/ 452 h 452"/>
              <a:gd name="T4" fmla="*/ 0 w 681"/>
              <a:gd name="T5" fmla="*/ 442 h 452"/>
              <a:gd name="T6" fmla="*/ 671 w 681"/>
              <a:gd name="T7" fmla="*/ 442 h 452"/>
              <a:gd name="T8" fmla="*/ 671 w 681"/>
              <a:gd name="T9" fmla="*/ 0 h 452"/>
              <a:gd name="T10" fmla="*/ 681 w 681"/>
              <a:gd name="T11" fmla="*/ 0 h 452"/>
              <a:gd name="T12" fmla="*/ 681 w 681"/>
              <a:gd name="T13" fmla="*/ 452 h 4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81" h="452">
                <a:moveTo>
                  <a:pt x="681" y="452"/>
                </a:moveTo>
                <a:lnTo>
                  <a:pt x="0" y="452"/>
                </a:lnTo>
                <a:lnTo>
                  <a:pt x="0" y="442"/>
                </a:lnTo>
                <a:lnTo>
                  <a:pt x="671" y="442"/>
                </a:lnTo>
                <a:lnTo>
                  <a:pt x="671" y="0"/>
                </a:lnTo>
                <a:lnTo>
                  <a:pt x="681" y="0"/>
                </a:lnTo>
                <a:lnTo>
                  <a:pt x="681" y="452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 w="19050">
            <a:solidFill>
              <a:srgbClr val="8585E0"/>
            </a:solidFill>
          </a:ln>
        </p:spPr>
        <p:txBody>
          <a:bodyPr lIns="121954" tIns="60977" rIns="121954" bIns="60977"/>
          <a:lstStyle/>
          <a:p>
            <a:pPr defTabSz="914400">
              <a:defRPr/>
            </a:pPr>
            <a:endParaRPr lang="zh-CN" altLang="en-US" sz="2100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42" name="Freeform 55">
            <a:extLst>
              <a:ext uri="{FF2B5EF4-FFF2-40B4-BE49-F238E27FC236}">
                <a16:creationId xmlns:a16="http://schemas.microsoft.com/office/drawing/2014/main" id="{37C764A3-9BAB-496D-980E-3137C756030A}"/>
              </a:ext>
            </a:extLst>
          </p:cNvPr>
          <p:cNvSpPr/>
          <p:nvPr/>
        </p:nvSpPr>
        <p:spPr bwMode="auto">
          <a:xfrm>
            <a:off x="5743576" y="5383213"/>
            <a:ext cx="608013" cy="584200"/>
          </a:xfrm>
          <a:custGeom>
            <a:avLst/>
            <a:gdLst>
              <a:gd name="T0" fmla="*/ 609487 w 345"/>
              <a:gd name="T1" fmla="*/ 584448 h 331"/>
              <a:gd name="T2" fmla="*/ 0 w 345"/>
              <a:gd name="T3" fmla="*/ 584448 h 331"/>
              <a:gd name="T4" fmla="*/ 0 w 345"/>
              <a:gd name="T5" fmla="*/ 568557 h 331"/>
              <a:gd name="T6" fmla="*/ 593587 w 345"/>
              <a:gd name="T7" fmla="*/ 568557 h 331"/>
              <a:gd name="T8" fmla="*/ 593587 w 345"/>
              <a:gd name="T9" fmla="*/ 0 h 331"/>
              <a:gd name="T10" fmla="*/ 609487 w 345"/>
              <a:gd name="T11" fmla="*/ 0 h 331"/>
              <a:gd name="T12" fmla="*/ 609487 w 345"/>
              <a:gd name="T13" fmla="*/ 584448 h 33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345" h="331">
                <a:moveTo>
                  <a:pt x="345" y="331"/>
                </a:moveTo>
                <a:lnTo>
                  <a:pt x="0" y="331"/>
                </a:lnTo>
                <a:lnTo>
                  <a:pt x="0" y="322"/>
                </a:lnTo>
                <a:lnTo>
                  <a:pt x="336" y="322"/>
                </a:lnTo>
                <a:lnTo>
                  <a:pt x="336" y="0"/>
                </a:lnTo>
                <a:lnTo>
                  <a:pt x="345" y="0"/>
                </a:lnTo>
                <a:lnTo>
                  <a:pt x="345" y="331"/>
                </a:lnTo>
                <a:close/>
              </a:path>
            </a:pathLst>
          </a:custGeom>
          <a:solidFill>
            <a:srgbClr val="FFC000"/>
          </a:solidFill>
          <a:ln w="19050">
            <a:solidFill>
              <a:srgbClr val="FFC000"/>
            </a:solidFill>
            <a:round/>
          </a:ln>
        </p:spPr>
        <p:txBody>
          <a:bodyPr lIns="121954" tIns="60977" rIns="121954" bIns="60977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800"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43" name="Oval 57">
            <a:extLst>
              <a:ext uri="{FF2B5EF4-FFF2-40B4-BE49-F238E27FC236}">
                <a16:creationId xmlns:a16="http://schemas.microsoft.com/office/drawing/2014/main" id="{1EDD41BB-86F3-49A3-93E9-B32246B7BF1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897938" y="1433513"/>
            <a:ext cx="134938" cy="133350"/>
          </a:xfrm>
          <a:prstGeom prst="ellipse">
            <a:avLst/>
          </a:prstGeom>
          <a:solidFill>
            <a:srgbClr val="F8300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54" tIns="60977" rIns="121954" bIns="60977"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100">
              <a:solidFill>
                <a:srgbClr val="000000"/>
              </a:solidFill>
              <a:latin typeface="Times New Roman"/>
              <a:ea typeface="Microsoft YaHei"/>
              <a:cs typeface="+mn-ea"/>
              <a:sym typeface="+mn-lt"/>
            </a:endParaRPr>
          </a:p>
        </p:txBody>
      </p:sp>
      <p:sp>
        <p:nvSpPr>
          <p:cNvPr id="44" name="Oval 58">
            <a:extLst>
              <a:ext uri="{FF2B5EF4-FFF2-40B4-BE49-F238E27FC236}">
                <a16:creationId xmlns:a16="http://schemas.microsoft.com/office/drawing/2014/main" id="{86922DF1-C71E-4A1B-AC45-1879B75E12F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556625" y="4740275"/>
            <a:ext cx="134938" cy="13335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lIns="121954" tIns="60977" rIns="121954" bIns="60977"/>
          <a:lstStyle/>
          <a:p>
            <a:pPr defTabSz="914400">
              <a:defRPr/>
            </a:pPr>
            <a:endParaRPr lang="zh-CN" altLang="en-US" sz="2100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45" name="Oval 59">
            <a:extLst>
              <a:ext uri="{FF2B5EF4-FFF2-40B4-BE49-F238E27FC236}">
                <a16:creationId xmlns:a16="http://schemas.microsoft.com/office/drawing/2014/main" id="{C6482D70-C7A4-4205-AC38-E06840B9E0A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408363" y="4616451"/>
            <a:ext cx="141288" cy="130175"/>
          </a:xfrm>
          <a:prstGeom prst="ellipse">
            <a:avLst/>
          </a:prstGeom>
          <a:solidFill>
            <a:srgbClr val="CC00CC"/>
          </a:solidFill>
          <a:ln w="9525">
            <a:solidFill>
              <a:srgbClr val="CC00CC"/>
            </a:solidFill>
            <a:round/>
          </a:ln>
        </p:spPr>
        <p:txBody>
          <a:bodyPr lIns="121954" tIns="60977" rIns="121954" bIns="60977"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100">
              <a:solidFill>
                <a:srgbClr val="000000"/>
              </a:solidFill>
              <a:latin typeface="Times New Roman"/>
              <a:ea typeface="Microsoft YaHei"/>
              <a:cs typeface="+mn-ea"/>
              <a:sym typeface="+mn-lt"/>
            </a:endParaRPr>
          </a:p>
        </p:txBody>
      </p:sp>
      <p:sp>
        <p:nvSpPr>
          <p:cNvPr id="46" name="Oval 60">
            <a:extLst>
              <a:ext uri="{FF2B5EF4-FFF2-40B4-BE49-F238E27FC236}">
                <a16:creationId xmlns:a16="http://schemas.microsoft.com/office/drawing/2014/main" id="{90E8F1C5-E5DC-49F8-83E2-CC824B4FD0F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692775" y="5884863"/>
            <a:ext cx="141288" cy="141288"/>
          </a:xfrm>
          <a:prstGeom prst="ellipse">
            <a:avLst/>
          </a:prstGeom>
          <a:solidFill>
            <a:srgbClr val="EBAC0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121954" tIns="60977" rIns="121954" bIns="60977"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100">
              <a:solidFill>
                <a:srgbClr val="000000"/>
              </a:solidFill>
              <a:latin typeface="Times New Roman"/>
              <a:ea typeface="Microsoft YaHei"/>
              <a:cs typeface="+mn-ea"/>
              <a:sym typeface="+mn-lt"/>
            </a:endParaRPr>
          </a:p>
        </p:txBody>
      </p:sp>
      <p:sp>
        <p:nvSpPr>
          <p:cNvPr id="47" name="TextBox 195">
            <a:extLst>
              <a:ext uri="{FF2B5EF4-FFF2-40B4-BE49-F238E27FC236}">
                <a16:creationId xmlns:a16="http://schemas.microsoft.com/office/drawing/2014/main" id="{10C88251-CE80-43C4-B391-1FB258A9A4D9}"/>
              </a:ext>
            </a:extLst>
          </p:cNvPr>
          <p:cNvSpPr txBox="1"/>
          <p:nvPr/>
        </p:nvSpPr>
        <p:spPr bwMode="auto">
          <a:xfrm>
            <a:off x="5417526" y="3314723"/>
            <a:ext cx="1204913" cy="984919"/>
          </a:xfrm>
          <a:prstGeom prst="rect">
            <a:avLst/>
          </a:prstGeom>
          <a:noFill/>
        </p:spPr>
        <p:txBody>
          <a:bodyPr lIns="121954" tIns="60977" rIns="121954" bIns="60977"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1600" spc="300">
                <a:solidFill>
                  <a:srgbClr val="28484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pPr defTabSz="914400">
              <a:defRPr/>
            </a:pPr>
            <a:r>
              <a:rPr lang="zh-CN" altLang="en-US" sz="2800" kern="0" dirty="0">
                <a:solidFill>
                  <a:srgbClr val="000000"/>
                </a:solidFill>
                <a:latin typeface="Times New Roman"/>
                <a:ea typeface="Microsoft YaHei"/>
                <a:cs typeface="+mn-ea"/>
                <a:sym typeface="+mn-lt"/>
              </a:rPr>
              <a:t>基本操作</a:t>
            </a:r>
          </a:p>
        </p:txBody>
      </p:sp>
      <p:sp>
        <p:nvSpPr>
          <p:cNvPr id="48" name="TextBox 196">
            <a:extLst>
              <a:ext uri="{FF2B5EF4-FFF2-40B4-BE49-F238E27FC236}">
                <a16:creationId xmlns:a16="http://schemas.microsoft.com/office/drawing/2014/main" id="{7C03A9E9-18E3-4F07-9BF0-7F667B2DAFCD}"/>
              </a:ext>
            </a:extLst>
          </p:cNvPr>
          <p:cNvSpPr txBox="1"/>
          <p:nvPr/>
        </p:nvSpPr>
        <p:spPr bwMode="auto">
          <a:xfrm>
            <a:off x="8921476" y="1447667"/>
            <a:ext cx="1592813" cy="615587"/>
          </a:xfrm>
          <a:prstGeom prst="rect">
            <a:avLst/>
          </a:prstGeom>
          <a:noFill/>
        </p:spPr>
        <p:txBody>
          <a:bodyPr wrap="none" lIns="121954" tIns="60977" rIns="121954" bIns="60977"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1600" spc="300">
                <a:solidFill>
                  <a:srgbClr val="F8300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pPr defTabSz="914400">
              <a:defRPr/>
            </a:pPr>
            <a:r>
              <a:rPr lang="zh-CN" altLang="en-US" sz="3200" kern="0" dirty="0">
                <a:solidFill>
                  <a:srgbClr val="000000"/>
                </a:solidFill>
                <a:latin typeface="Times New Roman"/>
                <a:ea typeface="Microsoft YaHei"/>
                <a:cs typeface="+mn-ea"/>
                <a:sym typeface="+mn-lt"/>
              </a:rPr>
              <a:t>初始化</a:t>
            </a:r>
          </a:p>
        </p:txBody>
      </p:sp>
      <p:sp>
        <p:nvSpPr>
          <p:cNvPr id="49" name="TextBox 200">
            <a:extLst>
              <a:ext uri="{FF2B5EF4-FFF2-40B4-BE49-F238E27FC236}">
                <a16:creationId xmlns:a16="http://schemas.microsoft.com/office/drawing/2014/main" id="{7F8ADA9D-EC43-4A86-BE79-625E81425DED}"/>
              </a:ext>
            </a:extLst>
          </p:cNvPr>
          <p:cNvSpPr txBox="1"/>
          <p:nvPr/>
        </p:nvSpPr>
        <p:spPr bwMode="auto">
          <a:xfrm>
            <a:off x="4478647" y="5745164"/>
            <a:ext cx="1143973" cy="615587"/>
          </a:xfrm>
          <a:prstGeom prst="rect">
            <a:avLst/>
          </a:prstGeom>
          <a:noFill/>
        </p:spPr>
        <p:txBody>
          <a:bodyPr wrap="none" lIns="121954" tIns="60977" rIns="121954" bIns="60977"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1600" spc="300">
                <a:solidFill>
                  <a:srgbClr val="F8300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pPr defTabSz="914400">
              <a:defRPr/>
            </a:pPr>
            <a:r>
              <a:rPr lang="zh-CN" altLang="en-US" sz="3200" kern="0" dirty="0">
                <a:solidFill>
                  <a:srgbClr val="000000"/>
                </a:solidFill>
                <a:latin typeface="Times New Roman"/>
                <a:ea typeface="Microsoft YaHei"/>
                <a:cs typeface="+mn-ea"/>
                <a:sym typeface="+mn-lt"/>
              </a:rPr>
              <a:t>查找</a:t>
            </a:r>
          </a:p>
        </p:txBody>
      </p:sp>
      <p:sp>
        <p:nvSpPr>
          <p:cNvPr id="50" name="TextBox 202">
            <a:extLst>
              <a:ext uri="{FF2B5EF4-FFF2-40B4-BE49-F238E27FC236}">
                <a16:creationId xmlns:a16="http://schemas.microsoft.com/office/drawing/2014/main" id="{C78F546D-4F24-454E-A312-1FD113312BA6}"/>
              </a:ext>
            </a:extLst>
          </p:cNvPr>
          <p:cNvSpPr txBox="1"/>
          <p:nvPr/>
        </p:nvSpPr>
        <p:spPr bwMode="auto">
          <a:xfrm>
            <a:off x="2174389" y="4449764"/>
            <a:ext cx="1143973" cy="615587"/>
          </a:xfrm>
          <a:prstGeom prst="rect">
            <a:avLst/>
          </a:prstGeom>
          <a:noFill/>
        </p:spPr>
        <p:txBody>
          <a:bodyPr wrap="none" lIns="121954" tIns="60977" rIns="121954" bIns="60977"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1600" spc="300">
                <a:solidFill>
                  <a:srgbClr val="F8300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pPr defTabSz="914400">
              <a:defRPr/>
            </a:pPr>
            <a:r>
              <a:rPr lang="zh-CN" altLang="en-US" sz="3200" kern="0" dirty="0">
                <a:solidFill>
                  <a:srgbClr val="000000"/>
                </a:solidFill>
                <a:latin typeface="Times New Roman"/>
                <a:ea typeface="Microsoft YaHei"/>
                <a:cs typeface="+mn-ea"/>
                <a:sym typeface="+mn-lt"/>
              </a:rPr>
              <a:t>插入</a:t>
            </a:r>
          </a:p>
        </p:txBody>
      </p:sp>
      <p:sp>
        <p:nvSpPr>
          <p:cNvPr id="51" name="TextBox 204">
            <a:extLst>
              <a:ext uri="{FF2B5EF4-FFF2-40B4-BE49-F238E27FC236}">
                <a16:creationId xmlns:a16="http://schemas.microsoft.com/office/drawing/2014/main" id="{C7732D1A-3350-4784-8BE9-77C27A1BBC18}"/>
              </a:ext>
            </a:extLst>
          </p:cNvPr>
          <p:cNvSpPr txBox="1"/>
          <p:nvPr/>
        </p:nvSpPr>
        <p:spPr bwMode="auto">
          <a:xfrm>
            <a:off x="8856972" y="4592639"/>
            <a:ext cx="1143973" cy="615587"/>
          </a:xfrm>
          <a:prstGeom prst="rect">
            <a:avLst/>
          </a:prstGeom>
          <a:noFill/>
        </p:spPr>
        <p:txBody>
          <a:bodyPr wrap="none" lIns="121954" tIns="60977" rIns="121954" bIns="60977"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1600" spc="300">
                <a:solidFill>
                  <a:srgbClr val="F8300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pPr defTabSz="914400">
              <a:defRPr/>
            </a:pPr>
            <a:r>
              <a:rPr lang="zh-CN" altLang="en-US" sz="3200" kern="0" dirty="0">
                <a:solidFill>
                  <a:srgbClr val="000000"/>
                </a:solidFill>
                <a:latin typeface="Times New Roman"/>
                <a:ea typeface="Microsoft YaHei"/>
                <a:cs typeface="+mn-ea"/>
                <a:sym typeface="+mn-lt"/>
              </a:rPr>
              <a:t>取值</a:t>
            </a:r>
          </a:p>
        </p:txBody>
      </p:sp>
      <p:sp>
        <p:nvSpPr>
          <p:cNvPr id="52" name="TextBox 206">
            <a:extLst>
              <a:ext uri="{FF2B5EF4-FFF2-40B4-BE49-F238E27FC236}">
                <a16:creationId xmlns:a16="http://schemas.microsoft.com/office/drawing/2014/main" id="{BE35B532-3211-4FDA-80A2-7C818CA3A133}"/>
              </a:ext>
            </a:extLst>
          </p:cNvPr>
          <p:cNvSpPr txBox="1"/>
          <p:nvPr/>
        </p:nvSpPr>
        <p:spPr bwMode="auto">
          <a:xfrm>
            <a:off x="1671947" y="2406651"/>
            <a:ext cx="1143973" cy="615587"/>
          </a:xfrm>
          <a:prstGeom prst="rect">
            <a:avLst/>
          </a:prstGeom>
          <a:noFill/>
        </p:spPr>
        <p:txBody>
          <a:bodyPr wrap="none" lIns="121954" tIns="60977" rIns="121954" bIns="60977"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1600" spc="300">
                <a:solidFill>
                  <a:srgbClr val="F8300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pPr defTabSz="914400">
              <a:defRPr/>
            </a:pPr>
            <a:r>
              <a:rPr lang="zh-CN" altLang="en-US" sz="3200" kern="0" dirty="0">
                <a:solidFill>
                  <a:srgbClr val="000000"/>
                </a:solidFill>
                <a:latin typeface="Times New Roman"/>
                <a:ea typeface="Microsoft YaHei"/>
                <a:cs typeface="+mn-ea"/>
                <a:sym typeface="+mn-lt"/>
              </a:rPr>
              <a:t>删除</a:t>
            </a:r>
          </a:p>
        </p:txBody>
      </p:sp>
      <p:sp>
        <p:nvSpPr>
          <p:cNvPr id="53" name="TextBox 210">
            <a:extLst>
              <a:ext uri="{FF2B5EF4-FFF2-40B4-BE49-F238E27FC236}">
                <a16:creationId xmlns:a16="http://schemas.microsoft.com/office/drawing/2014/main" id="{EEF443FE-2FAE-48F5-B1DA-6BB2112F2CD9}"/>
              </a:ext>
            </a:extLst>
          </p:cNvPr>
          <p:cNvSpPr txBox="1"/>
          <p:nvPr/>
        </p:nvSpPr>
        <p:spPr bwMode="auto">
          <a:xfrm>
            <a:off x="7058025" y="2182813"/>
            <a:ext cx="488950" cy="615950"/>
          </a:xfrm>
          <a:prstGeom prst="rect">
            <a:avLst/>
          </a:prstGeom>
          <a:noFill/>
        </p:spPr>
        <p:txBody>
          <a:bodyPr wrap="none" lIns="121954" tIns="60977" rIns="121954" bIns="60977"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1600" spc="300">
                <a:solidFill>
                  <a:srgbClr val="F8300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pPr defTabSz="914400">
              <a:defRPr/>
            </a:pPr>
            <a:r>
              <a:rPr lang="en-US" altLang="zh-CN" sz="3200" b="1" kern="0" dirty="0">
                <a:solidFill>
                  <a:prstClr val="white"/>
                </a:solidFill>
                <a:latin typeface="Times New Roman"/>
                <a:ea typeface="Microsoft YaHei"/>
                <a:cs typeface="+mn-ea"/>
                <a:sym typeface="+mn-lt"/>
              </a:rPr>
              <a:t>1</a:t>
            </a:r>
            <a:endParaRPr lang="zh-CN" altLang="en-US" sz="3200" b="1" kern="0" dirty="0">
              <a:solidFill>
                <a:prstClr val="white"/>
              </a:solidFill>
              <a:latin typeface="Times New Roman"/>
              <a:ea typeface="Microsoft YaHei"/>
              <a:cs typeface="+mn-ea"/>
              <a:sym typeface="+mn-lt"/>
            </a:endParaRPr>
          </a:p>
        </p:txBody>
      </p:sp>
      <p:sp>
        <p:nvSpPr>
          <p:cNvPr id="54" name="TextBox 211">
            <a:extLst>
              <a:ext uri="{FF2B5EF4-FFF2-40B4-BE49-F238E27FC236}">
                <a16:creationId xmlns:a16="http://schemas.microsoft.com/office/drawing/2014/main" id="{24E78CE6-020F-445F-AFEE-3BDD34F4463D}"/>
              </a:ext>
            </a:extLst>
          </p:cNvPr>
          <p:cNvSpPr txBox="1"/>
          <p:nvPr/>
        </p:nvSpPr>
        <p:spPr bwMode="auto">
          <a:xfrm>
            <a:off x="4181475" y="2906713"/>
            <a:ext cx="488950" cy="615950"/>
          </a:xfrm>
          <a:prstGeom prst="rect">
            <a:avLst/>
          </a:prstGeom>
          <a:noFill/>
        </p:spPr>
        <p:txBody>
          <a:bodyPr wrap="none" lIns="121954" tIns="60977" rIns="121954" bIns="60977"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1600" spc="300">
                <a:solidFill>
                  <a:srgbClr val="F8300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pPr defTabSz="914400">
              <a:defRPr/>
            </a:pPr>
            <a:r>
              <a:rPr lang="en-US" altLang="zh-CN" sz="3200" b="1" kern="0" dirty="0">
                <a:solidFill>
                  <a:prstClr val="white"/>
                </a:solidFill>
                <a:latin typeface="Times New Roman"/>
                <a:ea typeface="Microsoft YaHei"/>
                <a:cs typeface="+mn-ea"/>
                <a:sym typeface="+mn-lt"/>
              </a:rPr>
              <a:t>5</a:t>
            </a:r>
            <a:endParaRPr lang="zh-CN" altLang="en-US" sz="3200" b="1" kern="0" dirty="0">
              <a:solidFill>
                <a:prstClr val="white"/>
              </a:solidFill>
              <a:latin typeface="Times New Roman"/>
              <a:ea typeface="Microsoft YaHei"/>
              <a:cs typeface="+mn-ea"/>
              <a:sym typeface="+mn-lt"/>
            </a:endParaRPr>
          </a:p>
        </p:txBody>
      </p:sp>
      <p:sp>
        <p:nvSpPr>
          <p:cNvPr id="55" name="TextBox 212">
            <a:extLst>
              <a:ext uri="{FF2B5EF4-FFF2-40B4-BE49-F238E27FC236}">
                <a16:creationId xmlns:a16="http://schemas.microsoft.com/office/drawing/2014/main" id="{387E9F24-FC92-4915-895B-BB9F1981870D}"/>
              </a:ext>
            </a:extLst>
          </p:cNvPr>
          <p:cNvSpPr txBox="1"/>
          <p:nvPr/>
        </p:nvSpPr>
        <p:spPr bwMode="auto">
          <a:xfrm>
            <a:off x="4581525" y="4240213"/>
            <a:ext cx="488950" cy="615950"/>
          </a:xfrm>
          <a:prstGeom prst="rect">
            <a:avLst/>
          </a:prstGeom>
          <a:noFill/>
        </p:spPr>
        <p:txBody>
          <a:bodyPr wrap="none" lIns="121954" tIns="60977" rIns="121954" bIns="60977"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1600" spc="300">
                <a:solidFill>
                  <a:srgbClr val="F8300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pPr defTabSz="914400">
              <a:defRPr/>
            </a:pPr>
            <a:r>
              <a:rPr lang="en-US" altLang="zh-CN" sz="3200" b="1" kern="0" dirty="0">
                <a:solidFill>
                  <a:prstClr val="white"/>
                </a:solidFill>
                <a:latin typeface="Times New Roman"/>
                <a:ea typeface="Microsoft YaHei"/>
                <a:cs typeface="+mn-ea"/>
                <a:sym typeface="+mn-lt"/>
              </a:rPr>
              <a:t>4</a:t>
            </a:r>
            <a:endParaRPr lang="zh-CN" altLang="en-US" sz="3200" b="1" kern="0" dirty="0">
              <a:solidFill>
                <a:prstClr val="white"/>
              </a:solidFill>
              <a:latin typeface="Times New Roman"/>
              <a:ea typeface="Microsoft YaHei"/>
              <a:cs typeface="+mn-ea"/>
              <a:sym typeface="+mn-lt"/>
            </a:endParaRPr>
          </a:p>
        </p:txBody>
      </p:sp>
      <p:sp>
        <p:nvSpPr>
          <p:cNvPr id="56" name="TextBox 213">
            <a:extLst>
              <a:ext uri="{FF2B5EF4-FFF2-40B4-BE49-F238E27FC236}">
                <a16:creationId xmlns:a16="http://schemas.microsoft.com/office/drawing/2014/main" id="{C303830B-52AE-4CE9-A539-C51A4001BEBC}"/>
              </a:ext>
            </a:extLst>
          </p:cNvPr>
          <p:cNvSpPr txBox="1"/>
          <p:nvPr/>
        </p:nvSpPr>
        <p:spPr bwMode="auto">
          <a:xfrm>
            <a:off x="6143625" y="4659313"/>
            <a:ext cx="488950" cy="615950"/>
          </a:xfrm>
          <a:prstGeom prst="rect">
            <a:avLst/>
          </a:prstGeom>
          <a:noFill/>
        </p:spPr>
        <p:txBody>
          <a:bodyPr wrap="none" lIns="121954" tIns="60977" rIns="121954" bIns="60977"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1600" spc="300">
                <a:solidFill>
                  <a:srgbClr val="F8300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pPr defTabSz="914400">
              <a:defRPr/>
            </a:pPr>
            <a:r>
              <a:rPr lang="en-US" altLang="zh-CN" sz="3200" b="1" kern="0" dirty="0">
                <a:solidFill>
                  <a:prstClr val="white"/>
                </a:solidFill>
                <a:latin typeface="Times New Roman"/>
                <a:ea typeface="Microsoft YaHei"/>
                <a:cs typeface="+mn-ea"/>
                <a:sym typeface="+mn-lt"/>
              </a:rPr>
              <a:t>3</a:t>
            </a:r>
            <a:endParaRPr lang="zh-CN" altLang="en-US" sz="3200" b="1" kern="0" dirty="0">
              <a:solidFill>
                <a:prstClr val="white"/>
              </a:solidFill>
              <a:latin typeface="Times New Roman"/>
              <a:ea typeface="Microsoft YaHei"/>
              <a:cs typeface="+mn-ea"/>
              <a:sym typeface="+mn-lt"/>
            </a:endParaRPr>
          </a:p>
        </p:txBody>
      </p:sp>
      <p:sp>
        <p:nvSpPr>
          <p:cNvPr id="57" name="TextBox 214">
            <a:extLst>
              <a:ext uri="{FF2B5EF4-FFF2-40B4-BE49-F238E27FC236}">
                <a16:creationId xmlns:a16="http://schemas.microsoft.com/office/drawing/2014/main" id="{4E38AE54-3C25-4F4C-86E4-F4ACBFA1AF99}"/>
              </a:ext>
            </a:extLst>
          </p:cNvPr>
          <p:cNvSpPr txBox="1"/>
          <p:nvPr/>
        </p:nvSpPr>
        <p:spPr bwMode="auto">
          <a:xfrm>
            <a:off x="7019925" y="3649663"/>
            <a:ext cx="488950" cy="615950"/>
          </a:xfrm>
          <a:prstGeom prst="rect">
            <a:avLst/>
          </a:prstGeom>
          <a:noFill/>
        </p:spPr>
        <p:txBody>
          <a:bodyPr wrap="none" lIns="121954" tIns="60977" rIns="121954" bIns="60977"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1600" spc="300">
                <a:solidFill>
                  <a:srgbClr val="F8300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pPr defTabSz="914400">
              <a:defRPr/>
            </a:pPr>
            <a:r>
              <a:rPr lang="en-US" altLang="zh-CN" sz="3200" b="1" kern="0" dirty="0">
                <a:solidFill>
                  <a:prstClr val="white"/>
                </a:solidFill>
                <a:latin typeface="Times New Roman"/>
                <a:ea typeface="Microsoft YaHei"/>
                <a:cs typeface="+mn-ea"/>
                <a:sym typeface="+mn-lt"/>
              </a:rPr>
              <a:t>2</a:t>
            </a:r>
            <a:endParaRPr lang="zh-CN" altLang="en-US" sz="3200" b="1" kern="0" dirty="0">
              <a:solidFill>
                <a:prstClr val="white"/>
              </a:solidFill>
              <a:latin typeface="Times New Roman"/>
              <a:ea typeface="Microsoft YaHei"/>
              <a:cs typeface="+mn-ea"/>
              <a:sym typeface="+mn-lt"/>
            </a:endParaRPr>
          </a:p>
        </p:txBody>
      </p:sp>
      <p:sp>
        <p:nvSpPr>
          <p:cNvPr id="58" name="Rectangle 53">
            <a:extLst>
              <a:ext uri="{FF2B5EF4-FFF2-40B4-BE49-F238E27FC236}">
                <a16:creationId xmlns:a16="http://schemas.microsoft.com/office/drawing/2014/main" id="{5DD34C3D-48EA-41B7-9F51-BE9FAFDBDE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76625" y="4673601"/>
            <a:ext cx="704850" cy="15875"/>
          </a:xfrm>
          <a:prstGeom prst="rect">
            <a:avLst/>
          </a:prstGeom>
          <a:solidFill>
            <a:srgbClr val="6C4C8F"/>
          </a:solidFill>
          <a:ln w="9525">
            <a:solidFill>
              <a:srgbClr val="CC00CC"/>
            </a:solidFill>
            <a:miter lim="800000"/>
          </a:ln>
        </p:spPr>
        <p:txBody>
          <a:bodyPr lIns="121954" tIns="60977" rIns="121954" bIns="60977"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100">
              <a:solidFill>
                <a:srgbClr val="000000"/>
              </a:solidFill>
              <a:latin typeface="Times New Roman"/>
              <a:ea typeface="Microsoft YaHei"/>
              <a:cs typeface="+mn-ea"/>
              <a:sym typeface="+mn-lt"/>
            </a:endParaRPr>
          </a:p>
        </p:txBody>
      </p:sp>
      <p:sp>
        <p:nvSpPr>
          <p:cNvPr id="59" name="Freeform 54">
            <a:extLst>
              <a:ext uri="{FF2B5EF4-FFF2-40B4-BE49-F238E27FC236}">
                <a16:creationId xmlns:a16="http://schemas.microsoft.com/office/drawing/2014/main" id="{003E4626-F7D3-4092-B324-E48AD87E0241}"/>
              </a:ext>
            </a:extLst>
          </p:cNvPr>
          <p:cNvSpPr/>
          <p:nvPr/>
        </p:nvSpPr>
        <p:spPr bwMode="auto">
          <a:xfrm>
            <a:off x="3009901" y="2652714"/>
            <a:ext cx="588963" cy="530225"/>
          </a:xfrm>
          <a:custGeom>
            <a:avLst/>
            <a:gdLst>
              <a:gd name="T0" fmla="*/ 588288 w 333"/>
              <a:gd name="T1" fmla="*/ 529712 h 300"/>
              <a:gd name="T2" fmla="*/ 0 w 333"/>
              <a:gd name="T3" fmla="*/ 529712 h 300"/>
              <a:gd name="T4" fmla="*/ 0 w 333"/>
              <a:gd name="T5" fmla="*/ 0 h 300"/>
              <a:gd name="T6" fmla="*/ 15900 w 333"/>
              <a:gd name="T7" fmla="*/ 0 h 300"/>
              <a:gd name="T8" fmla="*/ 15900 w 333"/>
              <a:gd name="T9" fmla="*/ 512055 h 300"/>
              <a:gd name="T10" fmla="*/ 588288 w 333"/>
              <a:gd name="T11" fmla="*/ 512055 h 300"/>
              <a:gd name="T12" fmla="*/ 588288 w 333"/>
              <a:gd name="T13" fmla="*/ 529712 h 30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333" h="300">
                <a:moveTo>
                  <a:pt x="333" y="300"/>
                </a:moveTo>
                <a:lnTo>
                  <a:pt x="0" y="300"/>
                </a:lnTo>
                <a:lnTo>
                  <a:pt x="0" y="0"/>
                </a:lnTo>
                <a:lnTo>
                  <a:pt x="9" y="0"/>
                </a:lnTo>
                <a:lnTo>
                  <a:pt x="9" y="290"/>
                </a:lnTo>
                <a:lnTo>
                  <a:pt x="333" y="290"/>
                </a:lnTo>
                <a:lnTo>
                  <a:pt x="333" y="300"/>
                </a:lnTo>
                <a:close/>
              </a:path>
            </a:pathLst>
          </a:custGeom>
          <a:solidFill>
            <a:srgbClr val="0066FF"/>
          </a:solidFill>
          <a:ln w="19050">
            <a:solidFill>
              <a:srgbClr val="0066FF"/>
            </a:solidFill>
            <a:round/>
          </a:ln>
        </p:spPr>
        <p:txBody>
          <a:bodyPr lIns="121954" tIns="60977" rIns="121954" bIns="60977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800"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60" name="Oval 60">
            <a:extLst>
              <a:ext uri="{FF2B5EF4-FFF2-40B4-BE49-F238E27FC236}">
                <a16:creationId xmlns:a16="http://schemas.microsoft.com/office/drawing/2014/main" id="{03E585FC-54C5-4635-B92F-BF551223CAA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957513" y="2622550"/>
            <a:ext cx="141288" cy="141288"/>
          </a:xfrm>
          <a:prstGeom prst="ellipse">
            <a:avLst/>
          </a:prstGeom>
          <a:solidFill>
            <a:srgbClr val="0066FF"/>
          </a:solidFill>
          <a:ln w="9525">
            <a:solidFill>
              <a:srgbClr val="0066FF"/>
            </a:solidFill>
            <a:round/>
          </a:ln>
        </p:spPr>
        <p:txBody>
          <a:bodyPr lIns="121954" tIns="60977" rIns="121954" bIns="60977"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100">
              <a:solidFill>
                <a:srgbClr val="000000"/>
              </a:solidFill>
              <a:latin typeface="Times New Roman"/>
              <a:ea typeface="Microsoft YaHei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186691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8"/>
          <p:cNvSpPr>
            <a:spLocks noChangeArrowheads="1"/>
          </p:cNvSpPr>
          <p:nvPr/>
        </p:nvSpPr>
        <p:spPr bwMode="auto">
          <a:xfrm>
            <a:off x="2495600" y="1942044"/>
            <a:ext cx="8280400" cy="492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609600" indent="-609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20000"/>
              </a:spcBef>
            </a:pPr>
            <a:endParaRPr kumimoji="1" lang="en-US" altLang="zh-CN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仿宋_GB2312"/>
            </a:endParaRPr>
          </a:p>
          <a:p>
            <a:pPr>
              <a:spcBef>
                <a:spcPct val="20000"/>
              </a:spcBef>
            </a:pPr>
            <a:r>
              <a:rPr kumimoji="1"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_GB2312"/>
              </a:rPr>
              <a:t>              </a:t>
            </a:r>
            <a:r>
              <a:rPr kumimoji="1" lang="en-US" altLang="zh-CN" sz="24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_GB2312"/>
              </a:rPr>
              <a:t>InitList_Sq</a:t>
            </a:r>
            <a:r>
              <a:rPr kumimoji="1"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_GB2312"/>
              </a:rPr>
              <a:t>(                ){</a:t>
            </a:r>
          </a:p>
          <a:p>
            <a:pPr>
              <a:spcBef>
                <a:spcPct val="20000"/>
              </a:spcBef>
            </a:pPr>
            <a:r>
              <a:rPr kumimoji="1"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_GB2312"/>
              </a:rPr>
              <a:t>   </a:t>
            </a:r>
          </a:p>
          <a:p>
            <a:pPr>
              <a:spcBef>
                <a:spcPct val="20000"/>
              </a:spcBef>
            </a:pPr>
            <a:r>
              <a:rPr kumimoji="1"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_GB2312"/>
              </a:rPr>
              <a:t> </a:t>
            </a:r>
          </a:p>
          <a:p>
            <a:pPr>
              <a:spcBef>
                <a:spcPct val="20000"/>
              </a:spcBef>
            </a:pPr>
            <a:endParaRPr kumimoji="1" lang="en-US" altLang="zh-CN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仿宋_GB2312"/>
            </a:endParaRPr>
          </a:p>
          <a:p>
            <a:pPr>
              <a:spcBef>
                <a:spcPct val="20000"/>
              </a:spcBef>
            </a:pPr>
            <a:endParaRPr kumimoji="1" lang="en-US" altLang="zh-CN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仿宋_GB2312"/>
            </a:endParaRPr>
          </a:p>
          <a:p>
            <a:pPr>
              <a:spcBef>
                <a:spcPct val="20000"/>
              </a:spcBef>
            </a:pPr>
            <a:r>
              <a:rPr kumimoji="1"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_GB2312"/>
              </a:rPr>
              <a:t>					</a:t>
            </a:r>
          </a:p>
          <a:p>
            <a:pPr>
              <a:spcBef>
                <a:spcPct val="20000"/>
              </a:spcBef>
            </a:pPr>
            <a:r>
              <a:rPr kumimoji="1"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_GB2312"/>
              </a:rPr>
              <a:t>  </a:t>
            </a:r>
          </a:p>
          <a:p>
            <a:pPr>
              <a:spcBef>
                <a:spcPct val="20000"/>
              </a:spcBef>
            </a:pPr>
            <a:r>
              <a:rPr kumimoji="1"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_GB2312"/>
              </a:rPr>
              <a:t>      return OK;</a:t>
            </a:r>
          </a:p>
          <a:p>
            <a:pPr>
              <a:spcBef>
                <a:spcPct val="20000"/>
              </a:spcBef>
            </a:pPr>
            <a:r>
              <a:rPr kumimoji="1"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_GB2312"/>
              </a:rPr>
              <a:t>}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8130802" y="2398906"/>
            <a:ext cx="38512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kumimoji="1"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_GB2312"/>
              </a:rPr>
              <a:t>构造一个空的顺序表</a:t>
            </a:r>
            <a:r>
              <a:rPr kumimoji="1"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_GB2312"/>
              </a:rPr>
              <a:t>L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2997772" y="3063274"/>
            <a:ext cx="66246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初始化</a:t>
            </a:r>
            <a:r>
              <a:rPr lang="en-US" altLang="zh-CN" sz="24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L.elem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：为顺序表分配空间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2958083" y="4647599"/>
            <a:ext cx="66246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 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初始化</a:t>
            </a:r>
            <a:r>
              <a:rPr lang="en-US" altLang="zh-CN" sz="24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L.length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：空表长度为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3015234" y="3572861"/>
            <a:ext cx="61563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CN" sz="24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L.elem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=new </a:t>
            </a:r>
            <a:r>
              <a:rPr lang="en-US" altLang="zh-CN" sz="24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ElemType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[MAXSIZE]; </a:t>
            </a: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2997772" y="4136424"/>
            <a:ext cx="77041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if(!</a:t>
            </a:r>
            <a:r>
              <a:rPr lang="en-US" altLang="zh-CN" sz="24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L.elem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exit(OVERFLOW);       //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存储分配失败</a:t>
            </a: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2997772" y="5080986"/>
            <a:ext cx="38512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en-US" altLang="zh-CN" sz="24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L.length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=0;</a:t>
            </a:r>
            <a:endParaRPr kumimoji="1" lang="en-US" altLang="zh-CN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仿宋_GB2312"/>
            </a:endParaRPr>
          </a:p>
        </p:txBody>
      </p:sp>
      <p:sp>
        <p:nvSpPr>
          <p:cNvPr id="13" name="五边形 12"/>
          <p:cNvSpPr/>
          <p:nvPr/>
        </p:nvSpPr>
        <p:spPr>
          <a:xfrm>
            <a:off x="760151" y="536656"/>
            <a:ext cx="789005" cy="720080"/>
          </a:xfrm>
          <a:prstGeom prst="homePlat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1271463" y="396250"/>
            <a:ext cx="3816425" cy="988329"/>
            <a:chOff x="511395" y="5831598"/>
            <a:chExt cx="3605578" cy="1903027"/>
          </a:xfrm>
        </p:grpSpPr>
        <p:sp>
          <p:nvSpPr>
            <p:cNvPr id="15" name="燕尾形 14"/>
            <p:cNvSpPr/>
            <p:nvPr/>
          </p:nvSpPr>
          <p:spPr>
            <a:xfrm>
              <a:off x="511395" y="6101950"/>
              <a:ext cx="3605578" cy="1396779"/>
            </a:xfrm>
            <a:prstGeom prst="chevron">
              <a:avLst/>
            </a:prstGeom>
            <a:solidFill>
              <a:srgbClr val="0000FA"/>
            </a:solidFill>
            <a:ln w="38100">
              <a:solidFill>
                <a:srgbClr val="0000FF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燕尾形 4"/>
            <p:cNvSpPr/>
            <p:nvPr/>
          </p:nvSpPr>
          <p:spPr>
            <a:xfrm>
              <a:off x="851978" y="5831598"/>
              <a:ext cx="2924442" cy="190302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0640" tIns="20320" rIns="0" bIns="20320" numCol="1" spcCol="1270" anchor="ctr" anchorCtr="0">
              <a:noAutofit/>
            </a:bodyPr>
            <a:lstStyle/>
            <a:p>
              <a:r>
                <a:rPr lang="zh-CN" altLang="en-US" sz="4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顺序表的操作</a:t>
              </a: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3935760" y="442962"/>
            <a:ext cx="4637872" cy="988329"/>
            <a:chOff x="49506" y="5932552"/>
            <a:chExt cx="2409572" cy="1903027"/>
          </a:xfrm>
        </p:grpSpPr>
        <p:sp>
          <p:nvSpPr>
            <p:cNvPr id="18" name="燕尾形 17"/>
            <p:cNvSpPr/>
            <p:nvPr/>
          </p:nvSpPr>
          <p:spPr>
            <a:xfrm>
              <a:off x="511397" y="6101950"/>
              <a:ext cx="1463505" cy="1396779"/>
            </a:xfrm>
            <a:prstGeom prst="chevron">
              <a:avLst/>
            </a:prstGeom>
            <a:solidFill>
              <a:schemeClr val="bg1"/>
            </a:solidFill>
            <a:ln w="38100">
              <a:solidFill>
                <a:srgbClr val="0000FF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燕尾形 4"/>
            <p:cNvSpPr/>
            <p:nvPr/>
          </p:nvSpPr>
          <p:spPr>
            <a:xfrm>
              <a:off x="49506" y="5932552"/>
              <a:ext cx="2409572" cy="190302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0640" tIns="20320" rIns="0" bIns="20320" numCol="1" spcCol="1270" anchor="ctr" anchorCtr="0">
              <a:noAutofit/>
            </a:bodyPr>
            <a:lstStyle/>
            <a:p>
              <a:pPr lvl="0" algn="ctr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3600" kern="1200" dirty="0">
                  <a:solidFill>
                    <a:srgbClr val="0000F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初始化</a:t>
              </a:r>
            </a:p>
          </p:txBody>
        </p:sp>
      </p:grpSp>
      <p:sp>
        <p:nvSpPr>
          <p:cNvPr id="20" name="横卷形 19"/>
          <p:cNvSpPr/>
          <p:nvPr/>
        </p:nvSpPr>
        <p:spPr>
          <a:xfrm>
            <a:off x="839416" y="1371495"/>
            <a:ext cx="3708674" cy="927393"/>
          </a:xfrm>
          <a:prstGeom prst="horizontalScroll">
            <a:avLst/>
          </a:prstGeom>
          <a:solidFill>
            <a:srgbClr val="0000FF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参数用引用型参数</a:t>
            </a:r>
          </a:p>
        </p:txBody>
      </p:sp>
      <p:sp>
        <p:nvSpPr>
          <p:cNvPr id="21" name="内容占位符 2"/>
          <p:cNvSpPr txBox="1">
            <a:spLocks/>
          </p:cNvSpPr>
          <p:nvPr/>
        </p:nvSpPr>
        <p:spPr>
          <a:xfrm>
            <a:off x="4765535" y="1481497"/>
            <a:ext cx="4872966" cy="676410"/>
          </a:xfrm>
          <a:prstGeom prst="rect">
            <a:avLst/>
          </a:prstGeom>
          <a:solidFill>
            <a:schemeClr val="bg1"/>
          </a:solidFill>
          <a:ln w="19050">
            <a:solidFill>
              <a:srgbClr val="0000FA"/>
            </a:solidFill>
            <a:prstDash val="dash"/>
          </a:ln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rgbClr val="0000FF"/>
              </a:buClr>
              <a:buSzPct val="100000"/>
              <a:buFont typeface="微软雅黑" panose="020B0503020204020204" pitchFamily="34" charset="-122"/>
              <a:buChar char="◎"/>
              <a:defRPr lang="zh-CN" altLang="en-US" sz="3200" kern="12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rgbClr val="0000FF"/>
              </a:buClr>
              <a:buSzPct val="80000"/>
              <a:buFont typeface="微软雅黑" panose="020B0503020204020204" pitchFamily="34" charset="-122"/>
              <a:buChar char="◎"/>
              <a:defRPr lang="zh-CN" altLang="en-US" sz="2800" kern="12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2800" kern="12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2800" kern="12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2800" kern="12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FF0000"/>
              </a:buClr>
              <a:buSzPct val="120000"/>
              <a:buNone/>
            </a:pPr>
            <a:r>
              <a:rPr lang="zh-CN" altLang="en-US" dirty="0"/>
              <a:t>创建一个</a:t>
            </a:r>
            <a:r>
              <a:rPr lang="en-US" altLang="zh-CN" dirty="0" err="1"/>
              <a:t>SqList</a:t>
            </a:r>
            <a:r>
              <a:rPr lang="zh-CN" altLang="en-US" dirty="0"/>
              <a:t>类型的变量</a:t>
            </a:r>
            <a:r>
              <a:rPr lang="en-US" altLang="zh-CN" dirty="0"/>
              <a:t>L</a:t>
            </a:r>
            <a:endParaRPr lang="zh-CN" altLang="en-US" dirty="0"/>
          </a:p>
        </p:txBody>
      </p:sp>
      <p:sp>
        <p:nvSpPr>
          <p:cNvPr id="23" name="TextBox 9"/>
          <p:cNvSpPr txBox="1">
            <a:spLocks noChangeArrowheads="1"/>
          </p:cNvSpPr>
          <p:nvPr/>
        </p:nvSpPr>
        <p:spPr bwMode="auto">
          <a:xfrm>
            <a:off x="2691607" y="2383297"/>
            <a:ext cx="124415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1"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_GB2312"/>
              </a:rPr>
              <a:t>Status</a:t>
            </a:r>
            <a:endParaRPr lang="en-US" altLang="zh-CN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TextBox 9"/>
          <p:cNvSpPr txBox="1">
            <a:spLocks noChangeArrowheads="1"/>
          </p:cNvSpPr>
          <p:nvPr/>
        </p:nvSpPr>
        <p:spPr bwMode="auto">
          <a:xfrm>
            <a:off x="5394680" y="2398906"/>
            <a:ext cx="175144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1" lang="en-US" altLang="zh-CN" sz="24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_GB2312"/>
              </a:rPr>
              <a:t>SqList</a:t>
            </a:r>
            <a:r>
              <a:rPr kumimoji="1"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_GB2312"/>
              </a:rPr>
              <a:t> &amp;L</a:t>
            </a:r>
            <a:endParaRPr lang="en-US" altLang="zh-CN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03150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/>
      <p:bldP spid="23" grpId="0"/>
      <p:bldP spid="2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8"/>
          <p:cNvSpPr>
            <a:spLocks noChangeArrowheads="1"/>
          </p:cNvSpPr>
          <p:nvPr/>
        </p:nvSpPr>
        <p:spPr bwMode="auto">
          <a:xfrm>
            <a:off x="2495600" y="1942044"/>
            <a:ext cx="8280400" cy="492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609600" indent="-609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20000"/>
              </a:spcBef>
            </a:pPr>
            <a:endParaRPr kumimoji="1" lang="en-US" altLang="zh-CN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仿宋_GB2312"/>
            </a:endParaRPr>
          </a:p>
          <a:p>
            <a:pPr>
              <a:spcBef>
                <a:spcPct val="20000"/>
              </a:spcBef>
            </a:pPr>
            <a:r>
              <a:rPr kumimoji="1"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_GB2312"/>
              </a:rPr>
              <a:t>              </a:t>
            </a:r>
            <a:r>
              <a:rPr kumimoji="1" lang="en-US" altLang="zh-CN" sz="24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_GB2312"/>
              </a:rPr>
              <a:t>InitList_Sq</a:t>
            </a:r>
            <a:r>
              <a:rPr kumimoji="1"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_GB2312"/>
              </a:rPr>
              <a:t>(                ){</a:t>
            </a:r>
          </a:p>
          <a:p>
            <a:pPr>
              <a:spcBef>
                <a:spcPct val="20000"/>
              </a:spcBef>
            </a:pPr>
            <a:r>
              <a:rPr kumimoji="1"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_GB2312"/>
              </a:rPr>
              <a:t>   </a:t>
            </a:r>
          </a:p>
          <a:p>
            <a:pPr>
              <a:spcBef>
                <a:spcPct val="20000"/>
              </a:spcBef>
            </a:pPr>
            <a:r>
              <a:rPr kumimoji="1"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_GB2312"/>
              </a:rPr>
              <a:t> </a:t>
            </a:r>
          </a:p>
          <a:p>
            <a:pPr>
              <a:spcBef>
                <a:spcPct val="20000"/>
              </a:spcBef>
            </a:pPr>
            <a:endParaRPr kumimoji="1" lang="en-US" altLang="zh-CN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仿宋_GB2312"/>
            </a:endParaRPr>
          </a:p>
          <a:p>
            <a:pPr>
              <a:spcBef>
                <a:spcPct val="20000"/>
              </a:spcBef>
            </a:pPr>
            <a:endParaRPr kumimoji="1" lang="en-US" altLang="zh-CN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仿宋_GB2312"/>
            </a:endParaRPr>
          </a:p>
          <a:p>
            <a:pPr>
              <a:spcBef>
                <a:spcPct val="20000"/>
              </a:spcBef>
            </a:pPr>
            <a:r>
              <a:rPr kumimoji="1"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_GB2312"/>
              </a:rPr>
              <a:t>					</a:t>
            </a:r>
          </a:p>
          <a:p>
            <a:pPr>
              <a:spcBef>
                <a:spcPct val="20000"/>
              </a:spcBef>
            </a:pPr>
            <a:r>
              <a:rPr kumimoji="1"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_GB2312"/>
              </a:rPr>
              <a:t>  </a:t>
            </a:r>
          </a:p>
          <a:p>
            <a:pPr>
              <a:spcBef>
                <a:spcPct val="20000"/>
              </a:spcBef>
            </a:pPr>
            <a:r>
              <a:rPr kumimoji="1"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_GB2312"/>
              </a:rPr>
              <a:t>      return OK;</a:t>
            </a:r>
          </a:p>
          <a:p>
            <a:pPr>
              <a:spcBef>
                <a:spcPct val="20000"/>
              </a:spcBef>
            </a:pPr>
            <a:r>
              <a:rPr kumimoji="1"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_GB2312"/>
              </a:rPr>
              <a:t>}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8130802" y="2398906"/>
            <a:ext cx="38512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kumimoji="1"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_GB2312"/>
              </a:rPr>
              <a:t>构造一个空的顺序表</a:t>
            </a:r>
            <a:r>
              <a:rPr kumimoji="1"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_GB2312"/>
              </a:rPr>
              <a:t>L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2997772" y="3063274"/>
            <a:ext cx="66246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初始化</a:t>
            </a:r>
            <a:r>
              <a:rPr lang="en-US" altLang="zh-CN" sz="24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L.elem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：为顺序表分配空间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2958083" y="4647599"/>
            <a:ext cx="66246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 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初始化</a:t>
            </a:r>
            <a:r>
              <a:rPr lang="en-US" altLang="zh-CN" sz="24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L.length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：空表长度为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3015234" y="3572861"/>
            <a:ext cx="61563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L-&gt;</a:t>
            </a:r>
            <a:r>
              <a:rPr lang="en-US" altLang="zh-CN" sz="24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elem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=new </a:t>
            </a:r>
            <a:r>
              <a:rPr lang="en-US" altLang="zh-CN" sz="24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ElemType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[MAXSIZE]; </a:t>
            </a: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2997772" y="4136424"/>
            <a:ext cx="77041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if(!L-&gt;</a:t>
            </a:r>
            <a:r>
              <a:rPr lang="en-US" altLang="zh-CN" sz="24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elem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exit(OVERFLOW);       //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存储分配失败</a:t>
            </a: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2997772" y="5080986"/>
            <a:ext cx="38512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L-&gt;length=0;</a:t>
            </a:r>
            <a:endParaRPr kumimoji="1" lang="en-US" altLang="zh-CN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仿宋_GB2312"/>
            </a:endParaRPr>
          </a:p>
        </p:txBody>
      </p:sp>
      <p:sp>
        <p:nvSpPr>
          <p:cNvPr id="13" name="五边形 12"/>
          <p:cNvSpPr/>
          <p:nvPr/>
        </p:nvSpPr>
        <p:spPr>
          <a:xfrm>
            <a:off x="760151" y="536656"/>
            <a:ext cx="789005" cy="720080"/>
          </a:xfrm>
          <a:prstGeom prst="homePlat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1271463" y="396250"/>
            <a:ext cx="3816425" cy="988329"/>
            <a:chOff x="511395" y="5831598"/>
            <a:chExt cx="3605578" cy="1903027"/>
          </a:xfrm>
        </p:grpSpPr>
        <p:sp>
          <p:nvSpPr>
            <p:cNvPr id="15" name="燕尾形 14"/>
            <p:cNvSpPr/>
            <p:nvPr/>
          </p:nvSpPr>
          <p:spPr>
            <a:xfrm>
              <a:off x="511395" y="6101950"/>
              <a:ext cx="3605578" cy="1396779"/>
            </a:xfrm>
            <a:prstGeom prst="chevron">
              <a:avLst/>
            </a:prstGeom>
            <a:solidFill>
              <a:srgbClr val="0000FA"/>
            </a:solidFill>
            <a:ln w="38100">
              <a:solidFill>
                <a:srgbClr val="0000FF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燕尾形 4"/>
            <p:cNvSpPr/>
            <p:nvPr/>
          </p:nvSpPr>
          <p:spPr>
            <a:xfrm>
              <a:off x="851978" y="5831598"/>
              <a:ext cx="2924442" cy="190302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0640" tIns="20320" rIns="0" bIns="20320" numCol="1" spcCol="1270" anchor="ctr" anchorCtr="0">
              <a:noAutofit/>
            </a:bodyPr>
            <a:lstStyle/>
            <a:p>
              <a:r>
                <a:rPr lang="zh-CN" altLang="en-US" sz="4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顺序表的操作</a:t>
              </a: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3935760" y="442962"/>
            <a:ext cx="4637872" cy="988329"/>
            <a:chOff x="49506" y="5932552"/>
            <a:chExt cx="2409572" cy="1903027"/>
          </a:xfrm>
        </p:grpSpPr>
        <p:sp>
          <p:nvSpPr>
            <p:cNvPr id="18" name="燕尾形 17"/>
            <p:cNvSpPr/>
            <p:nvPr/>
          </p:nvSpPr>
          <p:spPr>
            <a:xfrm>
              <a:off x="511397" y="6101950"/>
              <a:ext cx="1463505" cy="1396779"/>
            </a:xfrm>
            <a:prstGeom prst="chevron">
              <a:avLst/>
            </a:prstGeom>
            <a:solidFill>
              <a:schemeClr val="bg1"/>
            </a:solidFill>
            <a:ln w="38100">
              <a:solidFill>
                <a:srgbClr val="0000FF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燕尾形 4"/>
            <p:cNvSpPr/>
            <p:nvPr/>
          </p:nvSpPr>
          <p:spPr>
            <a:xfrm>
              <a:off x="49506" y="5932552"/>
              <a:ext cx="2409572" cy="190302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0640" tIns="20320" rIns="0" bIns="20320" numCol="1" spcCol="1270" anchor="ctr" anchorCtr="0">
              <a:noAutofit/>
            </a:bodyPr>
            <a:lstStyle/>
            <a:p>
              <a:pPr lvl="0" algn="ctr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3600" kern="1200" dirty="0">
                  <a:solidFill>
                    <a:srgbClr val="0000F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初始化</a:t>
              </a:r>
            </a:p>
          </p:txBody>
        </p:sp>
      </p:grpSp>
      <p:sp>
        <p:nvSpPr>
          <p:cNvPr id="20" name="横卷形 19"/>
          <p:cNvSpPr/>
          <p:nvPr/>
        </p:nvSpPr>
        <p:spPr>
          <a:xfrm>
            <a:off x="839416" y="1371495"/>
            <a:ext cx="3708674" cy="927393"/>
          </a:xfrm>
          <a:prstGeom prst="horizontalScroll">
            <a:avLst/>
          </a:prstGeom>
          <a:solidFill>
            <a:srgbClr val="0000FF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参数用指针</a:t>
            </a:r>
          </a:p>
        </p:txBody>
      </p:sp>
      <p:sp>
        <p:nvSpPr>
          <p:cNvPr id="21" name="内容占位符 2"/>
          <p:cNvSpPr txBox="1">
            <a:spLocks/>
          </p:cNvSpPr>
          <p:nvPr/>
        </p:nvSpPr>
        <p:spPr>
          <a:xfrm>
            <a:off x="4765535" y="1481497"/>
            <a:ext cx="4872966" cy="676410"/>
          </a:xfrm>
          <a:prstGeom prst="rect">
            <a:avLst/>
          </a:prstGeom>
          <a:solidFill>
            <a:schemeClr val="bg1"/>
          </a:solidFill>
          <a:ln w="19050">
            <a:solidFill>
              <a:srgbClr val="0000FA"/>
            </a:solidFill>
            <a:prstDash val="dash"/>
          </a:ln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rgbClr val="0000FF"/>
              </a:buClr>
              <a:buSzPct val="100000"/>
              <a:buFont typeface="微软雅黑" panose="020B0503020204020204" pitchFamily="34" charset="-122"/>
              <a:buChar char="◎"/>
              <a:defRPr lang="zh-CN" altLang="en-US" sz="3200" kern="12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rgbClr val="0000FF"/>
              </a:buClr>
              <a:buSzPct val="80000"/>
              <a:buFont typeface="微软雅黑" panose="020B0503020204020204" pitchFamily="34" charset="-122"/>
              <a:buChar char="◎"/>
              <a:defRPr lang="zh-CN" altLang="en-US" sz="2800" kern="12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2800" kern="12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2800" kern="12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2800" kern="12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FF0000"/>
              </a:buClr>
              <a:buSzPct val="120000"/>
              <a:buNone/>
            </a:pPr>
            <a:r>
              <a:rPr lang="zh-CN" altLang="en-US" dirty="0"/>
              <a:t>创建一个</a:t>
            </a:r>
            <a:r>
              <a:rPr lang="en-US" altLang="zh-CN" dirty="0" err="1"/>
              <a:t>SqList</a:t>
            </a:r>
            <a:r>
              <a:rPr lang="zh-CN" altLang="en-US" dirty="0"/>
              <a:t>类型的变量</a:t>
            </a:r>
            <a:r>
              <a:rPr lang="en-US" altLang="zh-CN" dirty="0"/>
              <a:t>L</a:t>
            </a:r>
            <a:endParaRPr lang="zh-CN" altLang="en-US" dirty="0"/>
          </a:p>
        </p:txBody>
      </p:sp>
      <p:sp>
        <p:nvSpPr>
          <p:cNvPr id="23" name="TextBox 9"/>
          <p:cNvSpPr txBox="1">
            <a:spLocks noChangeArrowheads="1"/>
          </p:cNvSpPr>
          <p:nvPr/>
        </p:nvSpPr>
        <p:spPr bwMode="auto">
          <a:xfrm>
            <a:off x="2691607" y="2383297"/>
            <a:ext cx="124415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1"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_GB2312"/>
              </a:rPr>
              <a:t>Status</a:t>
            </a:r>
            <a:endParaRPr lang="en-US" altLang="zh-CN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TextBox 9"/>
          <p:cNvSpPr txBox="1">
            <a:spLocks noChangeArrowheads="1"/>
          </p:cNvSpPr>
          <p:nvPr/>
        </p:nvSpPr>
        <p:spPr bwMode="auto">
          <a:xfrm>
            <a:off x="5394680" y="2398906"/>
            <a:ext cx="175144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1" lang="en-US" altLang="zh-CN" sz="24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_GB2312"/>
              </a:rPr>
              <a:t>SqList</a:t>
            </a:r>
            <a:r>
              <a:rPr kumimoji="1"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_GB2312"/>
              </a:rPr>
              <a:t> </a:t>
            </a:r>
            <a:r>
              <a:rPr kumimoji="1"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_GB2312"/>
              </a:rPr>
              <a:t>*</a:t>
            </a:r>
            <a:r>
              <a:rPr kumimoji="1"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_GB2312"/>
              </a:rPr>
              <a:t>L</a:t>
            </a:r>
            <a:endParaRPr lang="en-US" altLang="zh-CN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68858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/>
      <p:bldP spid="23" grpId="0"/>
      <p:bldP spid="2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横卷形 29"/>
          <p:cNvSpPr/>
          <p:nvPr/>
        </p:nvSpPr>
        <p:spPr>
          <a:xfrm>
            <a:off x="5454727" y="2424475"/>
            <a:ext cx="1217337" cy="927393"/>
          </a:xfrm>
          <a:prstGeom prst="horizontalScroll">
            <a:avLst/>
          </a:prstGeom>
          <a:solidFill>
            <a:srgbClr val="0000FF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求</a:t>
            </a:r>
          </a:p>
        </p:txBody>
      </p:sp>
      <p:sp>
        <p:nvSpPr>
          <p:cNvPr id="31" name="内容占位符 2"/>
          <p:cNvSpPr txBox="1">
            <a:spLocks/>
          </p:cNvSpPr>
          <p:nvPr/>
        </p:nvSpPr>
        <p:spPr>
          <a:xfrm>
            <a:off x="6816080" y="2440450"/>
            <a:ext cx="2506681" cy="8277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rgbClr val="0000FF"/>
              </a:buClr>
              <a:buSzPct val="100000"/>
              <a:buFont typeface="微软雅黑" panose="020B0503020204020204" pitchFamily="34" charset="-122"/>
              <a:buChar char="◎"/>
              <a:defRPr lang="zh-CN" altLang="en-US" sz="3200" kern="12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rgbClr val="0000FF"/>
              </a:buClr>
              <a:buSzPct val="80000"/>
              <a:buFont typeface="微软雅黑" panose="020B0503020204020204" pitchFamily="34" charset="-122"/>
              <a:buChar char="◎"/>
              <a:defRPr lang="zh-CN" altLang="en-US" sz="2800" kern="12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2800" kern="12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2800" kern="12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2800" kern="12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微软雅黑" panose="020B0503020204020204" pitchFamily="34" charset="-122"/>
              <a:buNone/>
            </a:pPr>
            <a:r>
              <a:rPr lang="zh-CN" altLang="en-US" sz="2800" dirty="0"/>
              <a:t>新元素</a:t>
            </a:r>
            <a:r>
              <a:rPr lang="en-US" altLang="zh-CN" sz="2800" dirty="0"/>
              <a:t>e</a:t>
            </a:r>
            <a:r>
              <a:rPr lang="zh-CN" altLang="en-US" sz="2800" dirty="0"/>
              <a:t>；</a:t>
            </a:r>
          </a:p>
        </p:txBody>
      </p:sp>
      <p:sp>
        <p:nvSpPr>
          <p:cNvPr id="32" name="横卷形 31"/>
          <p:cNvSpPr/>
          <p:nvPr/>
        </p:nvSpPr>
        <p:spPr>
          <a:xfrm>
            <a:off x="5454727" y="3443492"/>
            <a:ext cx="2009425" cy="927393"/>
          </a:xfrm>
          <a:prstGeom prst="horizontalScroll">
            <a:avLst/>
          </a:prstGeom>
          <a:solidFill>
            <a:srgbClr val="0000FF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函数首部</a:t>
            </a:r>
          </a:p>
        </p:txBody>
      </p:sp>
      <p:sp>
        <p:nvSpPr>
          <p:cNvPr id="36" name="横卷形 35"/>
          <p:cNvSpPr/>
          <p:nvPr/>
        </p:nvSpPr>
        <p:spPr>
          <a:xfrm>
            <a:off x="5454727" y="1405458"/>
            <a:ext cx="1217337" cy="927393"/>
          </a:xfrm>
          <a:prstGeom prst="horizontalScroll">
            <a:avLst/>
          </a:prstGeom>
          <a:solidFill>
            <a:srgbClr val="0000FF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已知</a:t>
            </a:r>
          </a:p>
        </p:txBody>
      </p:sp>
      <p:sp>
        <p:nvSpPr>
          <p:cNvPr id="37" name="内容占位符 2"/>
          <p:cNvSpPr txBox="1">
            <a:spLocks/>
          </p:cNvSpPr>
          <p:nvPr/>
        </p:nvSpPr>
        <p:spPr>
          <a:xfrm>
            <a:off x="6816080" y="1493470"/>
            <a:ext cx="5163928" cy="8277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rgbClr val="0000FF"/>
              </a:buClr>
              <a:buSzPct val="100000"/>
              <a:buFont typeface="微软雅黑" panose="020B0503020204020204" pitchFamily="34" charset="-122"/>
              <a:buChar char="◎"/>
              <a:defRPr lang="zh-CN" altLang="en-US" sz="3200" kern="12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rgbClr val="0000FF"/>
              </a:buClr>
              <a:buSzPct val="80000"/>
              <a:buFont typeface="微软雅黑" panose="020B0503020204020204" pitchFamily="34" charset="-122"/>
              <a:buChar char="◎"/>
              <a:defRPr lang="zh-CN" altLang="en-US" sz="2800" kern="12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2800" kern="12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2800" kern="12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2800" kern="12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微软雅黑" panose="020B0503020204020204" pitchFamily="34" charset="-122"/>
              <a:buNone/>
            </a:pPr>
            <a:r>
              <a:rPr lang="zh-CN" altLang="en-US" sz="2800" dirty="0"/>
              <a:t>顺序表</a:t>
            </a:r>
            <a:r>
              <a:rPr lang="en-US" altLang="zh-CN" sz="2800" dirty="0"/>
              <a:t>L</a:t>
            </a:r>
            <a:r>
              <a:rPr lang="zh-CN" altLang="en-US" sz="2800" dirty="0"/>
              <a:t>，位置</a:t>
            </a:r>
            <a:r>
              <a:rPr lang="en-US" altLang="zh-CN" sz="2800" dirty="0" err="1"/>
              <a:t>i</a:t>
            </a:r>
            <a:r>
              <a:rPr lang="zh-CN" altLang="en-US" sz="2800" dirty="0"/>
              <a:t>；</a:t>
            </a:r>
          </a:p>
        </p:txBody>
      </p:sp>
      <p:sp>
        <p:nvSpPr>
          <p:cNvPr id="38" name="内容占位符 2"/>
          <p:cNvSpPr>
            <a:spLocks noGrp="1"/>
          </p:cNvSpPr>
          <p:nvPr>
            <p:ph idx="1"/>
          </p:nvPr>
        </p:nvSpPr>
        <p:spPr>
          <a:xfrm>
            <a:off x="5474511" y="4351401"/>
            <a:ext cx="6505497" cy="936103"/>
          </a:xfrm>
        </p:spPr>
        <p:txBody>
          <a:bodyPr>
            <a:normAutofit/>
          </a:bodyPr>
          <a:lstStyle/>
          <a:p>
            <a:pPr marL="0" indent="0" algn="just" fontAlgn="base">
              <a:spcBef>
                <a:spcPts val="300"/>
              </a:spcBef>
              <a:spcAft>
                <a:spcPct val="0"/>
              </a:spcAft>
              <a:buNone/>
            </a:pPr>
            <a:r>
              <a:rPr lang="en-US" altLang="zh-CN" sz="2400" dirty="0"/>
              <a:t>Status </a:t>
            </a:r>
            <a:r>
              <a:rPr lang="en-US" altLang="zh-CN" sz="2400" dirty="0" err="1"/>
              <a:t>GetElem</a:t>
            </a:r>
            <a:r>
              <a:rPr lang="en-US" altLang="zh-CN" sz="2400" dirty="0"/>
              <a:t> (</a:t>
            </a:r>
            <a:r>
              <a:rPr lang="en-US" altLang="zh-CN" sz="2400" dirty="0" err="1"/>
              <a:t>SqList</a:t>
            </a:r>
            <a:r>
              <a:rPr lang="en-US" altLang="zh-CN" sz="2400" dirty="0"/>
              <a:t> </a:t>
            </a:r>
            <a:r>
              <a:rPr lang="en-US" altLang="zh-CN" sz="2400" dirty="0" err="1">
                <a:solidFill>
                  <a:srgbClr val="FF0000"/>
                </a:solidFill>
              </a:rPr>
              <a:t>L</a:t>
            </a:r>
            <a:r>
              <a:rPr lang="en-US" altLang="zh-CN" sz="2400" dirty="0" err="1"/>
              <a:t>,int</a:t>
            </a:r>
            <a:r>
              <a:rPr lang="en-US" altLang="zh-CN" sz="2400" dirty="0"/>
              <a:t> </a:t>
            </a:r>
            <a:r>
              <a:rPr lang="en-US" altLang="zh-CN" sz="2400" dirty="0">
                <a:solidFill>
                  <a:srgbClr val="FF0000"/>
                </a:solidFill>
              </a:rPr>
              <a:t>i</a:t>
            </a:r>
            <a:r>
              <a:rPr lang="en-US" altLang="zh-CN" sz="2400" dirty="0"/>
              <a:t> ,</a:t>
            </a:r>
            <a:r>
              <a:rPr lang="en-US" altLang="zh-CN" sz="2400" dirty="0" err="1"/>
              <a:t>ElemType</a:t>
            </a:r>
            <a:r>
              <a:rPr lang="en-US" altLang="zh-CN" sz="2400" dirty="0"/>
              <a:t> &amp;</a:t>
            </a:r>
            <a:r>
              <a:rPr lang="en-US" altLang="zh-CN" sz="2400" dirty="0">
                <a:solidFill>
                  <a:srgbClr val="FF0000"/>
                </a:solidFill>
              </a:rPr>
              <a:t>e</a:t>
            </a:r>
            <a:r>
              <a:rPr lang="en-US" altLang="zh-CN" sz="2400" dirty="0"/>
              <a:t>)</a:t>
            </a:r>
          </a:p>
          <a:p>
            <a:pPr marL="0" indent="0" fontAlgn="base">
              <a:spcBef>
                <a:spcPct val="20000"/>
              </a:spcBef>
              <a:spcAft>
                <a:spcPct val="0"/>
              </a:spcAft>
              <a:buNone/>
            </a:pPr>
            <a:endParaRPr lang="en-US" altLang="zh-CN" sz="3600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zh-CN" altLang="en-US" dirty="0"/>
          </a:p>
        </p:txBody>
      </p:sp>
      <p:cxnSp>
        <p:nvCxnSpPr>
          <p:cNvPr id="42" name="直接连接符 41"/>
          <p:cNvCxnSpPr/>
          <p:nvPr/>
        </p:nvCxnSpPr>
        <p:spPr>
          <a:xfrm>
            <a:off x="5334784" y="1444495"/>
            <a:ext cx="0" cy="479281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圆角矩形 2"/>
          <p:cNvSpPr/>
          <p:nvPr/>
        </p:nvSpPr>
        <p:spPr>
          <a:xfrm>
            <a:off x="830174" y="1480803"/>
            <a:ext cx="4093838" cy="1300125"/>
          </a:xfrm>
          <a:prstGeom prst="roundRect">
            <a:avLst/>
          </a:prstGeom>
          <a:solidFill>
            <a:srgbClr val="0000FA"/>
          </a:solidFill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kumimoji="1"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获取顺序表</a:t>
            </a:r>
            <a:r>
              <a:rPr kumimoji="1"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</a:t>
            </a:r>
            <a:r>
              <a:rPr kumimoji="1"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中第</a:t>
            </a:r>
            <a:r>
              <a:rPr kumimoji="1" lang="en-US" altLang="zh-CN" sz="280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kumimoji="1"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个数据元素，保存在变量</a:t>
            </a:r>
            <a:r>
              <a:rPr kumimoji="1"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kumimoji="1"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479375" y="2999664"/>
            <a:ext cx="4795437" cy="3072766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120000"/>
            </a:pP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判断</a:t>
            </a:r>
            <a:r>
              <a:rPr lang="en-US" altLang="zh-CN" sz="2800" dirty="0" err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是否合理；</a:t>
            </a:r>
            <a:endParaRPr lang="en-US" altLang="zh-CN" sz="2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120000"/>
            </a:pP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不合理返回</a:t>
            </a:r>
            <a:r>
              <a:rPr lang="en-US" altLang="zh-CN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Error</a:t>
            </a:r>
            <a:r>
              <a:rPr lang="zh-CN" altLang="en-US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2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120000"/>
            </a:pP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合理就将对应元素复制给变量</a:t>
            </a:r>
            <a:r>
              <a:rPr lang="en-US" altLang="zh-CN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zh-CN" altLang="en-US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2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五边形 23"/>
          <p:cNvSpPr/>
          <p:nvPr/>
        </p:nvSpPr>
        <p:spPr>
          <a:xfrm>
            <a:off x="760151" y="536656"/>
            <a:ext cx="789005" cy="720080"/>
          </a:xfrm>
          <a:prstGeom prst="homePlat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1271463" y="396250"/>
            <a:ext cx="3816425" cy="988329"/>
            <a:chOff x="511395" y="5831598"/>
            <a:chExt cx="3605578" cy="1903027"/>
          </a:xfrm>
        </p:grpSpPr>
        <p:sp>
          <p:nvSpPr>
            <p:cNvPr id="27" name="燕尾形 26"/>
            <p:cNvSpPr/>
            <p:nvPr/>
          </p:nvSpPr>
          <p:spPr>
            <a:xfrm>
              <a:off x="511395" y="6101950"/>
              <a:ext cx="3605578" cy="1396779"/>
            </a:xfrm>
            <a:prstGeom prst="chevron">
              <a:avLst/>
            </a:prstGeom>
            <a:solidFill>
              <a:srgbClr val="0000FA"/>
            </a:solidFill>
            <a:ln w="38100">
              <a:solidFill>
                <a:srgbClr val="0000FF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8" name="燕尾形 4"/>
            <p:cNvSpPr/>
            <p:nvPr/>
          </p:nvSpPr>
          <p:spPr>
            <a:xfrm>
              <a:off x="851978" y="5831598"/>
              <a:ext cx="2924442" cy="190302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0640" tIns="20320" rIns="0" bIns="20320" numCol="1" spcCol="1270" anchor="ctr" anchorCtr="0">
              <a:noAutofit/>
            </a:bodyPr>
            <a:lstStyle/>
            <a:p>
              <a:r>
                <a:rPr lang="zh-CN" altLang="en-US" sz="4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顺序表的操作</a:t>
              </a: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3935760" y="442962"/>
            <a:ext cx="4637872" cy="988329"/>
            <a:chOff x="49506" y="5932552"/>
            <a:chExt cx="2409572" cy="1903027"/>
          </a:xfrm>
        </p:grpSpPr>
        <p:sp>
          <p:nvSpPr>
            <p:cNvPr id="33" name="燕尾形 32"/>
            <p:cNvSpPr/>
            <p:nvPr/>
          </p:nvSpPr>
          <p:spPr>
            <a:xfrm>
              <a:off x="511397" y="6101950"/>
              <a:ext cx="1463505" cy="1396779"/>
            </a:xfrm>
            <a:prstGeom prst="chevron">
              <a:avLst/>
            </a:prstGeom>
            <a:solidFill>
              <a:schemeClr val="bg1"/>
            </a:solidFill>
            <a:ln w="38100">
              <a:solidFill>
                <a:srgbClr val="0000FF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4" name="燕尾形 4"/>
            <p:cNvSpPr/>
            <p:nvPr/>
          </p:nvSpPr>
          <p:spPr>
            <a:xfrm>
              <a:off x="49506" y="5932552"/>
              <a:ext cx="2409572" cy="190302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0640" tIns="20320" rIns="0" bIns="20320" numCol="1" spcCol="1270" anchor="ctr" anchorCtr="0">
              <a:noAutofit/>
            </a:bodyPr>
            <a:lstStyle/>
            <a:p>
              <a:pPr lvl="0" algn="ctr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3600" dirty="0">
                  <a:solidFill>
                    <a:srgbClr val="0000F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取值</a:t>
              </a:r>
              <a:endParaRPr lang="zh-CN" altLang="en-US" sz="3600" kern="1200" dirty="0">
                <a:solidFill>
                  <a:srgbClr val="0000F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465214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7768"/>
    </mc:Choice>
    <mc:Fallback xmlns="">
      <p:transition spd="slow" advTm="11776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/>
      <p:bldP spid="32" grpId="0" animBg="1"/>
      <p:bldP spid="36" grpId="0" animBg="1"/>
      <p:bldP spid="37" grpId="0"/>
      <p:bldP spid="38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直接连接符 41"/>
          <p:cNvCxnSpPr/>
          <p:nvPr/>
        </p:nvCxnSpPr>
        <p:spPr>
          <a:xfrm>
            <a:off x="5334784" y="1444495"/>
            <a:ext cx="0" cy="479281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圆角矩形 2"/>
          <p:cNvSpPr/>
          <p:nvPr/>
        </p:nvSpPr>
        <p:spPr>
          <a:xfrm>
            <a:off x="623392" y="1480803"/>
            <a:ext cx="4300620" cy="1300125"/>
          </a:xfrm>
          <a:prstGeom prst="roundRect">
            <a:avLst/>
          </a:prstGeom>
          <a:solidFill>
            <a:srgbClr val="0000FA"/>
          </a:solidFill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kumimoji="1"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获取顺序表</a:t>
            </a:r>
            <a:r>
              <a:rPr kumimoji="1"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</a:t>
            </a:r>
            <a:r>
              <a:rPr kumimoji="1"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中第</a:t>
            </a:r>
            <a:r>
              <a:rPr kumimoji="1" lang="en-US" altLang="zh-CN" sz="280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kumimoji="1"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个数据元素，保存在变量</a:t>
            </a:r>
            <a:r>
              <a:rPr kumimoji="1"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kumimoji="1"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479375" y="2999664"/>
            <a:ext cx="4795437" cy="3072766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120000"/>
            </a:pP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判断</a:t>
            </a:r>
            <a:r>
              <a:rPr lang="en-US" altLang="zh-CN" sz="2800" dirty="0" err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是否合理；</a:t>
            </a:r>
            <a:endParaRPr lang="en-US" altLang="zh-CN" sz="2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120000"/>
            </a:pP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不合理返回</a:t>
            </a:r>
            <a:r>
              <a:rPr lang="en-US" altLang="zh-CN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Error</a:t>
            </a:r>
            <a:r>
              <a:rPr lang="zh-CN" altLang="en-US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2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120000"/>
            </a:pP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合理就将对应元素复制给变量</a:t>
            </a:r>
            <a:r>
              <a:rPr lang="en-US" altLang="zh-CN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zh-CN" altLang="en-US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2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五边形 23"/>
          <p:cNvSpPr/>
          <p:nvPr/>
        </p:nvSpPr>
        <p:spPr>
          <a:xfrm>
            <a:off x="760151" y="536656"/>
            <a:ext cx="789005" cy="720080"/>
          </a:xfrm>
          <a:prstGeom prst="homePlat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1271463" y="396250"/>
            <a:ext cx="3816425" cy="988329"/>
            <a:chOff x="511395" y="5831598"/>
            <a:chExt cx="3605578" cy="1903027"/>
          </a:xfrm>
        </p:grpSpPr>
        <p:sp>
          <p:nvSpPr>
            <p:cNvPr id="27" name="燕尾形 26"/>
            <p:cNvSpPr/>
            <p:nvPr/>
          </p:nvSpPr>
          <p:spPr>
            <a:xfrm>
              <a:off x="511395" y="6101950"/>
              <a:ext cx="3605578" cy="1396779"/>
            </a:xfrm>
            <a:prstGeom prst="chevron">
              <a:avLst/>
            </a:prstGeom>
            <a:solidFill>
              <a:srgbClr val="0000FA"/>
            </a:solidFill>
            <a:ln w="38100">
              <a:solidFill>
                <a:srgbClr val="0000FF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8" name="燕尾形 4"/>
            <p:cNvSpPr/>
            <p:nvPr/>
          </p:nvSpPr>
          <p:spPr>
            <a:xfrm>
              <a:off x="851978" y="5831598"/>
              <a:ext cx="2924442" cy="190302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0640" tIns="20320" rIns="0" bIns="20320" numCol="1" spcCol="1270" anchor="ctr" anchorCtr="0">
              <a:noAutofit/>
            </a:bodyPr>
            <a:lstStyle/>
            <a:p>
              <a:r>
                <a:rPr lang="zh-CN" altLang="en-US" sz="4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顺序表的操作</a:t>
              </a: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3935760" y="442962"/>
            <a:ext cx="4637872" cy="988329"/>
            <a:chOff x="49506" y="5932552"/>
            <a:chExt cx="2409572" cy="1903027"/>
          </a:xfrm>
        </p:grpSpPr>
        <p:sp>
          <p:nvSpPr>
            <p:cNvPr id="33" name="燕尾形 32"/>
            <p:cNvSpPr/>
            <p:nvPr/>
          </p:nvSpPr>
          <p:spPr>
            <a:xfrm>
              <a:off x="511397" y="6101950"/>
              <a:ext cx="1463505" cy="1396779"/>
            </a:xfrm>
            <a:prstGeom prst="chevron">
              <a:avLst/>
            </a:prstGeom>
            <a:solidFill>
              <a:schemeClr val="bg1"/>
            </a:solidFill>
            <a:ln w="38100">
              <a:solidFill>
                <a:srgbClr val="0000FF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4" name="燕尾形 4"/>
            <p:cNvSpPr/>
            <p:nvPr/>
          </p:nvSpPr>
          <p:spPr>
            <a:xfrm>
              <a:off x="49506" y="5932552"/>
              <a:ext cx="2409572" cy="190302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0640" tIns="20320" rIns="0" bIns="20320" numCol="1" spcCol="1270" anchor="ctr" anchorCtr="0">
              <a:noAutofit/>
            </a:bodyPr>
            <a:lstStyle/>
            <a:p>
              <a:pPr lvl="0" algn="ctr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3600" dirty="0">
                  <a:solidFill>
                    <a:srgbClr val="0000F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取值</a:t>
              </a:r>
              <a:endParaRPr lang="zh-CN" altLang="en-US" sz="3600" kern="1200" dirty="0">
                <a:solidFill>
                  <a:srgbClr val="0000F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" name="矩形 3"/>
          <p:cNvSpPr/>
          <p:nvPr/>
        </p:nvSpPr>
        <p:spPr>
          <a:xfrm>
            <a:off x="5397442" y="1700808"/>
            <a:ext cx="6315182" cy="38595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70000"/>
              </a:lnSpc>
            </a:pPr>
            <a:r>
              <a:rPr kumimoji="1"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/>
              </a:rPr>
              <a:t>Status </a:t>
            </a:r>
            <a:r>
              <a:rPr kumimoji="1" lang="en-US" altLang="zh-CN" sz="24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/>
              </a:rPr>
              <a:t>GetElem</a:t>
            </a:r>
            <a:r>
              <a:rPr kumimoji="1"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/>
              </a:rPr>
              <a:t>(</a:t>
            </a:r>
            <a:r>
              <a:rPr kumimoji="1" lang="en-US" altLang="zh-CN" sz="24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/>
              </a:rPr>
              <a:t>SqList</a:t>
            </a:r>
            <a:r>
              <a:rPr kumimoji="1"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/>
              </a:rPr>
              <a:t> </a:t>
            </a:r>
            <a:r>
              <a:rPr kumimoji="1" lang="en-US" altLang="zh-CN" sz="24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/>
              </a:rPr>
              <a:t>L</a:t>
            </a:r>
            <a:r>
              <a:rPr kumimoji="1" lang="en-US" altLang="zh-CN" sz="24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/>
              </a:rPr>
              <a:t>,int</a:t>
            </a:r>
            <a:r>
              <a:rPr kumimoji="1"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/>
              </a:rPr>
              <a:t> </a:t>
            </a:r>
            <a:r>
              <a:rPr kumimoji="1" lang="en-US" altLang="zh-CN" sz="24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/>
              </a:rPr>
              <a:t>i</a:t>
            </a:r>
            <a:r>
              <a:rPr kumimoji="1"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楷体_GB2312"/>
              </a:rPr>
              <a:t>,ElemType</a:t>
            </a:r>
            <a:r>
              <a:rPr kumimoji="1"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/>
              </a:rPr>
              <a:t> &amp;e</a:t>
            </a:r>
            <a:r>
              <a:rPr kumimoji="1"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/>
              </a:rPr>
              <a:t>)</a:t>
            </a:r>
          </a:p>
          <a:p>
            <a:pPr algn="just">
              <a:lnSpc>
                <a:spcPct val="170000"/>
              </a:lnSpc>
            </a:pPr>
            <a:r>
              <a:rPr kumimoji="1"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/>
              </a:rPr>
              <a:t>{</a:t>
            </a:r>
          </a:p>
          <a:p>
            <a:pPr algn="just">
              <a:lnSpc>
                <a:spcPct val="170000"/>
              </a:lnSpc>
            </a:pPr>
            <a:r>
              <a:rPr kumimoji="1"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/>
              </a:rPr>
              <a:t>  if (</a:t>
            </a:r>
            <a:r>
              <a:rPr kumimoji="1" lang="en-US" altLang="zh-CN" sz="24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/>
              </a:rPr>
              <a:t>i</a:t>
            </a:r>
            <a:r>
              <a:rPr kumimoji="1"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/>
              </a:rPr>
              <a:t>&lt;1||</a:t>
            </a:r>
            <a:r>
              <a:rPr kumimoji="1" lang="en-US" altLang="zh-CN" sz="24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/>
              </a:rPr>
              <a:t>i</a:t>
            </a:r>
            <a:r>
              <a:rPr kumimoji="1"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/>
              </a:rPr>
              <a:t>&gt;</a:t>
            </a:r>
            <a:r>
              <a:rPr kumimoji="1" lang="en-US" altLang="zh-CN" sz="24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/>
              </a:rPr>
              <a:t>L.length</a:t>
            </a:r>
            <a:r>
              <a:rPr kumimoji="1"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/>
              </a:rPr>
              <a:t>) return ERROR;   </a:t>
            </a:r>
          </a:p>
          <a:p>
            <a:pPr algn="just">
              <a:lnSpc>
                <a:spcPct val="170000"/>
              </a:lnSpc>
            </a:pPr>
            <a:r>
              <a:rPr kumimoji="1"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/>
              </a:rPr>
              <a:t>  e=</a:t>
            </a:r>
            <a:r>
              <a:rPr kumimoji="1" lang="en-US" altLang="zh-CN" sz="24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/>
              </a:rPr>
              <a:t>L.elem</a:t>
            </a:r>
            <a:r>
              <a:rPr kumimoji="1"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/>
              </a:rPr>
              <a:t>[i-1];</a:t>
            </a:r>
            <a:r>
              <a:rPr kumimoji="1"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/>
              </a:rPr>
              <a:t> </a:t>
            </a:r>
          </a:p>
          <a:p>
            <a:pPr algn="just">
              <a:lnSpc>
                <a:spcPct val="170000"/>
              </a:lnSpc>
            </a:pPr>
            <a:r>
              <a:rPr kumimoji="1"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/>
              </a:rPr>
              <a:t>  return OK;</a:t>
            </a:r>
          </a:p>
          <a:p>
            <a:pPr algn="just">
              <a:lnSpc>
                <a:spcPct val="170000"/>
              </a:lnSpc>
            </a:pPr>
            <a:r>
              <a:rPr kumimoji="1"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/>
              </a:rPr>
              <a:t>}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53297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7768"/>
    </mc:Choice>
    <mc:Fallback xmlns="">
      <p:transition spd="slow" advTm="11776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横卷形 29"/>
          <p:cNvSpPr/>
          <p:nvPr/>
        </p:nvSpPr>
        <p:spPr>
          <a:xfrm>
            <a:off x="5454727" y="2424475"/>
            <a:ext cx="1217337" cy="927393"/>
          </a:xfrm>
          <a:prstGeom prst="horizontalScroll">
            <a:avLst/>
          </a:prstGeom>
          <a:solidFill>
            <a:srgbClr val="0000FF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求</a:t>
            </a:r>
          </a:p>
        </p:txBody>
      </p:sp>
      <p:sp>
        <p:nvSpPr>
          <p:cNvPr id="31" name="内容占位符 2"/>
          <p:cNvSpPr txBox="1">
            <a:spLocks/>
          </p:cNvSpPr>
          <p:nvPr/>
        </p:nvSpPr>
        <p:spPr>
          <a:xfrm>
            <a:off x="6816080" y="2440450"/>
            <a:ext cx="2506681" cy="8277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rgbClr val="0000FF"/>
              </a:buClr>
              <a:buSzPct val="100000"/>
              <a:buFont typeface="微软雅黑" panose="020B0503020204020204" pitchFamily="34" charset="-122"/>
              <a:buChar char="◎"/>
              <a:defRPr lang="zh-CN" altLang="en-US" sz="3200" kern="12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rgbClr val="0000FF"/>
              </a:buClr>
              <a:buSzPct val="80000"/>
              <a:buFont typeface="微软雅黑" panose="020B0503020204020204" pitchFamily="34" charset="-122"/>
              <a:buChar char="◎"/>
              <a:defRPr lang="zh-CN" altLang="en-US" sz="2800" kern="12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2800" kern="12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2800" kern="12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2800" kern="12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微软雅黑" panose="020B0503020204020204" pitchFamily="34" charset="-122"/>
              <a:buNone/>
            </a:pPr>
            <a:r>
              <a:rPr lang="zh-CN" altLang="en-US" sz="2800" dirty="0"/>
              <a:t>元素</a:t>
            </a:r>
            <a:r>
              <a:rPr lang="en-US" altLang="zh-CN" sz="2800" dirty="0"/>
              <a:t>e</a:t>
            </a:r>
            <a:r>
              <a:rPr lang="zh-CN" altLang="en-US" sz="2800" dirty="0"/>
              <a:t>的位置；</a:t>
            </a:r>
          </a:p>
        </p:txBody>
      </p:sp>
      <p:sp>
        <p:nvSpPr>
          <p:cNvPr id="32" name="横卷形 31"/>
          <p:cNvSpPr/>
          <p:nvPr/>
        </p:nvSpPr>
        <p:spPr>
          <a:xfrm>
            <a:off x="5454727" y="3443492"/>
            <a:ext cx="2009425" cy="927393"/>
          </a:xfrm>
          <a:prstGeom prst="horizontalScroll">
            <a:avLst/>
          </a:prstGeom>
          <a:solidFill>
            <a:srgbClr val="0000FF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函数首部</a:t>
            </a:r>
          </a:p>
        </p:txBody>
      </p:sp>
      <p:sp>
        <p:nvSpPr>
          <p:cNvPr id="36" name="横卷形 35"/>
          <p:cNvSpPr/>
          <p:nvPr/>
        </p:nvSpPr>
        <p:spPr>
          <a:xfrm>
            <a:off x="5454727" y="1405458"/>
            <a:ext cx="1217337" cy="927393"/>
          </a:xfrm>
          <a:prstGeom prst="horizontalScroll">
            <a:avLst/>
          </a:prstGeom>
          <a:solidFill>
            <a:srgbClr val="0000FF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已知</a:t>
            </a:r>
          </a:p>
        </p:txBody>
      </p:sp>
      <p:sp>
        <p:nvSpPr>
          <p:cNvPr id="37" name="内容占位符 2"/>
          <p:cNvSpPr txBox="1">
            <a:spLocks/>
          </p:cNvSpPr>
          <p:nvPr/>
        </p:nvSpPr>
        <p:spPr>
          <a:xfrm>
            <a:off x="6816080" y="1493470"/>
            <a:ext cx="5163928" cy="8277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rgbClr val="0000FF"/>
              </a:buClr>
              <a:buSzPct val="100000"/>
              <a:buFont typeface="微软雅黑" panose="020B0503020204020204" pitchFamily="34" charset="-122"/>
              <a:buChar char="◎"/>
              <a:defRPr lang="zh-CN" altLang="en-US" sz="3200" kern="12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rgbClr val="0000FF"/>
              </a:buClr>
              <a:buSzPct val="80000"/>
              <a:buFont typeface="微软雅黑" panose="020B0503020204020204" pitchFamily="34" charset="-122"/>
              <a:buChar char="◎"/>
              <a:defRPr lang="zh-CN" altLang="en-US" sz="2800" kern="12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2800" kern="12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2800" kern="12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2800" kern="12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微软雅黑" panose="020B0503020204020204" pitchFamily="34" charset="-122"/>
              <a:buNone/>
            </a:pPr>
            <a:r>
              <a:rPr lang="zh-CN" altLang="en-US" sz="2800" dirty="0"/>
              <a:t>顺序表</a:t>
            </a:r>
            <a:r>
              <a:rPr lang="en-US" altLang="zh-CN" sz="2800" dirty="0"/>
              <a:t>L</a:t>
            </a:r>
            <a:r>
              <a:rPr lang="zh-CN" altLang="en-US" sz="2800" dirty="0"/>
              <a:t>，元素</a:t>
            </a:r>
            <a:r>
              <a:rPr lang="en-US" altLang="zh-CN" sz="2800" dirty="0"/>
              <a:t>e</a:t>
            </a:r>
            <a:r>
              <a:rPr lang="zh-CN" altLang="en-US" sz="2800" dirty="0"/>
              <a:t>；</a:t>
            </a:r>
          </a:p>
        </p:txBody>
      </p:sp>
      <p:sp>
        <p:nvSpPr>
          <p:cNvPr id="38" name="内容占位符 2"/>
          <p:cNvSpPr>
            <a:spLocks noGrp="1"/>
          </p:cNvSpPr>
          <p:nvPr>
            <p:ph idx="1"/>
          </p:nvPr>
        </p:nvSpPr>
        <p:spPr>
          <a:xfrm>
            <a:off x="5474511" y="4351401"/>
            <a:ext cx="6505497" cy="936103"/>
          </a:xfrm>
        </p:spPr>
        <p:txBody>
          <a:bodyPr>
            <a:normAutofit/>
          </a:bodyPr>
          <a:lstStyle/>
          <a:p>
            <a:pPr marL="0" indent="0" algn="just" fontAlgn="base">
              <a:spcBef>
                <a:spcPts val="300"/>
              </a:spcBef>
              <a:spcAft>
                <a:spcPct val="0"/>
              </a:spcAft>
              <a:buNone/>
            </a:pPr>
            <a:r>
              <a:rPr lang="en-US" altLang="zh-CN" sz="2400" dirty="0" err="1"/>
              <a:t>int</a:t>
            </a:r>
            <a:r>
              <a:rPr lang="en-US" altLang="zh-CN" sz="2400" dirty="0"/>
              <a:t> </a:t>
            </a:r>
            <a:r>
              <a:rPr lang="en-US" altLang="zh-CN" sz="2400" dirty="0" err="1"/>
              <a:t>LocateElem</a:t>
            </a:r>
            <a:r>
              <a:rPr lang="en-US" altLang="zh-CN" sz="2400" dirty="0"/>
              <a:t> (</a:t>
            </a:r>
            <a:r>
              <a:rPr lang="en-US" altLang="zh-CN" sz="2400" dirty="0" err="1"/>
              <a:t>SqList</a:t>
            </a:r>
            <a:r>
              <a:rPr lang="en-US" altLang="zh-CN" sz="2400" dirty="0"/>
              <a:t> </a:t>
            </a:r>
            <a:r>
              <a:rPr lang="en-US" altLang="zh-CN" sz="2400" dirty="0" err="1">
                <a:solidFill>
                  <a:srgbClr val="FF0000"/>
                </a:solidFill>
              </a:rPr>
              <a:t>L</a:t>
            </a:r>
            <a:r>
              <a:rPr lang="en-US" altLang="zh-CN" sz="2400" dirty="0" err="1"/>
              <a:t>,ElemType</a:t>
            </a:r>
            <a:r>
              <a:rPr lang="en-US" altLang="zh-CN" sz="2400" dirty="0"/>
              <a:t> </a:t>
            </a:r>
            <a:r>
              <a:rPr lang="en-US" altLang="zh-CN" sz="2400" dirty="0">
                <a:solidFill>
                  <a:srgbClr val="FF0000"/>
                </a:solidFill>
              </a:rPr>
              <a:t>e</a:t>
            </a:r>
            <a:r>
              <a:rPr lang="en-US" altLang="zh-CN" sz="2400" dirty="0"/>
              <a:t>)</a:t>
            </a:r>
          </a:p>
          <a:p>
            <a:pPr marL="0" indent="0" fontAlgn="base">
              <a:spcBef>
                <a:spcPct val="20000"/>
              </a:spcBef>
              <a:spcAft>
                <a:spcPct val="0"/>
              </a:spcAft>
              <a:buNone/>
            </a:pPr>
            <a:endParaRPr lang="en-US" altLang="zh-CN" sz="3600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zh-CN" altLang="en-US" dirty="0"/>
          </a:p>
        </p:txBody>
      </p:sp>
      <p:cxnSp>
        <p:nvCxnSpPr>
          <p:cNvPr id="42" name="直接连接符 41"/>
          <p:cNvCxnSpPr/>
          <p:nvPr/>
        </p:nvCxnSpPr>
        <p:spPr>
          <a:xfrm>
            <a:off x="5334784" y="1444495"/>
            <a:ext cx="0" cy="479281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圆角矩形 2"/>
          <p:cNvSpPr/>
          <p:nvPr/>
        </p:nvSpPr>
        <p:spPr>
          <a:xfrm>
            <a:off x="760151" y="1518703"/>
            <a:ext cx="4444637" cy="1300125"/>
          </a:xfrm>
          <a:prstGeom prst="roundRect">
            <a:avLst/>
          </a:prstGeom>
          <a:solidFill>
            <a:srgbClr val="0000FA"/>
          </a:solidFill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kumimoji="1"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查找顺序表</a:t>
            </a:r>
            <a:r>
              <a:rPr kumimoji="1"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</a:t>
            </a:r>
            <a:r>
              <a:rPr kumimoji="1"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中第</a:t>
            </a:r>
            <a:r>
              <a:rPr kumimoji="1"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kumimoji="1"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个与</a:t>
            </a:r>
            <a:r>
              <a:rPr kumimoji="1"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kumimoji="1"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相等的元素，返回其位置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485598" y="2888170"/>
            <a:ext cx="4795437" cy="349315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120000"/>
            </a:pP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从第</a:t>
            </a:r>
            <a:r>
              <a:rPr lang="en-US" altLang="zh-CN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个元素开始和</a:t>
            </a:r>
            <a:r>
              <a:rPr lang="en-US" altLang="zh-CN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zh-CN" altLang="en-US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比较；</a:t>
            </a:r>
            <a:endParaRPr lang="en-US" altLang="zh-CN" sz="2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120000"/>
            </a:pP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若找到和</a:t>
            </a:r>
            <a:r>
              <a:rPr lang="en-US" altLang="zh-CN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zh-CN" altLang="en-US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相等的元素，返回其位置；</a:t>
            </a:r>
            <a:endParaRPr lang="en-US" altLang="zh-CN" sz="2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120000"/>
            </a:pP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若没找到，返回</a:t>
            </a:r>
            <a:r>
              <a:rPr lang="en-US" altLang="zh-CN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2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五边形 23"/>
          <p:cNvSpPr/>
          <p:nvPr/>
        </p:nvSpPr>
        <p:spPr>
          <a:xfrm>
            <a:off x="760151" y="536656"/>
            <a:ext cx="789005" cy="720080"/>
          </a:xfrm>
          <a:prstGeom prst="homePlat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1271463" y="396250"/>
            <a:ext cx="3816425" cy="988329"/>
            <a:chOff x="511395" y="5831598"/>
            <a:chExt cx="3605578" cy="1903027"/>
          </a:xfrm>
        </p:grpSpPr>
        <p:sp>
          <p:nvSpPr>
            <p:cNvPr id="27" name="燕尾形 26"/>
            <p:cNvSpPr/>
            <p:nvPr/>
          </p:nvSpPr>
          <p:spPr>
            <a:xfrm>
              <a:off x="511395" y="6101950"/>
              <a:ext cx="3605578" cy="1396779"/>
            </a:xfrm>
            <a:prstGeom prst="chevron">
              <a:avLst/>
            </a:prstGeom>
            <a:solidFill>
              <a:srgbClr val="0000FA"/>
            </a:solidFill>
            <a:ln w="38100">
              <a:solidFill>
                <a:srgbClr val="0000FF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8" name="燕尾形 4"/>
            <p:cNvSpPr/>
            <p:nvPr/>
          </p:nvSpPr>
          <p:spPr>
            <a:xfrm>
              <a:off x="851978" y="5831598"/>
              <a:ext cx="2924442" cy="190302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0640" tIns="20320" rIns="0" bIns="20320" numCol="1" spcCol="1270" anchor="ctr" anchorCtr="0">
              <a:noAutofit/>
            </a:bodyPr>
            <a:lstStyle/>
            <a:p>
              <a:r>
                <a:rPr lang="zh-CN" altLang="en-US" sz="4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顺序表的操作</a:t>
              </a: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3935760" y="442962"/>
            <a:ext cx="4637872" cy="988329"/>
            <a:chOff x="49506" y="5932552"/>
            <a:chExt cx="2409572" cy="1903027"/>
          </a:xfrm>
        </p:grpSpPr>
        <p:sp>
          <p:nvSpPr>
            <p:cNvPr id="33" name="燕尾形 32"/>
            <p:cNvSpPr/>
            <p:nvPr/>
          </p:nvSpPr>
          <p:spPr>
            <a:xfrm>
              <a:off x="511397" y="6101950"/>
              <a:ext cx="1463505" cy="1396779"/>
            </a:xfrm>
            <a:prstGeom prst="chevron">
              <a:avLst/>
            </a:prstGeom>
            <a:solidFill>
              <a:schemeClr val="bg1"/>
            </a:solidFill>
            <a:ln w="38100">
              <a:solidFill>
                <a:srgbClr val="0000FF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4" name="燕尾形 4"/>
            <p:cNvSpPr/>
            <p:nvPr/>
          </p:nvSpPr>
          <p:spPr>
            <a:xfrm>
              <a:off x="49506" y="5932552"/>
              <a:ext cx="2409572" cy="190302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0640" tIns="20320" rIns="0" bIns="20320" numCol="1" spcCol="1270" anchor="ctr" anchorCtr="0">
              <a:noAutofit/>
            </a:bodyPr>
            <a:lstStyle/>
            <a:p>
              <a:pPr lvl="0" algn="ctr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3600" dirty="0">
                  <a:solidFill>
                    <a:srgbClr val="0000F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查找</a:t>
              </a:r>
              <a:endParaRPr lang="zh-CN" altLang="en-US" sz="3600" kern="1200" dirty="0">
                <a:solidFill>
                  <a:srgbClr val="0000F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43997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7768"/>
    </mc:Choice>
    <mc:Fallback xmlns="">
      <p:transition spd="slow" advTm="11776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/>
      <p:bldP spid="32" grpId="0" animBg="1"/>
      <p:bldP spid="36" grpId="0" animBg="1"/>
      <p:bldP spid="37" grpId="0"/>
      <p:bldP spid="38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548" name="Rectangle 12"/>
          <p:cNvSpPr>
            <a:spLocks noChangeArrowheads="1"/>
          </p:cNvSpPr>
          <p:nvPr/>
        </p:nvSpPr>
        <p:spPr bwMode="auto">
          <a:xfrm>
            <a:off x="4133850" y="722313"/>
            <a:ext cx="4267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kumimoji="1" lang="zh-CN" altLang="en-US" sz="44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隶书" pitchFamily="49" charset="-122"/>
              </a:rPr>
              <a:t>顺序查找图示</a:t>
            </a:r>
            <a:endParaRPr kumimoji="1" lang="zh-CN" altLang="en-US" sz="4800" b="1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2772" name="Line 13"/>
          <p:cNvSpPr>
            <a:spLocks noChangeShapeType="1"/>
          </p:cNvSpPr>
          <p:nvPr/>
        </p:nvSpPr>
        <p:spPr bwMode="auto">
          <a:xfrm flipV="1">
            <a:off x="4438650" y="2470150"/>
            <a:ext cx="0" cy="3810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677" name="Rectangle 14"/>
          <p:cNvSpPr>
            <a:spLocks noChangeArrowheads="1"/>
          </p:cNvSpPr>
          <p:nvPr/>
        </p:nvSpPr>
        <p:spPr bwMode="auto">
          <a:xfrm>
            <a:off x="4133850" y="1860550"/>
            <a:ext cx="4114800" cy="5334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20000"/>
              </a:spcBef>
            </a:pPr>
            <a:endParaRPr kumimoji="1" lang="zh-CN" altLang="en-US" sz="2800">
              <a:solidFill>
                <a:srgbClr val="000000"/>
              </a:solidFill>
              <a:latin typeface="Times New Roman" panose="02020603050405020304" pitchFamily="18" charset="0"/>
              <a:ea typeface="仿宋_GB2312"/>
              <a:cs typeface="仿宋_GB2312"/>
            </a:endParaRPr>
          </a:p>
        </p:txBody>
      </p:sp>
      <p:sp>
        <p:nvSpPr>
          <p:cNvPr id="28678" name="Text Box 15"/>
          <p:cNvSpPr txBox="1">
            <a:spLocks noChangeArrowheads="1"/>
          </p:cNvSpPr>
          <p:nvPr/>
        </p:nvSpPr>
        <p:spPr bwMode="auto">
          <a:xfrm>
            <a:off x="4210051" y="1860550"/>
            <a:ext cx="41052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kumimoji="1" lang="en-US" altLang="zh-CN" sz="3200" b="1">
                <a:solidFill>
                  <a:srgbClr val="000000"/>
                </a:solidFill>
                <a:ea typeface="宋体" panose="02010600030101010101" pitchFamily="2" charset="-122"/>
              </a:rPr>
              <a:t>25  34  57  16  48  09</a:t>
            </a:r>
            <a:r>
              <a:rPr kumimoji="1" lang="en-US" altLang="zh-CN" sz="32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kumimoji="1" lang="en-US" altLang="zh-CN" sz="3200">
              <a:solidFill>
                <a:srgbClr val="000000"/>
              </a:solidFill>
              <a:latin typeface="Arial Narrow" panose="020B060602020203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28679" name="Line 16"/>
          <p:cNvSpPr>
            <a:spLocks noChangeShapeType="1"/>
          </p:cNvSpPr>
          <p:nvPr/>
        </p:nvSpPr>
        <p:spPr bwMode="auto">
          <a:xfrm>
            <a:off x="4819650" y="1860550"/>
            <a:ext cx="0" cy="53340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680" name="Line 17"/>
          <p:cNvSpPr>
            <a:spLocks noChangeShapeType="1"/>
          </p:cNvSpPr>
          <p:nvPr/>
        </p:nvSpPr>
        <p:spPr bwMode="auto">
          <a:xfrm>
            <a:off x="5505450" y="1860550"/>
            <a:ext cx="0" cy="53340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681" name="Line 18"/>
          <p:cNvSpPr>
            <a:spLocks noChangeShapeType="1"/>
          </p:cNvSpPr>
          <p:nvPr/>
        </p:nvSpPr>
        <p:spPr bwMode="auto">
          <a:xfrm>
            <a:off x="6191250" y="1860550"/>
            <a:ext cx="0" cy="53340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682" name="Line 19"/>
          <p:cNvSpPr>
            <a:spLocks noChangeShapeType="1"/>
          </p:cNvSpPr>
          <p:nvPr/>
        </p:nvSpPr>
        <p:spPr bwMode="auto">
          <a:xfrm>
            <a:off x="6877050" y="1860550"/>
            <a:ext cx="0" cy="53340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683" name="Line 20"/>
          <p:cNvSpPr>
            <a:spLocks noChangeShapeType="1"/>
          </p:cNvSpPr>
          <p:nvPr/>
        </p:nvSpPr>
        <p:spPr bwMode="auto">
          <a:xfrm flipH="1">
            <a:off x="7562850" y="1860550"/>
            <a:ext cx="0" cy="53340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684" name="Text Box 21"/>
          <p:cNvSpPr txBox="1">
            <a:spLocks noChangeArrowheads="1"/>
          </p:cNvSpPr>
          <p:nvPr/>
        </p:nvSpPr>
        <p:spPr bwMode="auto">
          <a:xfrm>
            <a:off x="4210050" y="1341438"/>
            <a:ext cx="39179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kumimoji="1" lang="en-US" altLang="zh-CN" sz="2800" b="1">
                <a:solidFill>
                  <a:srgbClr val="0099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0     1      2      3      4      5 </a:t>
            </a:r>
            <a:endParaRPr kumimoji="1" lang="en-US" altLang="zh-CN" sz="24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8685" name="Text Box 22"/>
          <p:cNvSpPr txBox="1">
            <a:spLocks noChangeArrowheads="1"/>
          </p:cNvSpPr>
          <p:nvPr/>
        </p:nvSpPr>
        <p:spPr bwMode="auto">
          <a:xfrm>
            <a:off x="3195638" y="1860550"/>
            <a:ext cx="862012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kumimoji="1" lang="en-US" altLang="zh-CN" sz="3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data</a:t>
            </a:r>
          </a:p>
        </p:txBody>
      </p:sp>
      <p:sp>
        <p:nvSpPr>
          <p:cNvPr id="28686" name="Text Box 23"/>
          <p:cNvSpPr txBox="1">
            <a:spLocks noChangeArrowheads="1"/>
          </p:cNvSpPr>
          <p:nvPr/>
        </p:nvSpPr>
        <p:spPr bwMode="auto">
          <a:xfrm>
            <a:off x="2305051" y="2338388"/>
            <a:ext cx="16541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kumimoji="1" lang="zh-CN" altLang="en-US" sz="3600" b="1">
                <a:solidFill>
                  <a:srgbClr val="3333CC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查找</a:t>
            </a:r>
            <a:r>
              <a:rPr kumimoji="1" lang="zh-CN" altLang="en-US" sz="3200">
                <a:solidFill>
                  <a:srgbClr val="FF505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  <a:r>
              <a:rPr kumimoji="1" lang="en-US" altLang="zh-CN" sz="3200" b="1">
                <a:solidFill>
                  <a:srgbClr val="FF5050"/>
                </a:solidFill>
                <a:ea typeface="隶书" panose="02010509060101010101" pitchFamily="49" charset="-122"/>
              </a:rPr>
              <a:t>16</a:t>
            </a:r>
            <a:endParaRPr kumimoji="1" lang="en-US" altLang="zh-CN" sz="24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2783" name="Text Box 24"/>
          <p:cNvSpPr txBox="1">
            <a:spLocks noChangeArrowheads="1"/>
          </p:cNvSpPr>
          <p:nvPr/>
        </p:nvSpPr>
        <p:spPr bwMode="auto">
          <a:xfrm>
            <a:off x="4057651" y="2424114"/>
            <a:ext cx="29686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kumimoji="1" lang="en-US" altLang="zh-CN" sz="3200" b="1" i="1">
                <a:solidFill>
                  <a:srgbClr val="FF505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endParaRPr kumimoji="1" lang="en-US" altLang="zh-CN" sz="24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2784" name="Line 25"/>
          <p:cNvSpPr>
            <a:spLocks noChangeShapeType="1"/>
          </p:cNvSpPr>
          <p:nvPr/>
        </p:nvSpPr>
        <p:spPr bwMode="auto">
          <a:xfrm flipV="1">
            <a:off x="5048250" y="3567113"/>
            <a:ext cx="0" cy="3810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689" name="Rectangle 26"/>
          <p:cNvSpPr>
            <a:spLocks noChangeArrowheads="1"/>
          </p:cNvSpPr>
          <p:nvPr/>
        </p:nvSpPr>
        <p:spPr bwMode="auto">
          <a:xfrm>
            <a:off x="4133850" y="2957513"/>
            <a:ext cx="4114800" cy="5334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20000"/>
              </a:spcBef>
            </a:pPr>
            <a:endParaRPr kumimoji="1" lang="zh-CN" altLang="en-US" sz="2800">
              <a:solidFill>
                <a:srgbClr val="000000"/>
              </a:solidFill>
              <a:latin typeface="Times New Roman" panose="02020603050405020304" pitchFamily="18" charset="0"/>
              <a:ea typeface="仿宋_GB2312"/>
              <a:cs typeface="仿宋_GB2312"/>
            </a:endParaRPr>
          </a:p>
        </p:txBody>
      </p:sp>
      <p:sp>
        <p:nvSpPr>
          <p:cNvPr id="28690" name="Text Box 27"/>
          <p:cNvSpPr txBox="1">
            <a:spLocks noChangeArrowheads="1"/>
          </p:cNvSpPr>
          <p:nvPr/>
        </p:nvSpPr>
        <p:spPr bwMode="auto">
          <a:xfrm>
            <a:off x="4210051" y="2957514"/>
            <a:ext cx="410527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kumimoji="1" lang="en-US" altLang="zh-CN" sz="3200" b="1">
                <a:solidFill>
                  <a:srgbClr val="000000"/>
                </a:solidFill>
                <a:ea typeface="宋体" panose="02010600030101010101" pitchFamily="2" charset="-122"/>
              </a:rPr>
              <a:t>25  34  57  16  48  09</a:t>
            </a:r>
            <a:r>
              <a:rPr kumimoji="1" lang="en-US" altLang="zh-CN" sz="32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kumimoji="1" lang="en-US" altLang="zh-CN" sz="3200">
              <a:solidFill>
                <a:srgbClr val="000000"/>
              </a:solidFill>
              <a:latin typeface="Arial Narrow" panose="020B060602020203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28691" name="Line 28"/>
          <p:cNvSpPr>
            <a:spLocks noChangeShapeType="1"/>
          </p:cNvSpPr>
          <p:nvPr/>
        </p:nvSpPr>
        <p:spPr bwMode="auto">
          <a:xfrm>
            <a:off x="4819650" y="2957513"/>
            <a:ext cx="0" cy="53340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692" name="Line 29"/>
          <p:cNvSpPr>
            <a:spLocks noChangeShapeType="1"/>
          </p:cNvSpPr>
          <p:nvPr/>
        </p:nvSpPr>
        <p:spPr bwMode="auto">
          <a:xfrm>
            <a:off x="5505450" y="2957513"/>
            <a:ext cx="0" cy="53340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693" name="Line 30"/>
          <p:cNvSpPr>
            <a:spLocks noChangeShapeType="1"/>
          </p:cNvSpPr>
          <p:nvPr/>
        </p:nvSpPr>
        <p:spPr bwMode="auto">
          <a:xfrm>
            <a:off x="6191250" y="2957513"/>
            <a:ext cx="0" cy="53340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694" name="Line 31"/>
          <p:cNvSpPr>
            <a:spLocks noChangeShapeType="1"/>
          </p:cNvSpPr>
          <p:nvPr/>
        </p:nvSpPr>
        <p:spPr bwMode="auto">
          <a:xfrm>
            <a:off x="6877050" y="2957513"/>
            <a:ext cx="0" cy="53340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695" name="Line 32"/>
          <p:cNvSpPr>
            <a:spLocks noChangeShapeType="1"/>
          </p:cNvSpPr>
          <p:nvPr/>
        </p:nvSpPr>
        <p:spPr bwMode="auto">
          <a:xfrm flipH="1">
            <a:off x="7562850" y="2957513"/>
            <a:ext cx="0" cy="53340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92" name="Text Box 33"/>
          <p:cNvSpPr txBox="1">
            <a:spLocks noChangeArrowheads="1"/>
          </p:cNvSpPr>
          <p:nvPr/>
        </p:nvSpPr>
        <p:spPr bwMode="auto">
          <a:xfrm>
            <a:off x="4667251" y="3490914"/>
            <a:ext cx="29686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kumimoji="1" lang="en-US" altLang="zh-CN" sz="3200" b="1" i="1">
                <a:solidFill>
                  <a:srgbClr val="FF505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endParaRPr kumimoji="1" lang="en-US" altLang="zh-CN" sz="24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2793" name="Line 34"/>
          <p:cNvSpPr>
            <a:spLocks noChangeShapeType="1"/>
          </p:cNvSpPr>
          <p:nvPr/>
        </p:nvSpPr>
        <p:spPr bwMode="auto">
          <a:xfrm flipV="1">
            <a:off x="5734050" y="4679950"/>
            <a:ext cx="0" cy="3810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698" name="Rectangle 35"/>
          <p:cNvSpPr>
            <a:spLocks noChangeArrowheads="1"/>
          </p:cNvSpPr>
          <p:nvPr/>
        </p:nvSpPr>
        <p:spPr bwMode="auto">
          <a:xfrm>
            <a:off x="4133850" y="4070350"/>
            <a:ext cx="4114800" cy="5334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20000"/>
              </a:spcBef>
            </a:pPr>
            <a:endParaRPr kumimoji="1" lang="zh-CN" altLang="en-US" sz="2800">
              <a:solidFill>
                <a:srgbClr val="000000"/>
              </a:solidFill>
              <a:latin typeface="Times New Roman" panose="02020603050405020304" pitchFamily="18" charset="0"/>
              <a:ea typeface="仿宋_GB2312"/>
              <a:cs typeface="仿宋_GB2312"/>
            </a:endParaRPr>
          </a:p>
        </p:txBody>
      </p:sp>
      <p:sp>
        <p:nvSpPr>
          <p:cNvPr id="28699" name="Text Box 36"/>
          <p:cNvSpPr txBox="1">
            <a:spLocks noChangeArrowheads="1"/>
          </p:cNvSpPr>
          <p:nvPr/>
        </p:nvSpPr>
        <p:spPr bwMode="auto">
          <a:xfrm>
            <a:off x="4210051" y="4070350"/>
            <a:ext cx="41052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kumimoji="1" lang="en-US" altLang="zh-CN" sz="3200" b="1">
                <a:solidFill>
                  <a:srgbClr val="000000"/>
                </a:solidFill>
                <a:ea typeface="宋体" panose="02010600030101010101" pitchFamily="2" charset="-122"/>
              </a:rPr>
              <a:t>25  34  57  16  48  09</a:t>
            </a:r>
            <a:r>
              <a:rPr kumimoji="1" lang="en-US" altLang="zh-CN" sz="32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kumimoji="1" lang="en-US" altLang="zh-CN" sz="3200">
              <a:solidFill>
                <a:srgbClr val="000000"/>
              </a:solidFill>
              <a:latin typeface="Arial Narrow" panose="020B060602020203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28700" name="Line 37"/>
          <p:cNvSpPr>
            <a:spLocks noChangeShapeType="1"/>
          </p:cNvSpPr>
          <p:nvPr/>
        </p:nvSpPr>
        <p:spPr bwMode="auto">
          <a:xfrm>
            <a:off x="4819650" y="4070350"/>
            <a:ext cx="0" cy="53340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701" name="Line 38"/>
          <p:cNvSpPr>
            <a:spLocks noChangeShapeType="1"/>
          </p:cNvSpPr>
          <p:nvPr/>
        </p:nvSpPr>
        <p:spPr bwMode="auto">
          <a:xfrm>
            <a:off x="5505450" y="4070350"/>
            <a:ext cx="0" cy="53340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702" name="Line 39"/>
          <p:cNvSpPr>
            <a:spLocks noChangeShapeType="1"/>
          </p:cNvSpPr>
          <p:nvPr/>
        </p:nvSpPr>
        <p:spPr bwMode="auto">
          <a:xfrm>
            <a:off x="6191250" y="4070350"/>
            <a:ext cx="0" cy="53340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703" name="Line 40"/>
          <p:cNvSpPr>
            <a:spLocks noChangeShapeType="1"/>
          </p:cNvSpPr>
          <p:nvPr/>
        </p:nvSpPr>
        <p:spPr bwMode="auto">
          <a:xfrm>
            <a:off x="6877050" y="4070350"/>
            <a:ext cx="0" cy="53340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704" name="Line 41"/>
          <p:cNvSpPr>
            <a:spLocks noChangeShapeType="1"/>
          </p:cNvSpPr>
          <p:nvPr/>
        </p:nvSpPr>
        <p:spPr bwMode="auto">
          <a:xfrm flipH="1">
            <a:off x="7562850" y="4070350"/>
            <a:ext cx="0" cy="53340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801" name="Text Box 42"/>
          <p:cNvSpPr txBox="1">
            <a:spLocks noChangeArrowheads="1"/>
          </p:cNvSpPr>
          <p:nvPr/>
        </p:nvSpPr>
        <p:spPr bwMode="auto">
          <a:xfrm>
            <a:off x="5360988" y="4603750"/>
            <a:ext cx="296862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kumimoji="1" lang="en-US" altLang="zh-CN" sz="3200" b="1" i="1">
                <a:solidFill>
                  <a:srgbClr val="FF505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endParaRPr kumimoji="1" lang="en-US" altLang="zh-CN" sz="24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2802" name="Line 43"/>
          <p:cNvSpPr>
            <a:spLocks noChangeShapeType="1"/>
          </p:cNvSpPr>
          <p:nvPr/>
        </p:nvSpPr>
        <p:spPr bwMode="auto">
          <a:xfrm flipV="1">
            <a:off x="6496050" y="5776913"/>
            <a:ext cx="0" cy="3810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707" name="Rectangle 44"/>
          <p:cNvSpPr>
            <a:spLocks noChangeArrowheads="1"/>
          </p:cNvSpPr>
          <p:nvPr/>
        </p:nvSpPr>
        <p:spPr bwMode="auto">
          <a:xfrm>
            <a:off x="4143375" y="5167313"/>
            <a:ext cx="4114800" cy="5334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20000"/>
              </a:spcBef>
            </a:pPr>
            <a:endParaRPr kumimoji="1" lang="zh-CN" altLang="en-US" sz="2800">
              <a:solidFill>
                <a:srgbClr val="000000"/>
              </a:solidFill>
              <a:latin typeface="Times New Roman" panose="02020603050405020304" pitchFamily="18" charset="0"/>
              <a:ea typeface="仿宋_GB2312"/>
              <a:cs typeface="仿宋_GB2312"/>
            </a:endParaRPr>
          </a:p>
        </p:txBody>
      </p:sp>
      <p:sp>
        <p:nvSpPr>
          <p:cNvPr id="28708" name="Text Box 45"/>
          <p:cNvSpPr txBox="1">
            <a:spLocks noChangeArrowheads="1"/>
          </p:cNvSpPr>
          <p:nvPr/>
        </p:nvSpPr>
        <p:spPr bwMode="auto">
          <a:xfrm>
            <a:off x="4219576" y="5167314"/>
            <a:ext cx="410527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kumimoji="1" lang="en-US" altLang="zh-CN" sz="3200" b="1">
                <a:solidFill>
                  <a:srgbClr val="000000"/>
                </a:solidFill>
                <a:ea typeface="宋体" panose="02010600030101010101" pitchFamily="2" charset="-122"/>
              </a:rPr>
              <a:t>25  34  57  16  48  09</a:t>
            </a:r>
            <a:r>
              <a:rPr kumimoji="1" lang="en-US" altLang="zh-CN" sz="32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kumimoji="1" lang="en-US" altLang="zh-CN" sz="3200">
              <a:solidFill>
                <a:srgbClr val="000000"/>
              </a:solidFill>
              <a:latin typeface="Arial Narrow" panose="020B060602020203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28709" name="Line 46"/>
          <p:cNvSpPr>
            <a:spLocks noChangeShapeType="1"/>
          </p:cNvSpPr>
          <p:nvPr/>
        </p:nvSpPr>
        <p:spPr bwMode="auto">
          <a:xfrm>
            <a:off x="4829175" y="5167313"/>
            <a:ext cx="0" cy="53340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710" name="Line 47"/>
          <p:cNvSpPr>
            <a:spLocks noChangeShapeType="1"/>
          </p:cNvSpPr>
          <p:nvPr/>
        </p:nvSpPr>
        <p:spPr bwMode="auto">
          <a:xfrm>
            <a:off x="5514975" y="5167313"/>
            <a:ext cx="0" cy="53340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711" name="Line 48"/>
          <p:cNvSpPr>
            <a:spLocks noChangeShapeType="1"/>
          </p:cNvSpPr>
          <p:nvPr/>
        </p:nvSpPr>
        <p:spPr bwMode="auto">
          <a:xfrm>
            <a:off x="6200775" y="5167313"/>
            <a:ext cx="0" cy="53340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712" name="Line 49"/>
          <p:cNvSpPr>
            <a:spLocks noChangeShapeType="1"/>
          </p:cNvSpPr>
          <p:nvPr/>
        </p:nvSpPr>
        <p:spPr bwMode="auto">
          <a:xfrm>
            <a:off x="6886575" y="5167313"/>
            <a:ext cx="0" cy="53340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713" name="Line 50"/>
          <p:cNvSpPr>
            <a:spLocks noChangeShapeType="1"/>
          </p:cNvSpPr>
          <p:nvPr/>
        </p:nvSpPr>
        <p:spPr bwMode="auto">
          <a:xfrm flipH="1">
            <a:off x="7572375" y="5167313"/>
            <a:ext cx="0" cy="53340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810" name="Text Box 51"/>
          <p:cNvSpPr txBox="1">
            <a:spLocks noChangeArrowheads="1"/>
          </p:cNvSpPr>
          <p:nvPr/>
        </p:nvSpPr>
        <p:spPr bwMode="auto">
          <a:xfrm>
            <a:off x="6115051" y="5700714"/>
            <a:ext cx="29686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kumimoji="1" lang="en-US" altLang="zh-CN" sz="3200" b="1" i="1">
                <a:solidFill>
                  <a:srgbClr val="FF505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endParaRPr kumimoji="1" lang="en-US" altLang="zh-CN" sz="24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2811" name="AutoShape 52"/>
          <p:cNvSpPr>
            <a:spLocks noChangeArrowheads="1"/>
          </p:cNvSpPr>
          <p:nvPr/>
        </p:nvSpPr>
        <p:spPr bwMode="auto">
          <a:xfrm>
            <a:off x="4591050" y="2546350"/>
            <a:ext cx="533400" cy="152400"/>
          </a:xfrm>
          <a:prstGeom prst="curvedUpArrow">
            <a:avLst>
              <a:gd name="adj1" fmla="val 70000"/>
              <a:gd name="adj2" fmla="val 140000"/>
              <a:gd name="adj3" fmla="val 33333"/>
            </a:avLst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20000"/>
              </a:spcBef>
            </a:pPr>
            <a:endParaRPr kumimoji="1" lang="zh-CN" altLang="en-US" sz="2800">
              <a:solidFill>
                <a:srgbClr val="000000"/>
              </a:solidFill>
              <a:latin typeface="Times New Roman" panose="02020603050405020304" pitchFamily="18" charset="0"/>
              <a:ea typeface="仿宋_GB2312"/>
              <a:cs typeface="仿宋_GB2312"/>
            </a:endParaRPr>
          </a:p>
        </p:txBody>
      </p:sp>
      <p:sp>
        <p:nvSpPr>
          <p:cNvPr id="32812" name="AutoShape 53"/>
          <p:cNvSpPr>
            <a:spLocks noChangeArrowheads="1"/>
          </p:cNvSpPr>
          <p:nvPr/>
        </p:nvSpPr>
        <p:spPr bwMode="auto">
          <a:xfrm>
            <a:off x="5200650" y="3613150"/>
            <a:ext cx="533400" cy="152400"/>
          </a:xfrm>
          <a:prstGeom prst="curvedUpArrow">
            <a:avLst>
              <a:gd name="adj1" fmla="val 70000"/>
              <a:gd name="adj2" fmla="val 140000"/>
              <a:gd name="adj3" fmla="val 33333"/>
            </a:avLst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20000"/>
              </a:spcBef>
            </a:pPr>
            <a:endParaRPr kumimoji="1" lang="zh-CN" altLang="en-US" sz="2800">
              <a:solidFill>
                <a:srgbClr val="000000"/>
              </a:solidFill>
              <a:latin typeface="Times New Roman" panose="02020603050405020304" pitchFamily="18" charset="0"/>
              <a:ea typeface="仿宋_GB2312"/>
              <a:cs typeface="仿宋_GB2312"/>
            </a:endParaRPr>
          </a:p>
        </p:txBody>
      </p:sp>
      <p:sp>
        <p:nvSpPr>
          <p:cNvPr id="32813" name="AutoShape 54"/>
          <p:cNvSpPr>
            <a:spLocks noChangeArrowheads="1"/>
          </p:cNvSpPr>
          <p:nvPr/>
        </p:nvSpPr>
        <p:spPr bwMode="auto">
          <a:xfrm>
            <a:off x="5962650" y="4756150"/>
            <a:ext cx="533400" cy="152400"/>
          </a:xfrm>
          <a:prstGeom prst="curvedUpArrow">
            <a:avLst>
              <a:gd name="adj1" fmla="val 70000"/>
              <a:gd name="adj2" fmla="val 140000"/>
              <a:gd name="adj3" fmla="val 33333"/>
            </a:avLst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20000"/>
              </a:spcBef>
            </a:pPr>
            <a:endParaRPr kumimoji="1" lang="zh-CN" altLang="en-US" sz="2800">
              <a:solidFill>
                <a:srgbClr val="000000"/>
              </a:solidFill>
              <a:latin typeface="Times New Roman" panose="02020603050405020304" pitchFamily="18" charset="0"/>
              <a:ea typeface="仿宋_GB2312"/>
              <a:cs typeface="仿宋_GB2312"/>
            </a:endParaRPr>
          </a:p>
        </p:txBody>
      </p:sp>
      <p:sp>
        <p:nvSpPr>
          <p:cNvPr id="32814" name="Text Box 55"/>
          <p:cNvSpPr txBox="1">
            <a:spLocks noChangeArrowheads="1"/>
          </p:cNvSpPr>
          <p:nvPr/>
        </p:nvSpPr>
        <p:spPr bwMode="auto">
          <a:xfrm>
            <a:off x="6572250" y="5740400"/>
            <a:ext cx="20193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kumimoji="1" lang="zh-CN" altLang="en-US" sz="3600" b="1">
                <a:solidFill>
                  <a:srgbClr val="3333CC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查找成功</a:t>
            </a:r>
            <a:endParaRPr kumimoji="1" lang="zh-CN" altLang="en-US" sz="24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7" name="五边形 46"/>
          <p:cNvSpPr/>
          <p:nvPr/>
        </p:nvSpPr>
        <p:spPr>
          <a:xfrm>
            <a:off x="689071" y="536656"/>
            <a:ext cx="2742633" cy="720080"/>
          </a:xfrm>
          <a:prstGeom prst="homePlat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查找举例</a:t>
            </a:r>
          </a:p>
        </p:txBody>
      </p:sp>
    </p:spTree>
    <p:extLst>
      <p:ext uri="{BB962C8B-B14F-4D97-AF65-F5344CB8AC3E}">
        <p14:creationId xmlns:p14="http://schemas.microsoft.com/office/powerpoint/2010/main" val="3649706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2" grpId="0" animBg="1"/>
      <p:bldP spid="32783" grpId="0"/>
      <p:bldP spid="32784" grpId="0" animBg="1"/>
      <p:bldP spid="32792" grpId="0"/>
      <p:bldP spid="32793" grpId="0" animBg="1"/>
      <p:bldP spid="32801" grpId="0"/>
      <p:bldP spid="32802" grpId="0" animBg="1"/>
      <p:bldP spid="32810" grpId="0"/>
      <p:bldP spid="32811" grpId="0" animBg="1"/>
      <p:bldP spid="32812" grpId="0" animBg="1"/>
      <p:bldP spid="32813" grpId="0" animBg="1"/>
      <p:bldP spid="328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3160698" y="1709976"/>
            <a:ext cx="7128792" cy="700769"/>
          </a:xfrm>
          <a:prstGeom prst="rect">
            <a:avLst/>
          </a:prstGeom>
          <a:noFill/>
          <a:ln w="25400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ct val="30000"/>
              </a:spcBef>
            </a:pPr>
            <a:r>
              <a:rPr lang="zh-CN" altLang="en-US" sz="36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36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sz="3600" baseline="-300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36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a</a:t>
            </a:r>
            <a:r>
              <a:rPr lang="en-US" altLang="zh-CN" sz="3600" baseline="-300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36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… , a</a:t>
            </a:r>
            <a:r>
              <a:rPr lang="en-US" altLang="zh-CN" sz="3600" baseline="-300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i-1</a:t>
            </a:r>
            <a:r>
              <a:rPr lang="en-US" altLang="zh-CN" sz="36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3600" dirty="0" err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sz="3600" baseline="-30000" dirty="0" err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36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a</a:t>
            </a:r>
            <a:r>
              <a:rPr lang="en-US" altLang="zh-CN" sz="3600" baseline="-300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i+1</a:t>
            </a:r>
            <a:r>
              <a:rPr lang="en-US" altLang="zh-CN" sz="36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…, a</a:t>
            </a:r>
            <a:r>
              <a:rPr lang="en-US" altLang="zh-CN" sz="3600" baseline="-300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n-1, </a:t>
            </a:r>
            <a:r>
              <a:rPr lang="en-US" altLang="zh-CN" sz="36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sz="3600" baseline="-300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en-US" altLang="zh-CN" sz="36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</p:txBody>
      </p:sp>
      <p:cxnSp>
        <p:nvCxnSpPr>
          <p:cNvPr id="11" name="直接箭头连接符 10"/>
          <p:cNvCxnSpPr/>
          <p:nvPr/>
        </p:nvCxnSpPr>
        <p:spPr>
          <a:xfrm flipH="1">
            <a:off x="5467024" y="2401577"/>
            <a:ext cx="245956" cy="593038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3738972" y="2951406"/>
            <a:ext cx="2880320" cy="523220"/>
          </a:xfrm>
          <a:prstGeom prst="rect">
            <a:avLst/>
          </a:prstGeom>
          <a:noFill/>
          <a:ln w="25400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2800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sz="2800" baseline="-30000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sz="2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的直接前驱</a:t>
            </a:r>
          </a:p>
        </p:txBody>
      </p:sp>
      <p:cxnSp>
        <p:nvCxnSpPr>
          <p:cNvPr id="13" name="直接箭头连接符 12"/>
          <p:cNvCxnSpPr/>
          <p:nvPr/>
        </p:nvCxnSpPr>
        <p:spPr>
          <a:xfrm>
            <a:off x="7356140" y="2401577"/>
            <a:ext cx="396044" cy="586382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6430434" y="2943329"/>
            <a:ext cx="2880320" cy="523220"/>
          </a:xfrm>
          <a:prstGeom prst="rect">
            <a:avLst/>
          </a:prstGeom>
          <a:noFill/>
          <a:ln w="25400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2800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sz="2800" baseline="-30000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sz="2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的直接后继</a:t>
            </a:r>
          </a:p>
        </p:txBody>
      </p:sp>
      <p:grpSp>
        <p:nvGrpSpPr>
          <p:cNvPr id="28" name="组合 27"/>
          <p:cNvGrpSpPr/>
          <p:nvPr/>
        </p:nvGrpSpPr>
        <p:grpSpPr>
          <a:xfrm>
            <a:off x="3390439" y="3917418"/>
            <a:ext cx="5272176" cy="378728"/>
            <a:chOff x="2590488" y="4247748"/>
            <a:chExt cx="5272176" cy="378728"/>
          </a:xfrm>
        </p:grpSpPr>
        <p:sp>
          <p:nvSpPr>
            <p:cNvPr id="18" name="椭圆 17"/>
            <p:cNvSpPr/>
            <p:nvPr/>
          </p:nvSpPr>
          <p:spPr>
            <a:xfrm>
              <a:off x="2590488" y="4247748"/>
              <a:ext cx="386288" cy="37872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0" name="直接连接符 19"/>
            <p:cNvCxnSpPr>
              <a:stCxn id="18" idx="6"/>
            </p:cNvCxnSpPr>
            <p:nvPr/>
          </p:nvCxnSpPr>
          <p:spPr>
            <a:xfrm>
              <a:off x="2976776" y="4437112"/>
              <a:ext cx="814968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椭圆 20"/>
            <p:cNvSpPr/>
            <p:nvPr/>
          </p:nvSpPr>
          <p:spPr>
            <a:xfrm>
              <a:off x="3811960" y="4247748"/>
              <a:ext cx="386288" cy="37872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2" name="直接连接符 21"/>
            <p:cNvCxnSpPr/>
            <p:nvPr/>
          </p:nvCxnSpPr>
          <p:spPr>
            <a:xfrm>
              <a:off x="4198248" y="4437112"/>
              <a:ext cx="814968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椭圆 22"/>
            <p:cNvSpPr/>
            <p:nvPr/>
          </p:nvSpPr>
          <p:spPr>
            <a:xfrm>
              <a:off x="5033432" y="4247748"/>
              <a:ext cx="386288" cy="37872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4" name="直接连接符 23"/>
            <p:cNvCxnSpPr/>
            <p:nvPr/>
          </p:nvCxnSpPr>
          <p:spPr>
            <a:xfrm>
              <a:off x="5419720" y="4437112"/>
              <a:ext cx="814968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椭圆 24"/>
            <p:cNvSpPr/>
            <p:nvPr/>
          </p:nvSpPr>
          <p:spPr>
            <a:xfrm>
              <a:off x="6254904" y="4247748"/>
              <a:ext cx="386288" cy="37872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6" name="直接连接符 25"/>
            <p:cNvCxnSpPr/>
            <p:nvPr/>
          </p:nvCxnSpPr>
          <p:spPr>
            <a:xfrm>
              <a:off x="6641192" y="4437112"/>
              <a:ext cx="814968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椭圆 26"/>
            <p:cNvSpPr/>
            <p:nvPr/>
          </p:nvSpPr>
          <p:spPr>
            <a:xfrm>
              <a:off x="7476376" y="4247748"/>
              <a:ext cx="386288" cy="37872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9" name="横卷形 28"/>
          <p:cNvSpPr/>
          <p:nvPr/>
        </p:nvSpPr>
        <p:spPr>
          <a:xfrm>
            <a:off x="767408" y="1700808"/>
            <a:ext cx="2016224" cy="927393"/>
          </a:xfrm>
          <a:prstGeom prst="horizontalScroll">
            <a:avLst/>
          </a:prstGeom>
          <a:solidFill>
            <a:srgbClr val="0000FF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线性表</a:t>
            </a:r>
          </a:p>
        </p:txBody>
      </p:sp>
      <p:sp>
        <p:nvSpPr>
          <p:cNvPr id="30" name="横卷形 29"/>
          <p:cNvSpPr/>
          <p:nvPr/>
        </p:nvSpPr>
        <p:spPr>
          <a:xfrm>
            <a:off x="795656" y="3680305"/>
            <a:ext cx="1987976" cy="927393"/>
          </a:xfrm>
          <a:prstGeom prst="horizontalScroll">
            <a:avLst/>
          </a:prstGeom>
          <a:solidFill>
            <a:srgbClr val="0000FF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逻辑关系</a:t>
            </a:r>
          </a:p>
        </p:txBody>
      </p:sp>
      <p:cxnSp>
        <p:nvCxnSpPr>
          <p:cNvPr id="39" name="直接箭头连接符 38"/>
          <p:cNvCxnSpPr/>
          <p:nvPr/>
        </p:nvCxnSpPr>
        <p:spPr>
          <a:xfrm>
            <a:off x="9831852" y="2401577"/>
            <a:ext cx="396044" cy="586382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/>
          <p:cNvSpPr/>
          <p:nvPr/>
        </p:nvSpPr>
        <p:spPr>
          <a:xfrm>
            <a:off x="9831852" y="2638794"/>
            <a:ext cx="2880320" cy="523220"/>
          </a:xfrm>
          <a:prstGeom prst="rect">
            <a:avLst/>
          </a:prstGeom>
          <a:noFill/>
          <a:ln w="25400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2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为表长</a:t>
            </a:r>
          </a:p>
        </p:txBody>
      </p:sp>
      <p:sp>
        <p:nvSpPr>
          <p:cNvPr id="41" name="五边形 40"/>
          <p:cNvSpPr/>
          <p:nvPr/>
        </p:nvSpPr>
        <p:spPr>
          <a:xfrm>
            <a:off x="767408" y="585721"/>
            <a:ext cx="2520280" cy="720080"/>
          </a:xfrm>
          <a:prstGeom prst="homePlat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知识回顾</a:t>
            </a:r>
          </a:p>
        </p:txBody>
      </p:sp>
      <p:grpSp>
        <p:nvGrpSpPr>
          <p:cNvPr id="42" name="组合 41"/>
          <p:cNvGrpSpPr/>
          <p:nvPr/>
        </p:nvGrpSpPr>
        <p:grpSpPr>
          <a:xfrm>
            <a:off x="2361871" y="498268"/>
            <a:ext cx="3862825" cy="988329"/>
            <a:chOff x="113521" y="5932552"/>
            <a:chExt cx="2315566" cy="1903027"/>
          </a:xfrm>
        </p:grpSpPr>
        <p:sp>
          <p:nvSpPr>
            <p:cNvPr id="43" name="燕尾形 42"/>
            <p:cNvSpPr/>
            <p:nvPr/>
          </p:nvSpPr>
          <p:spPr>
            <a:xfrm>
              <a:off x="511397" y="6101950"/>
              <a:ext cx="1463505" cy="1396779"/>
            </a:xfrm>
            <a:prstGeom prst="chevron">
              <a:avLst/>
            </a:prstGeom>
            <a:solidFill>
              <a:schemeClr val="bg1"/>
            </a:solidFill>
            <a:ln w="38100">
              <a:solidFill>
                <a:srgbClr val="0000FF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4" name="燕尾形 4"/>
            <p:cNvSpPr/>
            <p:nvPr/>
          </p:nvSpPr>
          <p:spPr>
            <a:xfrm>
              <a:off x="113521" y="5932552"/>
              <a:ext cx="2315566" cy="190302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0640" tIns="20320" rIns="0" bIns="20320" numCol="1" spcCol="1270" anchor="ctr" anchorCtr="0">
              <a:noAutofit/>
            </a:bodyPr>
            <a:lstStyle/>
            <a:p>
              <a:pPr lvl="0" algn="ctr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4000" kern="1200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线性表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29459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384"/>
    </mc:Choice>
    <mc:Fallback xmlns="">
      <p:transition spd="slow" advTm="4038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30" grpId="0" animBg="1"/>
      <p:bldP spid="4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Line 4"/>
          <p:cNvSpPr>
            <a:spLocks noChangeShapeType="1"/>
          </p:cNvSpPr>
          <p:nvPr/>
        </p:nvSpPr>
        <p:spPr bwMode="auto">
          <a:xfrm flipV="1">
            <a:off x="4354513" y="1754188"/>
            <a:ext cx="0" cy="3810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699" name="Rectangle 5"/>
          <p:cNvSpPr>
            <a:spLocks noChangeArrowheads="1"/>
          </p:cNvSpPr>
          <p:nvPr/>
        </p:nvSpPr>
        <p:spPr bwMode="auto">
          <a:xfrm>
            <a:off x="4057650" y="1144588"/>
            <a:ext cx="3429000" cy="5334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20000"/>
              </a:spcBef>
            </a:pPr>
            <a:endParaRPr kumimoji="1" lang="zh-CN" altLang="en-US" sz="2800">
              <a:solidFill>
                <a:srgbClr val="000000"/>
              </a:solidFill>
              <a:latin typeface="Times New Roman" panose="02020603050405020304" pitchFamily="18" charset="0"/>
              <a:ea typeface="仿宋_GB2312"/>
              <a:cs typeface="仿宋_GB2312"/>
            </a:endParaRPr>
          </a:p>
        </p:txBody>
      </p:sp>
      <p:sp>
        <p:nvSpPr>
          <p:cNvPr id="29700" name="Text Box 6"/>
          <p:cNvSpPr txBox="1">
            <a:spLocks noChangeArrowheads="1"/>
          </p:cNvSpPr>
          <p:nvPr/>
        </p:nvSpPr>
        <p:spPr bwMode="auto">
          <a:xfrm>
            <a:off x="4133850" y="1144589"/>
            <a:ext cx="34290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kumimoji="1" lang="en-US" altLang="zh-CN" sz="3200" b="1">
                <a:solidFill>
                  <a:srgbClr val="000000"/>
                </a:solidFill>
                <a:ea typeface="宋体" panose="02010600030101010101" pitchFamily="2" charset="-122"/>
              </a:rPr>
              <a:t>25  34  57  16  48</a:t>
            </a:r>
            <a:r>
              <a:rPr kumimoji="1" lang="en-US" altLang="zh-CN" sz="32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kumimoji="1" lang="en-US" altLang="zh-CN" sz="3200">
              <a:solidFill>
                <a:srgbClr val="000000"/>
              </a:solidFill>
              <a:latin typeface="Arial Narrow" panose="020B060602020203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29701" name="Line 7"/>
          <p:cNvSpPr>
            <a:spLocks noChangeShapeType="1"/>
          </p:cNvSpPr>
          <p:nvPr/>
        </p:nvSpPr>
        <p:spPr bwMode="auto">
          <a:xfrm>
            <a:off x="4743450" y="1144588"/>
            <a:ext cx="0" cy="53340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02" name="Line 8"/>
          <p:cNvSpPr>
            <a:spLocks noChangeShapeType="1"/>
          </p:cNvSpPr>
          <p:nvPr/>
        </p:nvSpPr>
        <p:spPr bwMode="auto">
          <a:xfrm>
            <a:off x="5429250" y="1144588"/>
            <a:ext cx="0" cy="53340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03" name="Line 9"/>
          <p:cNvSpPr>
            <a:spLocks noChangeShapeType="1"/>
          </p:cNvSpPr>
          <p:nvPr/>
        </p:nvSpPr>
        <p:spPr bwMode="auto">
          <a:xfrm>
            <a:off x="6115050" y="1144588"/>
            <a:ext cx="0" cy="53340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04" name="Line 10"/>
          <p:cNvSpPr>
            <a:spLocks noChangeShapeType="1"/>
          </p:cNvSpPr>
          <p:nvPr/>
        </p:nvSpPr>
        <p:spPr bwMode="auto">
          <a:xfrm>
            <a:off x="6800850" y="1144588"/>
            <a:ext cx="0" cy="53340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05" name="Text Box 11"/>
          <p:cNvSpPr txBox="1">
            <a:spLocks noChangeArrowheads="1"/>
          </p:cNvSpPr>
          <p:nvPr/>
        </p:nvSpPr>
        <p:spPr bwMode="auto">
          <a:xfrm>
            <a:off x="4202113" y="677863"/>
            <a:ext cx="31178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kumimoji="1" lang="en-US" altLang="zh-CN" sz="2800" b="1">
                <a:solidFill>
                  <a:srgbClr val="0099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0     1      2      3      4</a:t>
            </a:r>
            <a:endParaRPr kumimoji="1" lang="en-US" altLang="zh-CN" sz="24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9706" name="Text Box 12"/>
          <p:cNvSpPr txBox="1">
            <a:spLocks noChangeArrowheads="1"/>
          </p:cNvSpPr>
          <p:nvPr/>
        </p:nvSpPr>
        <p:spPr bwMode="auto">
          <a:xfrm>
            <a:off x="3119438" y="1144589"/>
            <a:ext cx="862012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kumimoji="1" lang="en-US" altLang="zh-CN" sz="3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data</a:t>
            </a:r>
          </a:p>
        </p:txBody>
      </p:sp>
      <p:sp>
        <p:nvSpPr>
          <p:cNvPr id="29707" name="Text Box 13"/>
          <p:cNvSpPr txBox="1">
            <a:spLocks noChangeArrowheads="1"/>
          </p:cNvSpPr>
          <p:nvPr/>
        </p:nvSpPr>
        <p:spPr bwMode="auto">
          <a:xfrm>
            <a:off x="2279650" y="1677989"/>
            <a:ext cx="15494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kumimoji="1" lang="zh-CN" altLang="en-US" sz="3200">
                <a:solidFill>
                  <a:srgbClr val="3333CC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查找 </a:t>
            </a:r>
            <a:r>
              <a:rPr kumimoji="1" lang="en-US" altLang="zh-CN" sz="3200" b="1">
                <a:solidFill>
                  <a:srgbClr val="0000FF"/>
                </a:solidFill>
                <a:ea typeface="隶书" panose="02010509060101010101" pitchFamily="49" charset="-122"/>
              </a:rPr>
              <a:t>50</a:t>
            </a:r>
            <a:endParaRPr kumimoji="1" lang="en-US" altLang="zh-CN" sz="24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3804" name="Text Box 14"/>
          <p:cNvSpPr txBox="1">
            <a:spLocks noChangeArrowheads="1"/>
          </p:cNvSpPr>
          <p:nvPr/>
        </p:nvSpPr>
        <p:spPr bwMode="auto">
          <a:xfrm>
            <a:off x="3981451" y="1677989"/>
            <a:ext cx="29686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kumimoji="1" lang="en-US" altLang="zh-CN" sz="3200" b="1" i="1">
                <a:solidFill>
                  <a:srgbClr val="FF505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endParaRPr kumimoji="1" lang="en-US" altLang="zh-CN" sz="24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3805" name="Line 15"/>
          <p:cNvSpPr>
            <a:spLocks noChangeShapeType="1"/>
          </p:cNvSpPr>
          <p:nvPr/>
        </p:nvSpPr>
        <p:spPr bwMode="auto">
          <a:xfrm flipV="1">
            <a:off x="4964113" y="2820988"/>
            <a:ext cx="0" cy="3810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10" name="Rectangle 16"/>
          <p:cNvSpPr>
            <a:spLocks noChangeArrowheads="1"/>
          </p:cNvSpPr>
          <p:nvPr/>
        </p:nvSpPr>
        <p:spPr bwMode="auto">
          <a:xfrm>
            <a:off x="4057650" y="2211388"/>
            <a:ext cx="3429000" cy="5334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20000"/>
              </a:spcBef>
            </a:pPr>
            <a:endParaRPr kumimoji="1" lang="zh-CN" altLang="en-US" sz="2800">
              <a:solidFill>
                <a:srgbClr val="000000"/>
              </a:solidFill>
              <a:latin typeface="Times New Roman" panose="02020603050405020304" pitchFamily="18" charset="0"/>
              <a:ea typeface="仿宋_GB2312"/>
              <a:cs typeface="仿宋_GB2312"/>
            </a:endParaRPr>
          </a:p>
        </p:txBody>
      </p:sp>
      <p:sp>
        <p:nvSpPr>
          <p:cNvPr id="29711" name="Text Box 17"/>
          <p:cNvSpPr txBox="1">
            <a:spLocks noChangeArrowheads="1"/>
          </p:cNvSpPr>
          <p:nvPr/>
        </p:nvSpPr>
        <p:spPr bwMode="auto">
          <a:xfrm>
            <a:off x="4133850" y="2211389"/>
            <a:ext cx="35052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kumimoji="1" lang="en-US" altLang="zh-CN" sz="3200" b="1">
                <a:solidFill>
                  <a:srgbClr val="000000"/>
                </a:solidFill>
                <a:ea typeface="宋体" panose="02010600030101010101" pitchFamily="2" charset="-122"/>
              </a:rPr>
              <a:t>25  34  57  16  48</a:t>
            </a:r>
            <a:r>
              <a:rPr kumimoji="1" lang="en-US" altLang="zh-CN" sz="32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kumimoji="1" lang="en-US" altLang="zh-CN" sz="3200">
              <a:solidFill>
                <a:srgbClr val="000000"/>
              </a:solidFill>
              <a:latin typeface="Arial Narrow" panose="020B060602020203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29712" name="Line 18"/>
          <p:cNvSpPr>
            <a:spLocks noChangeShapeType="1"/>
          </p:cNvSpPr>
          <p:nvPr/>
        </p:nvSpPr>
        <p:spPr bwMode="auto">
          <a:xfrm>
            <a:off x="4743450" y="2211388"/>
            <a:ext cx="0" cy="53340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13" name="Line 19"/>
          <p:cNvSpPr>
            <a:spLocks noChangeShapeType="1"/>
          </p:cNvSpPr>
          <p:nvPr/>
        </p:nvSpPr>
        <p:spPr bwMode="auto">
          <a:xfrm>
            <a:off x="5429250" y="2211388"/>
            <a:ext cx="0" cy="53340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14" name="Line 20"/>
          <p:cNvSpPr>
            <a:spLocks noChangeShapeType="1"/>
          </p:cNvSpPr>
          <p:nvPr/>
        </p:nvSpPr>
        <p:spPr bwMode="auto">
          <a:xfrm>
            <a:off x="6115050" y="2211388"/>
            <a:ext cx="0" cy="53340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15" name="Line 21"/>
          <p:cNvSpPr>
            <a:spLocks noChangeShapeType="1"/>
          </p:cNvSpPr>
          <p:nvPr/>
        </p:nvSpPr>
        <p:spPr bwMode="auto">
          <a:xfrm>
            <a:off x="6800850" y="2211388"/>
            <a:ext cx="0" cy="53340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12" name="Text Box 22"/>
          <p:cNvSpPr txBox="1">
            <a:spLocks noChangeArrowheads="1"/>
          </p:cNvSpPr>
          <p:nvPr/>
        </p:nvSpPr>
        <p:spPr bwMode="auto">
          <a:xfrm>
            <a:off x="4591051" y="2744789"/>
            <a:ext cx="29686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kumimoji="1" lang="en-US" altLang="zh-CN" sz="3200" b="1" i="1">
                <a:solidFill>
                  <a:srgbClr val="FF505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endParaRPr kumimoji="1" lang="en-US" altLang="zh-CN" sz="24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3813" name="Line 23"/>
          <p:cNvSpPr>
            <a:spLocks noChangeShapeType="1"/>
          </p:cNvSpPr>
          <p:nvPr/>
        </p:nvSpPr>
        <p:spPr bwMode="auto">
          <a:xfrm flipV="1">
            <a:off x="5657850" y="3887788"/>
            <a:ext cx="0" cy="3810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18" name="Rectangle 24"/>
          <p:cNvSpPr>
            <a:spLocks noChangeArrowheads="1"/>
          </p:cNvSpPr>
          <p:nvPr/>
        </p:nvSpPr>
        <p:spPr bwMode="auto">
          <a:xfrm>
            <a:off x="4057650" y="3278188"/>
            <a:ext cx="3429000" cy="5334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20000"/>
              </a:spcBef>
            </a:pPr>
            <a:endParaRPr kumimoji="1" lang="zh-CN" altLang="en-US" sz="2800">
              <a:solidFill>
                <a:srgbClr val="000000"/>
              </a:solidFill>
              <a:latin typeface="Times New Roman" panose="02020603050405020304" pitchFamily="18" charset="0"/>
              <a:ea typeface="仿宋_GB2312"/>
              <a:cs typeface="仿宋_GB2312"/>
            </a:endParaRPr>
          </a:p>
        </p:txBody>
      </p:sp>
      <p:sp>
        <p:nvSpPr>
          <p:cNvPr id="29719" name="Text Box 25"/>
          <p:cNvSpPr txBox="1">
            <a:spLocks noChangeArrowheads="1"/>
          </p:cNvSpPr>
          <p:nvPr/>
        </p:nvSpPr>
        <p:spPr bwMode="auto">
          <a:xfrm>
            <a:off x="4133851" y="3278189"/>
            <a:ext cx="410527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kumimoji="1" lang="en-US" altLang="zh-CN" sz="3200" b="1">
                <a:solidFill>
                  <a:srgbClr val="000000"/>
                </a:solidFill>
                <a:ea typeface="宋体" panose="02010600030101010101" pitchFamily="2" charset="-122"/>
              </a:rPr>
              <a:t>25  34  57  16  48</a:t>
            </a:r>
            <a:r>
              <a:rPr kumimoji="1" lang="en-US" altLang="zh-CN" sz="32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kumimoji="1" lang="en-US" altLang="zh-CN" sz="3200">
              <a:solidFill>
                <a:srgbClr val="000000"/>
              </a:solidFill>
              <a:latin typeface="Arial Narrow" panose="020B060602020203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29720" name="Line 26"/>
          <p:cNvSpPr>
            <a:spLocks noChangeShapeType="1"/>
          </p:cNvSpPr>
          <p:nvPr/>
        </p:nvSpPr>
        <p:spPr bwMode="auto">
          <a:xfrm>
            <a:off x="4743450" y="3278188"/>
            <a:ext cx="0" cy="53340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21" name="Line 27"/>
          <p:cNvSpPr>
            <a:spLocks noChangeShapeType="1"/>
          </p:cNvSpPr>
          <p:nvPr/>
        </p:nvSpPr>
        <p:spPr bwMode="auto">
          <a:xfrm>
            <a:off x="5429250" y="3278188"/>
            <a:ext cx="0" cy="53340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22" name="Line 28"/>
          <p:cNvSpPr>
            <a:spLocks noChangeShapeType="1"/>
          </p:cNvSpPr>
          <p:nvPr/>
        </p:nvSpPr>
        <p:spPr bwMode="auto">
          <a:xfrm>
            <a:off x="6115050" y="3278188"/>
            <a:ext cx="0" cy="53340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23" name="Line 29"/>
          <p:cNvSpPr>
            <a:spLocks noChangeShapeType="1"/>
          </p:cNvSpPr>
          <p:nvPr/>
        </p:nvSpPr>
        <p:spPr bwMode="auto">
          <a:xfrm>
            <a:off x="6800850" y="3278188"/>
            <a:ext cx="0" cy="53340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20" name="Text Box 30"/>
          <p:cNvSpPr txBox="1">
            <a:spLocks noChangeArrowheads="1"/>
          </p:cNvSpPr>
          <p:nvPr/>
        </p:nvSpPr>
        <p:spPr bwMode="auto">
          <a:xfrm>
            <a:off x="5284788" y="3811589"/>
            <a:ext cx="296862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kumimoji="1" lang="en-US" altLang="zh-CN" sz="3200" b="1" i="1">
                <a:solidFill>
                  <a:srgbClr val="FF505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endParaRPr kumimoji="1" lang="en-US" altLang="zh-CN" sz="24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3821" name="Line 31"/>
          <p:cNvSpPr>
            <a:spLocks noChangeShapeType="1"/>
          </p:cNvSpPr>
          <p:nvPr/>
        </p:nvSpPr>
        <p:spPr bwMode="auto">
          <a:xfrm flipV="1">
            <a:off x="6419850" y="4954588"/>
            <a:ext cx="0" cy="3810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26" name="Rectangle 32"/>
          <p:cNvSpPr>
            <a:spLocks noChangeArrowheads="1"/>
          </p:cNvSpPr>
          <p:nvPr/>
        </p:nvSpPr>
        <p:spPr bwMode="auto">
          <a:xfrm>
            <a:off x="4067176" y="4344988"/>
            <a:ext cx="3419475" cy="5334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20000"/>
              </a:spcBef>
            </a:pPr>
            <a:endParaRPr kumimoji="1" lang="zh-CN" altLang="en-US" sz="2800">
              <a:solidFill>
                <a:srgbClr val="000000"/>
              </a:solidFill>
              <a:latin typeface="Times New Roman" panose="02020603050405020304" pitchFamily="18" charset="0"/>
              <a:ea typeface="仿宋_GB2312"/>
              <a:cs typeface="仿宋_GB2312"/>
            </a:endParaRPr>
          </a:p>
        </p:txBody>
      </p:sp>
      <p:sp>
        <p:nvSpPr>
          <p:cNvPr id="29727" name="Text Box 33"/>
          <p:cNvSpPr txBox="1">
            <a:spLocks noChangeArrowheads="1"/>
          </p:cNvSpPr>
          <p:nvPr/>
        </p:nvSpPr>
        <p:spPr bwMode="auto">
          <a:xfrm>
            <a:off x="4143376" y="4344989"/>
            <a:ext cx="410527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kumimoji="1" lang="en-US" altLang="zh-CN" sz="3200" b="1">
                <a:solidFill>
                  <a:srgbClr val="000000"/>
                </a:solidFill>
                <a:ea typeface="宋体" panose="02010600030101010101" pitchFamily="2" charset="-122"/>
              </a:rPr>
              <a:t>25  34  57  16  48</a:t>
            </a:r>
            <a:r>
              <a:rPr kumimoji="1" lang="en-US" altLang="zh-CN" sz="32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kumimoji="1" lang="en-US" altLang="zh-CN" sz="3200">
              <a:solidFill>
                <a:srgbClr val="000000"/>
              </a:solidFill>
              <a:latin typeface="Arial Narrow" panose="020B060602020203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29728" name="Line 34"/>
          <p:cNvSpPr>
            <a:spLocks noChangeShapeType="1"/>
          </p:cNvSpPr>
          <p:nvPr/>
        </p:nvSpPr>
        <p:spPr bwMode="auto">
          <a:xfrm>
            <a:off x="4752975" y="4344988"/>
            <a:ext cx="0" cy="53340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29" name="Line 35"/>
          <p:cNvSpPr>
            <a:spLocks noChangeShapeType="1"/>
          </p:cNvSpPr>
          <p:nvPr/>
        </p:nvSpPr>
        <p:spPr bwMode="auto">
          <a:xfrm>
            <a:off x="5438775" y="4344988"/>
            <a:ext cx="0" cy="53340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30" name="Line 36"/>
          <p:cNvSpPr>
            <a:spLocks noChangeShapeType="1"/>
          </p:cNvSpPr>
          <p:nvPr/>
        </p:nvSpPr>
        <p:spPr bwMode="auto">
          <a:xfrm>
            <a:off x="6124575" y="4344988"/>
            <a:ext cx="0" cy="53340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31" name="Line 37"/>
          <p:cNvSpPr>
            <a:spLocks noChangeShapeType="1"/>
          </p:cNvSpPr>
          <p:nvPr/>
        </p:nvSpPr>
        <p:spPr bwMode="auto">
          <a:xfrm>
            <a:off x="6810375" y="4344988"/>
            <a:ext cx="0" cy="53340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28" name="Text Box 38"/>
          <p:cNvSpPr txBox="1">
            <a:spLocks noChangeArrowheads="1"/>
          </p:cNvSpPr>
          <p:nvPr/>
        </p:nvSpPr>
        <p:spPr bwMode="auto">
          <a:xfrm>
            <a:off x="6038851" y="4878389"/>
            <a:ext cx="29686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kumimoji="1" lang="en-US" altLang="zh-CN" sz="3200" b="1" i="1">
                <a:solidFill>
                  <a:srgbClr val="FF505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endParaRPr kumimoji="1" lang="en-US" altLang="zh-CN" sz="24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3829" name="Line 39"/>
          <p:cNvSpPr>
            <a:spLocks noChangeShapeType="1"/>
          </p:cNvSpPr>
          <p:nvPr/>
        </p:nvSpPr>
        <p:spPr bwMode="auto">
          <a:xfrm flipV="1">
            <a:off x="7105650" y="6021388"/>
            <a:ext cx="0" cy="3810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34" name="Rectangle 40"/>
          <p:cNvSpPr>
            <a:spLocks noChangeArrowheads="1"/>
          </p:cNvSpPr>
          <p:nvPr/>
        </p:nvSpPr>
        <p:spPr bwMode="auto">
          <a:xfrm>
            <a:off x="4067176" y="5411788"/>
            <a:ext cx="3419475" cy="5334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20000"/>
              </a:spcBef>
            </a:pPr>
            <a:endParaRPr kumimoji="1" lang="zh-CN" altLang="en-US" sz="2800">
              <a:solidFill>
                <a:srgbClr val="000000"/>
              </a:solidFill>
              <a:latin typeface="Times New Roman" panose="02020603050405020304" pitchFamily="18" charset="0"/>
              <a:ea typeface="仿宋_GB2312"/>
              <a:cs typeface="仿宋_GB2312"/>
            </a:endParaRPr>
          </a:p>
        </p:txBody>
      </p:sp>
      <p:sp>
        <p:nvSpPr>
          <p:cNvPr id="29735" name="Text Box 41"/>
          <p:cNvSpPr txBox="1">
            <a:spLocks noChangeArrowheads="1"/>
          </p:cNvSpPr>
          <p:nvPr/>
        </p:nvSpPr>
        <p:spPr bwMode="auto">
          <a:xfrm>
            <a:off x="4143376" y="5411789"/>
            <a:ext cx="410527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kumimoji="1" lang="en-US" altLang="zh-CN" sz="3200" b="1">
                <a:solidFill>
                  <a:srgbClr val="000000"/>
                </a:solidFill>
                <a:ea typeface="宋体" panose="02010600030101010101" pitchFamily="2" charset="-122"/>
              </a:rPr>
              <a:t>25  34  57  16  48</a:t>
            </a:r>
            <a:r>
              <a:rPr kumimoji="1" lang="en-US" altLang="zh-CN" sz="32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kumimoji="1" lang="en-US" altLang="zh-CN" sz="3200">
              <a:solidFill>
                <a:srgbClr val="000000"/>
              </a:solidFill>
              <a:latin typeface="Arial Narrow" panose="020B060602020203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29736" name="Line 42"/>
          <p:cNvSpPr>
            <a:spLocks noChangeShapeType="1"/>
          </p:cNvSpPr>
          <p:nvPr/>
        </p:nvSpPr>
        <p:spPr bwMode="auto">
          <a:xfrm>
            <a:off x="4752975" y="5411788"/>
            <a:ext cx="0" cy="53340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37" name="Line 43"/>
          <p:cNvSpPr>
            <a:spLocks noChangeShapeType="1"/>
          </p:cNvSpPr>
          <p:nvPr/>
        </p:nvSpPr>
        <p:spPr bwMode="auto">
          <a:xfrm>
            <a:off x="5438775" y="5411788"/>
            <a:ext cx="0" cy="53340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38" name="Line 44"/>
          <p:cNvSpPr>
            <a:spLocks noChangeShapeType="1"/>
          </p:cNvSpPr>
          <p:nvPr/>
        </p:nvSpPr>
        <p:spPr bwMode="auto">
          <a:xfrm>
            <a:off x="6810375" y="5411788"/>
            <a:ext cx="0" cy="53340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39" name="Line 45"/>
          <p:cNvSpPr>
            <a:spLocks noChangeShapeType="1"/>
          </p:cNvSpPr>
          <p:nvPr/>
        </p:nvSpPr>
        <p:spPr bwMode="auto">
          <a:xfrm flipH="1">
            <a:off x="6191250" y="5411788"/>
            <a:ext cx="0" cy="53340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36" name="Text Box 46"/>
          <p:cNvSpPr txBox="1">
            <a:spLocks noChangeArrowheads="1"/>
          </p:cNvSpPr>
          <p:nvPr/>
        </p:nvSpPr>
        <p:spPr bwMode="auto">
          <a:xfrm>
            <a:off x="6732588" y="5945189"/>
            <a:ext cx="296862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kumimoji="1" lang="en-US" altLang="zh-CN" sz="3200" b="1" i="1">
                <a:solidFill>
                  <a:srgbClr val="FF505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endParaRPr kumimoji="1" lang="en-US" altLang="zh-CN" sz="24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3837" name="AutoShape 47"/>
          <p:cNvSpPr>
            <a:spLocks noChangeArrowheads="1"/>
          </p:cNvSpPr>
          <p:nvPr/>
        </p:nvSpPr>
        <p:spPr bwMode="auto">
          <a:xfrm>
            <a:off x="4514850" y="1830388"/>
            <a:ext cx="533400" cy="152400"/>
          </a:xfrm>
          <a:prstGeom prst="curvedUpArrow">
            <a:avLst>
              <a:gd name="adj1" fmla="val 70000"/>
              <a:gd name="adj2" fmla="val 140000"/>
              <a:gd name="adj3" fmla="val 33333"/>
            </a:avLst>
          </a:prstGeom>
          <a:solidFill>
            <a:srgbClr val="FF5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20000"/>
              </a:spcBef>
            </a:pPr>
            <a:endParaRPr kumimoji="1" lang="zh-CN" altLang="en-US" sz="2800">
              <a:solidFill>
                <a:srgbClr val="000000"/>
              </a:solidFill>
              <a:latin typeface="Times New Roman" panose="02020603050405020304" pitchFamily="18" charset="0"/>
              <a:ea typeface="仿宋_GB2312"/>
              <a:cs typeface="仿宋_GB2312"/>
            </a:endParaRPr>
          </a:p>
        </p:txBody>
      </p:sp>
      <p:sp>
        <p:nvSpPr>
          <p:cNvPr id="33838" name="AutoShape 48"/>
          <p:cNvSpPr>
            <a:spLocks noChangeArrowheads="1"/>
          </p:cNvSpPr>
          <p:nvPr/>
        </p:nvSpPr>
        <p:spPr bwMode="auto">
          <a:xfrm>
            <a:off x="5124450" y="2897188"/>
            <a:ext cx="533400" cy="152400"/>
          </a:xfrm>
          <a:prstGeom prst="curvedUpArrow">
            <a:avLst>
              <a:gd name="adj1" fmla="val 70000"/>
              <a:gd name="adj2" fmla="val 140000"/>
              <a:gd name="adj3" fmla="val 33333"/>
            </a:avLst>
          </a:prstGeom>
          <a:solidFill>
            <a:srgbClr val="FF5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20000"/>
              </a:spcBef>
            </a:pPr>
            <a:endParaRPr kumimoji="1" lang="zh-CN" altLang="en-US" sz="2800">
              <a:solidFill>
                <a:srgbClr val="000000"/>
              </a:solidFill>
              <a:latin typeface="Times New Roman" panose="02020603050405020304" pitchFamily="18" charset="0"/>
              <a:ea typeface="仿宋_GB2312"/>
              <a:cs typeface="仿宋_GB2312"/>
            </a:endParaRPr>
          </a:p>
        </p:txBody>
      </p:sp>
      <p:sp>
        <p:nvSpPr>
          <p:cNvPr id="33839" name="AutoShape 49"/>
          <p:cNvSpPr>
            <a:spLocks noChangeArrowheads="1"/>
          </p:cNvSpPr>
          <p:nvPr/>
        </p:nvSpPr>
        <p:spPr bwMode="auto">
          <a:xfrm>
            <a:off x="5810250" y="3963988"/>
            <a:ext cx="533400" cy="152400"/>
          </a:xfrm>
          <a:prstGeom prst="curvedUpArrow">
            <a:avLst>
              <a:gd name="adj1" fmla="val 70000"/>
              <a:gd name="adj2" fmla="val 140000"/>
              <a:gd name="adj3" fmla="val 33333"/>
            </a:avLst>
          </a:prstGeom>
          <a:solidFill>
            <a:srgbClr val="FF5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20000"/>
              </a:spcBef>
            </a:pPr>
            <a:endParaRPr kumimoji="1" lang="zh-CN" altLang="en-US" sz="2800">
              <a:solidFill>
                <a:srgbClr val="000000"/>
              </a:solidFill>
              <a:latin typeface="Times New Roman" panose="02020603050405020304" pitchFamily="18" charset="0"/>
              <a:ea typeface="仿宋_GB2312"/>
              <a:cs typeface="仿宋_GB2312"/>
            </a:endParaRPr>
          </a:p>
        </p:txBody>
      </p:sp>
      <p:sp>
        <p:nvSpPr>
          <p:cNvPr id="33840" name="AutoShape 50"/>
          <p:cNvSpPr>
            <a:spLocks noChangeArrowheads="1"/>
          </p:cNvSpPr>
          <p:nvPr/>
        </p:nvSpPr>
        <p:spPr bwMode="auto">
          <a:xfrm>
            <a:off x="6572250" y="5030788"/>
            <a:ext cx="533400" cy="152400"/>
          </a:xfrm>
          <a:prstGeom prst="curvedUpArrow">
            <a:avLst>
              <a:gd name="adj1" fmla="val 70000"/>
              <a:gd name="adj2" fmla="val 140000"/>
              <a:gd name="adj3" fmla="val 33333"/>
            </a:avLst>
          </a:prstGeom>
          <a:solidFill>
            <a:srgbClr val="FF5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20000"/>
              </a:spcBef>
            </a:pPr>
            <a:endParaRPr kumimoji="1" lang="zh-CN" altLang="en-US" sz="2800">
              <a:solidFill>
                <a:srgbClr val="000000"/>
              </a:solidFill>
              <a:latin typeface="Times New Roman" panose="02020603050405020304" pitchFamily="18" charset="0"/>
              <a:ea typeface="仿宋_GB2312"/>
              <a:cs typeface="仿宋_GB2312"/>
            </a:endParaRPr>
          </a:p>
        </p:txBody>
      </p:sp>
      <p:sp>
        <p:nvSpPr>
          <p:cNvPr id="33841" name="AutoShape 51"/>
          <p:cNvSpPr>
            <a:spLocks noChangeArrowheads="1"/>
          </p:cNvSpPr>
          <p:nvPr/>
        </p:nvSpPr>
        <p:spPr bwMode="auto">
          <a:xfrm>
            <a:off x="7258050" y="6097588"/>
            <a:ext cx="533400" cy="152400"/>
          </a:xfrm>
          <a:prstGeom prst="curvedUpArrow">
            <a:avLst>
              <a:gd name="adj1" fmla="val 70000"/>
              <a:gd name="adj2" fmla="val 140000"/>
              <a:gd name="adj3" fmla="val 33333"/>
            </a:avLst>
          </a:prstGeom>
          <a:solidFill>
            <a:srgbClr val="FF5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20000"/>
              </a:spcBef>
            </a:pPr>
            <a:endParaRPr kumimoji="1" lang="zh-CN" altLang="en-US" sz="2800">
              <a:solidFill>
                <a:srgbClr val="000000"/>
              </a:solidFill>
              <a:latin typeface="Times New Roman" panose="02020603050405020304" pitchFamily="18" charset="0"/>
              <a:ea typeface="仿宋_GB2312"/>
              <a:cs typeface="仿宋_GB2312"/>
            </a:endParaRPr>
          </a:p>
        </p:txBody>
      </p:sp>
      <p:sp>
        <p:nvSpPr>
          <p:cNvPr id="33842" name="Text Box 52"/>
          <p:cNvSpPr txBox="1">
            <a:spLocks noChangeArrowheads="1"/>
          </p:cNvSpPr>
          <p:nvPr/>
        </p:nvSpPr>
        <p:spPr bwMode="auto">
          <a:xfrm>
            <a:off x="7943850" y="5822950"/>
            <a:ext cx="18161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kumimoji="1" lang="zh-CN" altLang="en-US" sz="3200" b="1">
                <a:solidFill>
                  <a:srgbClr val="3333CC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查找失败</a:t>
            </a:r>
            <a:endParaRPr kumimoji="1" lang="zh-CN" altLang="en-US" sz="24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2" name="五边形 51"/>
          <p:cNvSpPr/>
          <p:nvPr/>
        </p:nvSpPr>
        <p:spPr>
          <a:xfrm>
            <a:off x="689071" y="536656"/>
            <a:ext cx="2742633" cy="720080"/>
          </a:xfrm>
          <a:prstGeom prst="homePlat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查找举例</a:t>
            </a:r>
          </a:p>
        </p:txBody>
      </p:sp>
    </p:spTree>
    <p:extLst>
      <p:ext uri="{BB962C8B-B14F-4D97-AF65-F5344CB8AC3E}">
        <p14:creationId xmlns:p14="http://schemas.microsoft.com/office/powerpoint/2010/main" val="3357522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4" grpId="0" animBg="1"/>
      <p:bldP spid="33804" grpId="0"/>
      <p:bldP spid="33805" grpId="0" animBg="1"/>
      <p:bldP spid="33812" grpId="0"/>
      <p:bldP spid="33813" grpId="0" animBg="1"/>
      <p:bldP spid="33820" grpId="0"/>
      <p:bldP spid="33821" grpId="0" animBg="1"/>
      <p:bldP spid="33828" grpId="0"/>
      <p:bldP spid="33829" grpId="0" animBg="1"/>
      <p:bldP spid="33836" grpId="0"/>
      <p:bldP spid="33837" grpId="0" animBg="1"/>
      <p:bldP spid="33838" grpId="0" animBg="1"/>
      <p:bldP spid="33839" grpId="0" animBg="1"/>
      <p:bldP spid="33840" grpId="0" animBg="1"/>
      <p:bldP spid="33841" grpId="0" animBg="1"/>
      <p:bldP spid="3384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直接连接符 41"/>
          <p:cNvCxnSpPr/>
          <p:nvPr/>
        </p:nvCxnSpPr>
        <p:spPr>
          <a:xfrm>
            <a:off x="6023992" y="1519267"/>
            <a:ext cx="0" cy="471804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五边形 23"/>
          <p:cNvSpPr/>
          <p:nvPr/>
        </p:nvSpPr>
        <p:spPr>
          <a:xfrm>
            <a:off x="760151" y="536656"/>
            <a:ext cx="789005" cy="720080"/>
          </a:xfrm>
          <a:prstGeom prst="homePlat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1271463" y="396250"/>
            <a:ext cx="3816425" cy="988329"/>
            <a:chOff x="511395" y="5831598"/>
            <a:chExt cx="3605578" cy="1903027"/>
          </a:xfrm>
        </p:grpSpPr>
        <p:sp>
          <p:nvSpPr>
            <p:cNvPr id="27" name="燕尾形 26"/>
            <p:cNvSpPr/>
            <p:nvPr/>
          </p:nvSpPr>
          <p:spPr>
            <a:xfrm>
              <a:off x="511395" y="6101950"/>
              <a:ext cx="3605578" cy="1396779"/>
            </a:xfrm>
            <a:prstGeom prst="chevron">
              <a:avLst/>
            </a:prstGeom>
            <a:solidFill>
              <a:srgbClr val="0000FA"/>
            </a:solidFill>
            <a:ln w="38100">
              <a:solidFill>
                <a:srgbClr val="0000FF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8" name="燕尾形 4"/>
            <p:cNvSpPr/>
            <p:nvPr/>
          </p:nvSpPr>
          <p:spPr>
            <a:xfrm>
              <a:off x="851978" y="5831598"/>
              <a:ext cx="2924442" cy="190302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0640" tIns="20320" rIns="0" bIns="20320" numCol="1" spcCol="1270" anchor="ctr" anchorCtr="0">
              <a:noAutofit/>
            </a:bodyPr>
            <a:lstStyle/>
            <a:p>
              <a:r>
                <a:rPr lang="zh-CN" altLang="en-US" sz="4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顺序表的操作</a:t>
              </a: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3935760" y="442962"/>
            <a:ext cx="4637872" cy="988329"/>
            <a:chOff x="49506" y="5932552"/>
            <a:chExt cx="2409572" cy="1903027"/>
          </a:xfrm>
        </p:grpSpPr>
        <p:sp>
          <p:nvSpPr>
            <p:cNvPr id="33" name="燕尾形 32"/>
            <p:cNvSpPr/>
            <p:nvPr/>
          </p:nvSpPr>
          <p:spPr>
            <a:xfrm>
              <a:off x="511397" y="6101950"/>
              <a:ext cx="1463505" cy="1396779"/>
            </a:xfrm>
            <a:prstGeom prst="chevron">
              <a:avLst/>
            </a:prstGeom>
            <a:solidFill>
              <a:schemeClr val="bg1"/>
            </a:solidFill>
            <a:ln w="38100">
              <a:solidFill>
                <a:srgbClr val="0000FF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4" name="燕尾形 4"/>
            <p:cNvSpPr/>
            <p:nvPr/>
          </p:nvSpPr>
          <p:spPr>
            <a:xfrm>
              <a:off x="49506" y="5932552"/>
              <a:ext cx="2409572" cy="190302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0640" tIns="20320" rIns="0" bIns="20320" numCol="1" spcCol="1270" anchor="ctr" anchorCtr="0">
              <a:noAutofit/>
            </a:bodyPr>
            <a:lstStyle/>
            <a:p>
              <a:pPr lvl="0" algn="ctr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3600" dirty="0">
                  <a:solidFill>
                    <a:srgbClr val="0000F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查找</a:t>
              </a:r>
              <a:endParaRPr lang="zh-CN" altLang="en-US" sz="3600" kern="1200" dirty="0">
                <a:solidFill>
                  <a:srgbClr val="0000F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3" name="圆角矩形 22"/>
          <p:cNvSpPr/>
          <p:nvPr/>
        </p:nvSpPr>
        <p:spPr>
          <a:xfrm>
            <a:off x="6096000" y="1519267"/>
            <a:ext cx="5688632" cy="4718045"/>
          </a:xfrm>
          <a:prstGeom prst="roundRect">
            <a:avLst>
              <a:gd name="adj" fmla="val 2302"/>
            </a:avLst>
          </a:prstGeom>
          <a:solidFill>
            <a:schemeClr val="bg1"/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  <a:spcBef>
                <a:spcPct val="20000"/>
              </a:spcBef>
            </a:pPr>
            <a:r>
              <a:rPr kumimoji="1" lang="en-US" altLang="zh-CN" sz="24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_GB2312"/>
              </a:rPr>
              <a:t>int</a:t>
            </a:r>
            <a:r>
              <a:rPr kumimoji="1"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_GB2312"/>
              </a:rPr>
              <a:t> </a:t>
            </a:r>
            <a:r>
              <a:rPr kumimoji="1" lang="en-US" altLang="zh-CN" sz="24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_GB2312"/>
              </a:rPr>
              <a:t>LocateElem</a:t>
            </a:r>
            <a:r>
              <a:rPr kumimoji="1"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_GB2312"/>
              </a:rPr>
              <a:t>(</a:t>
            </a:r>
            <a:r>
              <a:rPr kumimoji="1" lang="en-US" altLang="zh-CN" sz="24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_GB2312"/>
              </a:rPr>
              <a:t>SqList</a:t>
            </a:r>
            <a:r>
              <a:rPr kumimoji="1"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_GB2312"/>
              </a:rPr>
              <a:t> </a:t>
            </a:r>
            <a:r>
              <a:rPr kumimoji="1" lang="en-US" altLang="zh-CN" sz="24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_GB2312"/>
              </a:rPr>
              <a:t>L,ElemType</a:t>
            </a:r>
            <a:r>
              <a:rPr kumimoji="1"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_GB2312"/>
              </a:rPr>
              <a:t> e){</a:t>
            </a:r>
          </a:p>
          <a:p>
            <a:pPr>
              <a:lnSpc>
                <a:spcPct val="150000"/>
              </a:lnSpc>
              <a:spcBef>
                <a:spcPct val="20000"/>
              </a:spcBef>
            </a:pPr>
            <a:r>
              <a:rPr kumimoji="1"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_GB2312"/>
              </a:rPr>
              <a:t>   </a:t>
            </a:r>
            <a:r>
              <a:rPr kumimoji="1" lang="en-US" altLang="zh-CN" sz="24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_GB2312"/>
              </a:rPr>
              <a:t>int</a:t>
            </a:r>
            <a:r>
              <a:rPr kumimoji="1"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_GB2312"/>
              </a:rPr>
              <a:t> </a:t>
            </a:r>
            <a:r>
              <a:rPr kumimoji="1" lang="en-US" altLang="zh-CN" sz="24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_GB2312"/>
              </a:rPr>
              <a:t>i</a:t>
            </a:r>
            <a:r>
              <a:rPr kumimoji="1"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_GB2312"/>
              </a:rPr>
              <a:t>=0;</a:t>
            </a:r>
          </a:p>
          <a:p>
            <a:pPr>
              <a:lnSpc>
                <a:spcPct val="150000"/>
              </a:lnSpc>
              <a:spcBef>
                <a:spcPct val="20000"/>
              </a:spcBef>
            </a:pPr>
            <a:r>
              <a:rPr kumimoji="1"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_GB2312"/>
              </a:rPr>
              <a:t>   while(</a:t>
            </a:r>
            <a:r>
              <a:rPr kumimoji="1" lang="en-US" altLang="zh-CN" sz="24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_GB2312"/>
              </a:rPr>
              <a:t>i</a:t>
            </a:r>
            <a:r>
              <a:rPr kumimoji="1"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_GB2312"/>
              </a:rPr>
              <a:t>&lt;</a:t>
            </a:r>
            <a:r>
              <a:rPr kumimoji="1" lang="en-US" altLang="zh-CN" sz="24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_GB2312"/>
              </a:rPr>
              <a:t>L.length</a:t>
            </a:r>
            <a:r>
              <a:rPr kumimoji="1"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_GB2312"/>
              </a:rPr>
              <a:t> &amp;&amp; </a:t>
            </a:r>
            <a:r>
              <a:rPr kumimoji="1" lang="en-US" altLang="zh-CN" sz="24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_GB2312"/>
              </a:rPr>
              <a:t>L.elem</a:t>
            </a:r>
            <a:r>
              <a:rPr kumimoji="1"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_GB2312"/>
              </a:rPr>
              <a:t>[</a:t>
            </a:r>
            <a:r>
              <a:rPr kumimoji="1" lang="en-US" altLang="zh-CN" sz="24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_GB2312"/>
              </a:rPr>
              <a:t>i</a:t>
            </a:r>
            <a:r>
              <a:rPr kumimoji="1"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_GB2312"/>
              </a:rPr>
              <a:t>]!=e) </a:t>
            </a:r>
          </a:p>
          <a:p>
            <a:pPr>
              <a:lnSpc>
                <a:spcPct val="150000"/>
              </a:lnSpc>
              <a:spcBef>
                <a:spcPct val="20000"/>
              </a:spcBef>
            </a:pPr>
            <a:r>
              <a:rPr kumimoji="1"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_GB2312"/>
              </a:rPr>
              <a:t>                       </a:t>
            </a:r>
            <a:r>
              <a:rPr kumimoji="1" lang="en-US" altLang="zh-CN" sz="24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_GB2312"/>
              </a:rPr>
              <a:t>i</a:t>
            </a:r>
            <a:r>
              <a:rPr kumimoji="1"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_GB2312"/>
              </a:rPr>
              <a:t>++;</a:t>
            </a:r>
            <a:endParaRPr kumimoji="1"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仿宋_GB2312"/>
            </a:endParaRPr>
          </a:p>
          <a:p>
            <a:pPr>
              <a:lnSpc>
                <a:spcPct val="150000"/>
              </a:lnSpc>
              <a:spcBef>
                <a:spcPct val="20000"/>
              </a:spcBef>
            </a:pPr>
            <a:r>
              <a:rPr kumimoji="1"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_GB2312"/>
              </a:rPr>
              <a:t>   if(</a:t>
            </a:r>
            <a:r>
              <a:rPr kumimoji="1" lang="en-US" altLang="zh-CN" sz="24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_GB2312"/>
              </a:rPr>
              <a:t>i</a:t>
            </a:r>
            <a:r>
              <a:rPr kumimoji="1"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_GB2312"/>
              </a:rPr>
              <a:t>&gt;=</a:t>
            </a:r>
            <a:r>
              <a:rPr kumimoji="1" lang="en-US" altLang="zh-CN" sz="24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_GB2312"/>
              </a:rPr>
              <a:t>L.length</a:t>
            </a:r>
            <a:r>
              <a:rPr kumimoji="1"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_GB2312"/>
              </a:rPr>
              <a:t>)   return</a:t>
            </a:r>
            <a:r>
              <a:rPr kumimoji="1"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_GB2312"/>
              </a:rPr>
              <a:t> </a:t>
            </a:r>
            <a:r>
              <a:rPr kumimoji="1"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_GB2312"/>
              </a:rPr>
              <a:t>0; </a:t>
            </a:r>
          </a:p>
          <a:p>
            <a:pPr>
              <a:lnSpc>
                <a:spcPct val="150000"/>
              </a:lnSpc>
              <a:spcBef>
                <a:spcPct val="20000"/>
              </a:spcBef>
            </a:pPr>
            <a:r>
              <a:rPr kumimoji="1"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_GB2312"/>
              </a:rPr>
              <a:t>   if</a:t>
            </a:r>
            <a:r>
              <a:rPr kumimoji="1"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_GB2312"/>
              </a:rPr>
              <a:t>（</a:t>
            </a:r>
            <a:r>
              <a:rPr kumimoji="1" lang="en-US" altLang="zh-CN" sz="24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_GB2312"/>
              </a:rPr>
              <a:t>L.elem</a:t>
            </a:r>
            <a:r>
              <a:rPr kumimoji="1"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_GB2312"/>
              </a:rPr>
              <a:t>[</a:t>
            </a:r>
            <a:r>
              <a:rPr kumimoji="1" lang="en-US" altLang="zh-CN" sz="24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_GB2312"/>
              </a:rPr>
              <a:t>i</a:t>
            </a:r>
            <a:r>
              <a:rPr kumimoji="1"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_GB2312"/>
              </a:rPr>
              <a:t>]==e</a:t>
            </a:r>
            <a:r>
              <a:rPr kumimoji="1"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_GB2312"/>
              </a:rPr>
              <a:t>）</a:t>
            </a:r>
            <a:r>
              <a:rPr kumimoji="1"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_GB2312"/>
              </a:rPr>
              <a:t> return i+1;   //</a:t>
            </a:r>
            <a:r>
              <a:rPr kumimoji="1"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_GB2312"/>
              </a:rPr>
              <a:t>找到</a:t>
            </a:r>
            <a:endParaRPr kumimoji="1" lang="en-US" altLang="zh-CN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仿宋_GB2312"/>
            </a:endParaRPr>
          </a:p>
          <a:p>
            <a:pPr>
              <a:lnSpc>
                <a:spcPct val="150000"/>
              </a:lnSpc>
              <a:spcBef>
                <a:spcPct val="20000"/>
              </a:spcBef>
            </a:pPr>
            <a:r>
              <a:rPr kumimoji="1"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_GB2312"/>
              </a:rPr>
              <a:t>}</a:t>
            </a:r>
          </a:p>
        </p:txBody>
      </p:sp>
      <p:sp>
        <p:nvSpPr>
          <p:cNvPr id="35" name="圆角矩形 34"/>
          <p:cNvSpPr/>
          <p:nvPr/>
        </p:nvSpPr>
        <p:spPr>
          <a:xfrm>
            <a:off x="316176" y="1531868"/>
            <a:ext cx="5635809" cy="4705444"/>
          </a:xfrm>
          <a:prstGeom prst="roundRect">
            <a:avLst>
              <a:gd name="adj" fmla="val 2302"/>
            </a:avLst>
          </a:prstGeom>
          <a:solidFill>
            <a:schemeClr val="bg1"/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  <a:spcBef>
                <a:spcPct val="20000"/>
              </a:spcBef>
            </a:pPr>
            <a:r>
              <a:rPr kumimoji="1" lang="en-US" altLang="zh-CN" sz="24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_GB2312"/>
              </a:rPr>
              <a:t>int</a:t>
            </a:r>
            <a:r>
              <a:rPr kumimoji="1"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_GB2312"/>
              </a:rPr>
              <a:t> </a:t>
            </a:r>
            <a:r>
              <a:rPr kumimoji="1" lang="en-US" altLang="zh-CN" sz="24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_GB2312"/>
              </a:rPr>
              <a:t>LocateElem</a:t>
            </a:r>
            <a:r>
              <a:rPr kumimoji="1"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_GB2312"/>
              </a:rPr>
              <a:t>(</a:t>
            </a:r>
            <a:r>
              <a:rPr kumimoji="1" lang="en-US" altLang="zh-CN" sz="24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_GB2312"/>
              </a:rPr>
              <a:t>SqList</a:t>
            </a:r>
            <a:r>
              <a:rPr kumimoji="1"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_GB2312"/>
              </a:rPr>
              <a:t> </a:t>
            </a:r>
            <a:r>
              <a:rPr kumimoji="1" lang="en-US" altLang="zh-CN" sz="24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_GB2312"/>
              </a:rPr>
              <a:t>L,ElemType</a:t>
            </a:r>
            <a:r>
              <a:rPr kumimoji="1"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_GB2312"/>
              </a:rPr>
              <a:t> e){</a:t>
            </a:r>
          </a:p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for(</a:t>
            </a:r>
            <a:r>
              <a:rPr lang="en-US" altLang="zh-CN" sz="24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=0;i&lt; </a:t>
            </a:r>
            <a:r>
              <a:rPr lang="en-US" altLang="zh-CN" sz="24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L.length;i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++)  </a:t>
            </a:r>
          </a:p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if(</a:t>
            </a:r>
            <a:r>
              <a:rPr lang="en-US" altLang="zh-CN" sz="24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L.elem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sz="24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)==e) return i+1; </a:t>
            </a:r>
          </a:p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return 0; </a:t>
            </a:r>
            <a:endParaRPr kumimoji="1"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仿宋_GB2312"/>
            </a:endParaRPr>
          </a:p>
          <a:p>
            <a:pPr>
              <a:lnSpc>
                <a:spcPct val="150000"/>
              </a:lnSpc>
              <a:spcBef>
                <a:spcPct val="20000"/>
              </a:spcBef>
            </a:pPr>
            <a:r>
              <a:rPr kumimoji="1"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_GB2312"/>
              </a:rPr>
              <a:t>}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37953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7768"/>
    </mc:Choice>
    <mc:Fallback xmlns="">
      <p:transition spd="slow" advTm="11776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横卷形 6"/>
          <p:cNvSpPr/>
          <p:nvPr/>
        </p:nvSpPr>
        <p:spPr>
          <a:xfrm>
            <a:off x="767408" y="1442498"/>
            <a:ext cx="1512167" cy="927393"/>
          </a:xfrm>
          <a:prstGeom prst="horizontalScroll">
            <a:avLst/>
          </a:prstGeom>
          <a:solidFill>
            <a:srgbClr val="0000FF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实质</a:t>
            </a:r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2423592" y="1442498"/>
            <a:ext cx="8036396" cy="8277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rgbClr val="0000FF"/>
              </a:buClr>
              <a:buSzPct val="100000"/>
              <a:buFont typeface="微软雅黑" panose="020B0503020204020204" pitchFamily="34" charset="-122"/>
              <a:buChar char="◎"/>
              <a:defRPr lang="zh-CN" altLang="en-US" sz="3200" kern="12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rgbClr val="0000FF"/>
              </a:buClr>
              <a:buSzPct val="80000"/>
              <a:buFont typeface="微软雅黑" panose="020B0503020204020204" pitchFamily="34" charset="-122"/>
              <a:buChar char="◎"/>
              <a:defRPr lang="zh-CN" altLang="en-US" sz="2800" kern="12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2800" kern="12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2800" kern="12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2800" kern="12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微软雅黑" panose="020B0503020204020204" pitchFamily="34" charset="-122"/>
              <a:buNone/>
            </a:pPr>
            <a:r>
              <a:rPr lang="zh-CN" altLang="en-US" dirty="0"/>
              <a:t>在顺序表中插入一个新的数据元素。</a:t>
            </a:r>
          </a:p>
        </p:txBody>
      </p:sp>
      <p:sp>
        <p:nvSpPr>
          <p:cNvPr id="2" name="矩形 1"/>
          <p:cNvSpPr/>
          <p:nvPr/>
        </p:nvSpPr>
        <p:spPr>
          <a:xfrm>
            <a:off x="2456136" y="2362890"/>
            <a:ext cx="7128792" cy="1421928"/>
          </a:xfrm>
          <a:prstGeom prst="rect">
            <a:avLst/>
          </a:prstGeom>
          <a:solidFill>
            <a:schemeClr val="bg1"/>
          </a:solidFill>
          <a:ln w="25400">
            <a:solidFill>
              <a:srgbClr val="0000FA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ct val="30000"/>
              </a:spcBef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插入前：(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sz="3200" baseline="-30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… , a</a:t>
            </a:r>
            <a:r>
              <a:rPr lang="en-US" altLang="zh-CN" sz="3200" baseline="-30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i-1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3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sz="3200" baseline="-30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…, a</a:t>
            </a:r>
            <a:r>
              <a:rPr lang="en-US" altLang="zh-CN" sz="3200" baseline="-30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>
              <a:lnSpc>
                <a:spcPct val="120000"/>
              </a:lnSpc>
              <a:spcBef>
                <a:spcPct val="30000"/>
              </a:spcBef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插入后：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(a</a:t>
            </a:r>
            <a:r>
              <a:rPr lang="en-US" altLang="zh-CN" sz="3200" baseline="-30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… , </a:t>
            </a:r>
            <a:r>
              <a:rPr lang="en-US" altLang="zh-CN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sz="3200" baseline="-30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i-1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, </a:t>
            </a:r>
            <a:r>
              <a:rPr lang="en-US" altLang="zh-CN" sz="32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sz="3200" baseline="-30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… , a</a:t>
            </a:r>
            <a:r>
              <a:rPr lang="en-US" altLang="zh-CN" sz="3200" baseline="-30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Rectangle 1137"/>
          <p:cNvSpPr>
            <a:spLocks noChangeArrowheads="1"/>
          </p:cNvSpPr>
          <p:nvPr/>
        </p:nvSpPr>
        <p:spPr bwMode="auto">
          <a:xfrm>
            <a:off x="2456136" y="4351886"/>
            <a:ext cx="5584080" cy="683264"/>
          </a:xfrm>
          <a:prstGeom prst="rect">
            <a:avLst/>
          </a:prstGeom>
          <a:solidFill>
            <a:schemeClr val="bg1"/>
          </a:solidFill>
          <a:ln w="25400">
            <a:solidFill>
              <a:srgbClr val="0000FA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ct val="30000"/>
              </a:spcBef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改变了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sz="3200" baseline="-30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i-1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3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sz="3200" baseline="-30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之间的逻辑关系</a:t>
            </a:r>
          </a:p>
        </p:txBody>
      </p:sp>
      <p:sp>
        <p:nvSpPr>
          <p:cNvPr id="24" name="Rectangle 1141"/>
          <p:cNvSpPr>
            <a:spLocks noChangeArrowheads="1"/>
          </p:cNvSpPr>
          <p:nvPr/>
        </p:nvSpPr>
        <p:spPr bwMode="auto">
          <a:xfrm>
            <a:off x="2423592" y="5580877"/>
            <a:ext cx="5616624" cy="683264"/>
          </a:xfrm>
          <a:prstGeom prst="rect">
            <a:avLst/>
          </a:prstGeom>
          <a:solidFill>
            <a:schemeClr val="bg1"/>
          </a:solidFill>
          <a:ln w="25400">
            <a:solidFill>
              <a:srgbClr val="0000FA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ct val="30000"/>
              </a:spcBef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存储位置反映逻辑关系的变化</a:t>
            </a:r>
          </a:p>
        </p:txBody>
      </p:sp>
      <p:sp>
        <p:nvSpPr>
          <p:cNvPr id="3" name="左弧形箭头 2"/>
          <p:cNvSpPr/>
          <p:nvPr/>
        </p:nvSpPr>
        <p:spPr>
          <a:xfrm>
            <a:off x="1659322" y="3314491"/>
            <a:ext cx="648777" cy="1482297"/>
          </a:xfrm>
          <a:prstGeom prst="curvedRightArrow">
            <a:avLst/>
          </a:prstGeom>
          <a:solidFill>
            <a:srgbClr val="0000FF"/>
          </a:solidFill>
          <a:ln w="25400">
            <a:solidFill>
              <a:srgbClr val="0000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左弧形箭头 29"/>
          <p:cNvSpPr/>
          <p:nvPr/>
        </p:nvSpPr>
        <p:spPr>
          <a:xfrm>
            <a:off x="1628960" y="4839729"/>
            <a:ext cx="648777" cy="1325576"/>
          </a:xfrm>
          <a:prstGeom prst="curvedRightArrow">
            <a:avLst/>
          </a:prstGeom>
          <a:solidFill>
            <a:srgbClr val="0000FF"/>
          </a:solidFill>
          <a:ln w="25400">
            <a:solidFill>
              <a:srgbClr val="0000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五边形 14"/>
          <p:cNvSpPr/>
          <p:nvPr/>
        </p:nvSpPr>
        <p:spPr>
          <a:xfrm>
            <a:off x="760151" y="536656"/>
            <a:ext cx="789005" cy="720080"/>
          </a:xfrm>
          <a:prstGeom prst="homePlat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1271463" y="396250"/>
            <a:ext cx="3816425" cy="988329"/>
            <a:chOff x="511395" y="5831598"/>
            <a:chExt cx="3605578" cy="1903027"/>
          </a:xfrm>
        </p:grpSpPr>
        <p:sp>
          <p:nvSpPr>
            <p:cNvPr id="17" name="燕尾形 16"/>
            <p:cNvSpPr/>
            <p:nvPr/>
          </p:nvSpPr>
          <p:spPr>
            <a:xfrm>
              <a:off x="511395" y="6101950"/>
              <a:ext cx="3605578" cy="1396779"/>
            </a:xfrm>
            <a:prstGeom prst="chevron">
              <a:avLst/>
            </a:prstGeom>
            <a:solidFill>
              <a:srgbClr val="0000FA"/>
            </a:solidFill>
            <a:ln w="38100">
              <a:solidFill>
                <a:srgbClr val="0000FF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燕尾形 4"/>
            <p:cNvSpPr/>
            <p:nvPr/>
          </p:nvSpPr>
          <p:spPr>
            <a:xfrm>
              <a:off x="851978" y="5831598"/>
              <a:ext cx="2924442" cy="190302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0640" tIns="20320" rIns="0" bIns="20320" numCol="1" spcCol="1270" anchor="ctr" anchorCtr="0">
              <a:noAutofit/>
            </a:bodyPr>
            <a:lstStyle/>
            <a:p>
              <a:r>
                <a:rPr lang="zh-CN" altLang="en-US" sz="4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顺序表的操作</a:t>
              </a: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3935760" y="442962"/>
            <a:ext cx="4637872" cy="988329"/>
            <a:chOff x="49506" y="5932552"/>
            <a:chExt cx="2409572" cy="1903027"/>
          </a:xfrm>
        </p:grpSpPr>
        <p:sp>
          <p:nvSpPr>
            <p:cNvPr id="20" name="燕尾形 19"/>
            <p:cNvSpPr/>
            <p:nvPr/>
          </p:nvSpPr>
          <p:spPr>
            <a:xfrm>
              <a:off x="511397" y="6101950"/>
              <a:ext cx="1463505" cy="1396779"/>
            </a:xfrm>
            <a:prstGeom prst="chevron">
              <a:avLst/>
            </a:prstGeom>
            <a:solidFill>
              <a:schemeClr val="bg1"/>
            </a:solidFill>
            <a:ln w="38100">
              <a:solidFill>
                <a:srgbClr val="0000FF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" name="燕尾形 4"/>
            <p:cNvSpPr/>
            <p:nvPr/>
          </p:nvSpPr>
          <p:spPr>
            <a:xfrm>
              <a:off x="49506" y="5932552"/>
              <a:ext cx="2409572" cy="190302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0640" tIns="20320" rIns="0" bIns="20320" numCol="1" spcCol="1270" anchor="ctr" anchorCtr="0">
              <a:noAutofit/>
            </a:bodyPr>
            <a:lstStyle/>
            <a:p>
              <a:pPr lvl="0" algn="ctr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3600" dirty="0">
                  <a:solidFill>
                    <a:srgbClr val="0000F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插入</a:t>
              </a:r>
              <a:endParaRPr lang="zh-CN" altLang="en-US" sz="3600" kern="1200" dirty="0">
                <a:solidFill>
                  <a:srgbClr val="0000F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611820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9392"/>
    </mc:Choice>
    <mc:Fallback xmlns="">
      <p:transition spd="slow" advTm="9939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4" grpId="0" animBg="1"/>
      <p:bldP spid="3" grpId="0" animBg="1"/>
      <p:bldP spid="3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4819841"/>
              </p:ext>
            </p:extLst>
          </p:nvPr>
        </p:nvGraphicFramePr>
        <p:xfrm>
          <a:off x="1379476" y="3200423"/>
          <a:ext cx="9289032" cy="12849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40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40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40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40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408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408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7408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7408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7408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7408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7408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74086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64246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sz="2400" b="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2400" b="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zh-CN" altLang="en-US" sz="2400" b="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lang="zh-CN" altLang="en-US" sz="2400" b="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lang="zh-CN" altLang="en-US" sz="2400" b="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</a:t>
                      </a:r>
                      <a:endParaRPr lang="zh-CN" altLang="en-US" sz="2400" b="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</a:t>
                      </a:r>
                      <a:endParaRPr lang="zh-CN" altLang="en-US" sz="2400" b="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</a:t>
                      </a:r>
                      <a:endParaRPr lang="zh-CN" altLang="en-US" sz="2400" b="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</a:t>
                      </a:r>
                      <a:endParaRPr lang="zh-CN" altLang="en-US" sz="2400" b="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</a:t>
                      </a:r>
                      <a:endParaRPr lang="zh-CN" altLang="en-US" sz="2400" b="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</a:t>
                      </a:r>
                      <a:endParaRPr lang="zh-CN" altLang="en-US" sz="2400" b="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</a:t>
                      </a:r>
                      <a:endParaRPr lang="zh-CN" altLang="en-US" sz="2400" b="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2462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1451484" y="3927137"/>
            <a:ext cx="6480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243572" y="3927137"/>
            <a:ext cx="6480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13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035660" y="3927137"/>
            <a:ext cx="6480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21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755740" y="3927137"/>
            <a:ext cx="6480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24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293911" y="3907973"/>
            <a:ext cx="6480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30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132004" y="3927137"/>
            <a:ext cx="6480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42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852084" y="3927137"/>
            <a:ext cx="6480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77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652556" y="3927137"/>
            <a:ext cx="6480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652556" y="3927137"/>
            <a:ext cx="6480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77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6892821" y="3924800"/>
            <a:ext cx="6480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endParaRPr lang="zh-CN" altLang="en-US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7976592" y="4485347"/>
            <a:ext cx="648140" cy="731300"/>
            <a:chOff x="7976592" y="3489788"/>
            <a:chExt cx="648140" cy="731300"/>
          </a:xfrm>
        </p:grpSpPr>
        <p:cxnSp>
          <p:nvCxnSpPr>
            <p:cNvPr id="19" name="直接箭头连接符 18"/>
            <p:cNvCxnSpPr/>
            <p:nvPr/>
          </p:nvCxnSpPr>
          <p:spPr>
            <a:xfrm flipV="1">
              <a:off x="7976592" y="3489788"/>
              <a:ext cx="0" cy="593918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文本框 19"/>
            <p:cNvSpPr txBox="1"/>
            <p:nvPr/>
          </p:nvSpPr>
          <p:spPr>
            <a:xfrm>
              <a:off x="7976660" y="3697868"/>
              <a:ext cx="64807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400"/>
              <a:r>
                <a:rPr lang="en-US" altLang="zh-CN" sz="280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i</a:t>
              </a:r>
              <a:endPara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7176120" y="4485347"/>
            <a:ext cx="648072" cy="791121"/>
            <a:chOff x="7176120" y="3489788"/>
            <a:chExt cx="648072" cy="791121"/>
          </a:xfrm>
        </p:grpSpPr>
        <p:cxnSp>
          <p:nvCxnSpPr>
            <p:cNvPr id="16" name="直接箭头连接符 15"/>
            <p:cNvCxnSpPr/>
            <p:nvPr/>
          </p:nvCxnSpPr>
          <p:spPr>
            <a:xfrm flipV="1">
              <a:off x="7176120" y="3489788"/>
              <a:ext cx="0" cy="593918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文本框 20"/>
            <p:cNvSpPr txBox="1"/>
            <p:nvPr/>
          </p:nvSpPr>
          <p:spPr>
            <a:xfrm>
              <a:off x="7176120" y="3757689"/>
              <a:ext cx="64807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400"/>
              <a:r>
                <a:rPr lang="en-US" altLang="zh-CN" sz="280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i</a:t>
              </a:r>
              <a:endPara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4871864" y="4510087"/>
            <a:ext cx="648072" cy="791121"/>
            <a:chOff x="7176120" y="3489788"/>
            <a:chExt cx="648072" cy="791121"/>
          </a:xfrm>
        </p:grpSpPr>
        <p:cxnSp>
          <p:nvCxnSpPr>
            <p:cNvPr id="25" name="直接箭头连接符 24"/>
            <p:cNvCxnSpPr/>
            <p:nvPr/>
          </p:nvCxnSpPr>
          <p:spPr>
            <a:xfrm flipV="1">
              <a:off x="7176120" y="3489788"/>
              <a:ext cx="0" cy="593918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文本框 25"/>
            <p:cNvSpPr txBox="1"/>
            <p:nvPr/>
          </p:nvSpPr>
          <p:spPr>
            <a:xfrm>
              <a:off x="7176120" y="3757689"/>
              <a:ext cx="64807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400"/>
              <a:r>
                <a:rPr lang="en-US" altLang="zh-CN" sz="280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i</a:t>
              </a:r>
              <a:endPara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9" name="横卷形 28"/>
          <p:cNvSpPr/>
          <p:nvPr/>
        </p:nvSpPr>
        <p:spPr>
          <a:xfrm>
            <a:off x="740655" y="1484784"/>
            <a:ext cx="1512167" cy="927393"/>
          </a:xfrm>
          <a:prstGeom prst="horizontalScroll">
            <a:avLst/>
          </a:prstGeom>
          <a:solidFill>
            <a:srgbClr val="0000FF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分类</a:t>
            </a:r>
          </a:p>
        </p:txBody>
      </p:sp>
      <p:sp>
        <p:nvSpPr>
          <p:cNvPr id="30" name="内容占位符 2"/>
          <p:cNvSpPr txBox="1">
            <a:spLocks/>
          </p:cNvSpPr>
          <p:nvPr/>
        </p:nvSpPr>
        <p:spPr>
          <a:xfrm>
            <a:off x="2409786" y="1485280"/>
            <a:ext cx="7862678" cy="1663302"/>
          </a:xfrm>
          <a:prstGeom prst="rect">
            <a:avLst/>
          </a:prstGeom>
          <a:solidFill>
            <a:schemeClr val="bg1"/>
          </a:solidFill>
          <a:ln w="19050">
            <a:solidFill>
              <a:srgbClr val="0000FA"/>
            </a:solidFill>
            <a:prstDash val="dash"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rgbClr val="0000FF"/>
              </a:buClr>
              <a:buSzPct val="100000"/>
              <a:buFont typeface="微软雅黑" panose="020B0503020204020204" pitchFamily="34" charset="-122"/>
              <a:buChar char="◎"/>
              <a:defRPr lang="zh-CN" altLang="en-US" sz="3200" kern="12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rgbClr val="0000FF"/>
              </a:buClr>
              <a:buSzPct val="80000"/>
              <a:buFont typeface="微软雅黑" panose="020B0503020204020204" pitchFamily="34" charset="-122"/>
              <a:buChar char="◎"/>
              <a:defRPr lang="zh-CN" altLang="en-US" sz="2800" kern="12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2800" kern="12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2800" kern="12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2800" kern="12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FF0000"/>
              </a:buClr>
              <a:buSzPct val="120000"/>
            </a:pPr>
            <a:r>
              <a:rPr lang="zh-CN" altLang="en-US" dirty="0"/>
              <a:t>指定</a:t>
            </a:r>
            <a:r>
              <a:rPr lang="zh-CN" altLang="en-US" dirty="0">
                <a:solidFill>
                  <a:srgbClr val="FF0000"/>
                </a:solidFill>
              </a:rPr>
              <a:t>位置</a:t>
            </a:r>
            <a:r>
              <a:rPr lang="zh-CN" altLang="en-US" dirty="0"/>
              <a:t>插入（</a:t>
            </a:r>
            <a:r>
              <a:rPr lang="zh-CN" altLang="en-US" sz="2800" dirty="0"/>
              <a:t>表头、表尾、第</a:t>
            </a:r>
            <a:r>
              <a:rPr lang="en-US" altLang="zh-CN" sz="2800" dirty="0" err="1"/>
              <a:t>i</a:t>
            </a:r>
            <a:r>
              <a:rPr lang="zh-CN" altLang="en-US" sz="2800" dirty="0"/>
              <a:t>个位置</a:t>
            </a:r>
            <a:r>
              <a:rPr lang="zh-CN" altLang="en-US" dirty="0"/>
              <a:t>）</a:t>
            </a:r>
            <a:endParaRPr lang="en-US" altLang="zh-CN" dirty="0"/>
          </a:p>
          <a:p>
            <a:pPr>
              <a:buClr>
                <a:srgbClr val="FF0000"/>
              </a:buClr>
              <a:buSzPct val="120000"/>
            </a:pPr>
            <a:r>
              <a:rPr lang="zh-CN" altLang="en-US" dirty="0"/>
              <a:t>指定</a:t>
            </a:r>
            <a:r>
              <a:rPr lang="zh-CN" altLang="en-US" dirty="0">
                <a:solidFill>
                  <a:srgbClr val="FF0000"/>
                </a:solidFill>
              </a:rPr>
              <a:t>条件</a:t>
            </a:r>
            <a:r>
              <a:rPr lang="zh-CN" altLang="en-US" dirty="0"/>
              <a:t>插入（</a:t>
            </a:r>
            <a:r>
              <a:rPr lang="zh-CN" altLang="en-US" sz="2800" dirty="0"/>
              <a:t>某个元素之前或之后</a:t>
            </a:r>
            <a:r>
              <a:rPr lang="zh-CN" altLang="en-US" dirty="0"/>
              <a:t>）</a:t>
            </a:r>
          </a:p>
        </p:txBody>
      </p:sp>
      <p:sp>
        <p:nvSpPr>
          <p:cNvPr id="38" name="文本框 37"/>
          <p:cNvSpPr txBox="1"/>
          <p:nvPr/>
        </p:nvSpPr>
        <p:spPr>
          <a:xfrm>
            <a:off x="4524345" y="3936828"/>
            <a:ext cx="6480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40</a:t>
            </a:r>
            <a:endParaRPr lang="zh-CN" altLang="en-US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4534001" y="3922843"/>
            <a:ext cx="6480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28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五边形 30"/>
          <p:cNvSpPr/>
          <p:nvPr/>
        </p:nvSpPr>
        <p:spPr>
          <a:xfrm>
            <a:off x="760151" y="536656"/>
            <a:ext cx="789005" cy="720080"/>
          </a:xfrm>
          <a:prstGeom prst="homePlat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1271463" y="396250"/>
            <a:ext cx="3816425" cy="988329"/>
            <a:chOff x="511395" y="5831598"/>
            <a:chExt cx="3605578" cy="1903027"/>
          </a:xfrm>
        </p:grpSpPr>
        <p:sp>
          <p:nvSpPr>
            <p:cNvPr id="33" name="燕尾形 32"/>
            <p:cNvSpPr/>
            <p:nvPr/>
          </p:nvSpPr>
          <p:spPr>
            <a:xfrm>
              <a:off x="511395" y="6101950"/>
              <a:ext cx="3605578" cy="1396779"/>
            </a:xfrm>
            <a:prstGeom prst="chevron">
              <a:avLst/>
            </a:prstGeom>
            <a:solidFill>
              <a:srgbClr val="0000FA"/>
            </a:solidFill>
            <a:ln w="38100">
              <a:solidFill>
                <a:srgbClr val="0000FF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0" name="燕尾形 4"/>
            <p:cNvSpPr/>
            <p:nvPr/>
          </p:nvSpPr>
          <p:spPr>
            <a:xfrm>
              <a:off x="851978" y="5831598"/>
              <a:ext cx="2924442" cy="190302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0640" tIns="20320" rIns="0" bIns="20320" numCol="1" spcCol="1270" anchor="ctr" anchorCtr="0">
              <a:noAutofit/>
            </a:bodyPr>
            <a:lstStyle/>
            <a:p>
              <a:r>
                <a:rPr lang="zh-CN" altLang="en-US" sz="4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顺序表的操作</a:t>
              </a: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3935760" y="442962"/>
            <a:ext cx="4637872" cy="988329"/>
            <a:chOff x="49506" y="5932552"/>
            <a:chExt cx="2409572" cy="1903027"/>
          </a:xfrm>
        </p:grpSpPr>
        <p:sp>
          <p:nvSpPr>
            <p:cNvPr id="42" name="燕尾形 41"/>
            <p:cNvSpPr/>
            <p:nvPr/>
          </p:nvSpPr>
          <p:spPr>
            <a:xfrm>
              <a:off x="511397" y="6101950"/>
              <a:ext cx="1463505" cy="1396779"/>
            </a:xfrm>
            <a:prstGeom prst="chevron">
              <a:avLst/>
            </a:prstGeom>
            <a:solidFill>
              <a:schemeClr val="bg1"/>
            </a:solidFill>
            <a:ln w="38100">
              <a:solidFill>
                <a:srgbClr val="0000FF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3" name="燕尾形 4"/>
            <p:cNvSpPr/>
            <p:nvPr/>
          </p:nvSpPr>
          <p:spPr>
            <a:xfrm>
              <a:off x="49506" y="5932552"/>
              <a:ext cx="2409572" cy="190302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0640" tIns="20320" rIns="0" bIns="20320" numCol="1" spcCol="1270" anchor="ctr" anchorCtr="0">
              <a:noAutofit/>
            </a:bodyPr>
            <a:lstStyle/>
            <a:p>
              <a:pPr lvl="0" algn="ctr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3600" dirty="0">
                  <a:solidFill>
                    <a:srgbClr val="0000F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插入</a:t>
              </a:r>
              <a:endParaRPr lang="zh-CN" altLang="en-US" sz="3600" kern="1200" dirty="0">
                <a:solidFill>
                  <a:srgbClr val="0000F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870625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0588"/>
    </mc:Choice>
    <mc:Fallback xmlns="">
      <p:transition spd="slow" advTm="7058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7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9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9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1.85185E-6 L 0.06419 0.00486 " pathEditMode="relative" rAng="0" ptsTypes="AA">
                                      <p:cBhvr>
                                        <p:cTn id="5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03" y="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3.33333E-6 L 0.06237 0.00023 " pathEditMode="relative" rAng="0" ptsTypes="AA">
                                      <p:cBhvr>
                                        <p:cTn id="5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21" y="-3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1.85185E-6 L 0.06237 -0.00023 " pathEditMode="relative" rAng="0" ptsTypes="AA">
                                      <p:cBhvr>
                                        <p:cTn id="5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3" y="-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000"/>
                            </p:stCondLst>
                            <p:childTnLst>
                              <p:par>
                                <p:cTn id="59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3.7037E-7 L 0.06497 0.00278 " pathEditMode="relative" rAng="0" ptsTypes="AA">
                                      <p:cBhvr>
                                        <p:cTn id="6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42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000"/>
                            </p:stCondLst>
                            <p:childTnLst>
                              <p:par>
                                <p:cTn id="62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4.81481E-6 L 0.06497 0.00277 " pathEditMode="relative" rAng="0" ptsTypes="AA">
                                      <p:cBhvr>
                                        <p:cTn id="6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42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0"/>
                            </p:stCondLst>
                            <p:childTnLst>
                              <p:par>
                                <p:cTn id="6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5" grpId="1"/>
      <p:bldP spid="15" grpId="2"/>
      <p:bldP spid="17" grpId="0"/>
      <p:bldP spid="17" grpId="1"/>
      <p:bldP spid="18" grpId="0"/>
      <p:bldP spid="18" grpId="1"/>
      <p:bldP spid="38" grpId="0"/>
      <p:bldP spid="3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240" y="947719"/>
            <a:ext cx="3355876" cy="2313437"/>
          </a:xfrm>
          <a:prstGeom prst="rect">
            <a:avLst/>
          </a:prstGeom>
        </p:spPr>
      </p:pic>
      <p:sp>
        <p:nvSpPr>
          <p:cNvPr id="5" name="圆角矩形 4"/>
          <p:cNvSpPr/>
          <p:nvPr/>
        </p:nvSpPr>
        <p:spPr>
          <a:xfrm>
            <a:off x="623392" y="3356992"/>
            <a:ext cx="8136903" cy="2092920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sz="3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假设顺序表有</a:t>
            </a:r>
            <a:r>
              <a:rPr lang="en-US" altLang="zh-CN" sz="3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3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个元素，从数组的</a:t>
            </a:r>
            <a:r>
              <a:rPr lang="en-US" altLang="zh-CN" sz="3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3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号位置开始存储，请问哪些是合理的插入位置？</a:t>
            </a:r>
          </a:p>
        </p:txBody>
      </p:sp>
    </p:spTree>
    <p:extLst>
      <p:ext uri="{BB962C8B-B14F-4D97-AF65-F5344CB8AC3E}">
        <p14:creationId xmlns:p14="http://schemas.microsoft.com/office/powerpoint/2010/main" val="38927046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横卷形 29"/>
          <p:cNvSpPr/>
          <p:nvPr/>
        </p:nvSpPr>
        <p:spPr>
          <a:xfrm>
            <a:off x="5454727" y="2424475"/>
            <a:ext cx="1217337" cy="927393"/>
          </a:xfrm>
          <a:prstGeom prst="horizontalScroll">
            <a:avLst/>
          </a:prstGeom>
          <a:solidFill>
            <a:srgbClr val="0000FF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求</a:t>
            </a:r>
          </a:p>
        </p:txBody>
      </p:sp>
      <p:sp>
        <p:nvSpPr>
          <p:cNvPr id="31" name="内容占位符 2"/>
          <p:cNvSpPr txBox="1">
            <a:spLocks/>
          </p:cNvSpPr>
          <p:nvPr/>
        </p:nvSpPr>
        <p:spPr>
          <a:xfrm>
            <a:off x="6816080" y="2440450"/>
            <a:ext cx="2506681" cy="8277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rgbClr val="0000FF"/>
              </a:buClr>
              <a:buSzPct val="100000"/>
              <a:buFont typeface="微软雅黑" panose="020B0503020204020204" pitchFamily="34" charset="-122"/>
              <a:buChar char="◎"/>
              <a:defRPr lang="zh-CN" altLang="en-US" sz="3200" kern="12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rgbClr val="0000FF"/>
              </a:buClr>
              <a:buSzPct val="80000"/>
              <a:buFont typeface="微软雅黑" panose="020B0503020204020204" pitchFamily="34" charset="-122"/>
              <a:buChar char="◎"/>
              <a:defRPr lang="zh-CN" altLang="en-US" sz="2800" kern="12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2800" kern="12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2800" kern="12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2800" kern="12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微软雅黑" panose="020B0503020204020204" pitchFamily="34" charset="-122"/>
              <a:buNone/>
            </a:pPr>
            <a:r>
              <a:rPr lang="zh-CN" altLang="en-US" sz="2800" dirty="0"/>
              <a:t>新的顺序表</a:t>
            </a:r>
            <a:r>
              <a:rPr lang="en-US" altLang="zh-CN" sz="2800" dirty="0"/>
              <a:t>L</a:t>
            </a:r>
            <a:r>
              <a:rPr lang="zh-CN" altLang="en-US" sz="2800" dirty="0"/>
              <a:t>；</a:t>
            </a:r>
          </a:p>
        </p:txBody>
      </p:sp>
      <p:sp>
        <p:nvSpPr>
          <p:cNvPr id="32" name="横卷形 31"/>
          <p:cNvSpPr/>
          <p:nvPr/>
        </p:nvSpPr>
        <p:spPr>
          <a:xfrm>
            <a:off x="5454727" y="3443492"/>
            <a:ext cx="2009425" cy="927393"/>
          </a:xfrm>
          <a:prstGeom prst="horizontalScroll">
            <a:avLst/>
          </a:prstGeom>
          <a:solidFill>
            <a:srgbClr val="0000FF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函数首部</a:t>
            </a:r>
          </a:p>
        </p:txBody>
      </p:sp>
      <p:sp>
        <p:nvSpPr>
          <p:cNvPr id="36" name="横卷形 35"/>
          <p:cNvSpPr/>
          <p:nvPr/>
        </p:nvSpPr>
        <p:spPr>
          <a:xfrm>
            <a:off x="5454727" y="1405458"/>
            <a:ext cx="1217337" cy="927393"/>
          </a:xfrm>
          <a:prstGeom prst="horizontalScroll">
            <a:avLst/>
          </a:prstGeom>
          <a:solidFill>
            <a:srgbClr val="0000FF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已知</a:t>
            </a:r>
          </a:p>
        </p:txBody>
      </p:sp>
      <p:sp>
        <p:nvSpPr>
          <p:cNvPr id="37" name="内容占位符 2"/>
          <p:cNvSpPr txBox="1">
            <a:spLocks/>
          </p:cNvSpPr>
          <p:nvPr/>
        </p:nvSpPr>
        <p:spPr>
          <a:xfrm>
            <a:off x="6816080" y="1493470"/>
            <a:ext cx="5163928" cy="8277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rgbClr val="0000FF"/>
              </a:buClr>
              <a:buSzPct val="100000"/>
              <a:buFont typeface="微软雅黑" panose="020B0503020204020204" pitchFamily="34" charset="-122"/>
              <a:buChar char="◎"/>
              <a:defRPr lang="zh-CN" altLang="en-US" sz="3200" kern="12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rgbClr val="0000FF"/>
              </a:buClr>
              <a:buSzPct val="80000"/>
              <a:buFont typeface="微软雅黑" panose="020B0503020204020204" pitchFamily="34" charset="-122"/>
              <a:buChar char="◎"/>
              <a:defRPr lang="zh-CN" altLang="en-US" sz="2800" kern="12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2800" kern="12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2800" kern="12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2800" kern="12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微软雅黑" panose="020B0503020204020204" pitchFamily="34" charset="-122"/>
              <a:buNone/>
            </a:pPr>
            <a:r>
              <a:rPr lang="zh-CN" altLang="en-US" sz="2800" dirty="0"/>
              <a:t>顺序表</a:t>
            </a:r>
            <a:r>
              <a:rPr lang="en-US" altLang="zh-CN" sz="2800" dirty="0"/>
              <a:t>L</a:t>
            </a:r>
            <a:r>
              <a:rPr lang="zh-CN" altLang="en-US" sz="2800" dirty="0"/>
              <a:t>，插入位置</a:t>
            </a:r>
            <a:r>
              <a:rPr lang="en-US" altLang="zh-CN" sz="2800" dirty="0" err="1"/>
              <a:t>i</a:t>
            </a:r>
            <a:r>
              <a:rPr lang="zh-CN" altLang="en-US" sz="2800" dirty="0"/>
              <a:t>，新元素</a:t>
            </a:r>
            <a:r>
              <a:rPr lang="en-US" altLang="zh-CN" sz="2800" dirty="0"/>
              <a:t>e</a:t>
            </a:r>
            <a:r>
              <a:rPr lang="zh-CN" altLang="en-US" sz="2800" dirty="0"/>
              <a:t>；</a:t>
            </a:r>
          </a:p>
        </p:txBody>
      </p:sp>
      <p:sp>
        <p:nvSpPr>
          <p:cNvPr id="38" name="内容占位符 2"/>
          <p:cNvSpPr>
            <a:spLocks noGrp="1"/>
          </p:cNvSpPr>
          <p:nvPr>
            <p:ph idx="1"/>
          </p:nvPr>
        </p:nvSpPr>
        <p:spPr>
          <a:xfrm>
            <a:off x="5474511" y="4351401"/>
            <a:ext cx="6505497" cy="936103"/>
          </a:xfrm>
        </p:spPr>
        <p:txBody>
          <a:bodyPr>
            <a:normAutofit/>
          </a:bodyPr>
          <a:lstStyle/>
          <a:p>
            <a:pPr marL="0" indent="0" algn="just" fontAlgn="base">
              <a:spcBef>
                <a:spcPts val="300"/>
              </a:spcBef>
              <a:spcAft>
                <a:spcPct val="0"/>
              </a:spcAft>
              <a:buNone/>
            </a:pPr>
            <a:r>
              <a:rPr lang="en-US" altLang="zh-CN" sz="2400" dirty="0"/>
              <a:t>Status </a:t>
            </a:r>
            <a:r>
              <a:rPr lang="en-US" altLang="zh-CN" sz="2400" dirty="0" err="1"/>
              <a:t>SqInsert</a:t>
            </a:r>
            <a:r>
              <a:rPr lang="en-US" altLang="zh-CN" sz="2400" dirty="0"/>
              <a:t> (SqList &amp;</a:t>
            </a:r>
            <a:r>
              <a:rPr lang="en-US" altLang="zh-CN" sz="2400" dirty="0">
                <a:solidFill>
                  <a:srgbClr val="FF0000"/>
                </a:solidFill>
              </a:rPr>
              <a:t>L</a:t>
            </a:r>
            <a:r>
              <a:rPr lang="en-US" altLang="zh-CN" sz="2400" dirty="0"/>
              <a:t>,int </a:t>
            </a:r>
            <a:r>
              <a:rPr lang="en-US" altLang="zh-CN" sz="2400" dirty="0">
                <a:solidFill>
                  <a:srgbClr val="FF0000"/>
                </a:solidFill>
              </a:rPr>
              <a:t>i</a:t>
            </a:r>
            <a:r>
              <a:rPr lang="en-US" altLang="zh-CN" sz="2400" dirty="0"/>
              <a:t> ,ElemType </a:t>
            </a:r>
            <a:r>
              <a:rPr lang="en-US" altLang="zh-CN" sz="2400" dirty="0">
                <a:solidFill>
                  <a:srgbClr val="FF0000"/>
                </a:solidFill>
              </a:rPr>
              <a:t>e</a:t>
            </a:r>
            <a:r>
              <a:rPr lang="en-US" altLang="zh-CN" sz="2400" dirty="0"/>
              <a:t>)</a:t>
            </a:r>
          </a:p>
          <a:p>
            <a:pPr marL="0" indent="0" fontAlgn="base">
              <a:spcBef>
                <a:spcPct val="20000"/>
              </a:spcBef>
              <a:spcAft>
                <a:spcPct val="0"/>
              </a:spcAft>
              <a:buNone/>
            </a:pPr>
            <a:endParaRPr lang="en-US" altLang="zh-CN" sz="3600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zh-CN" altLang="en-US" dirty="0"/>
          </a:p>
        </p:txBody>
      </p:sp>
      <p:cxnSp>
        <p:nvCxnSpPr>
          <p:cNvPr id="42" name="直接连接符 41"/>
          <p:cNvCxnSpPr/>
          <p:nvPr/>
        </p:nvCxnSpPr>
        <p:spPr>
          <a:xfrm>
            <a:off x="5334784" y="1444495"/>
            <a:ext cx="0" cy="479281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圆角矩形 2"/>
          <p:cNvSpPr/>
          <p:nvPr/>
        </p:nvSpPr>
        <p:spPr>
          <a:xfrm>
            <a:off x="839060" y="1524985"/>
            <a:ext cx="3734153" cy="947045"/>
          </a:xfrm>
          <a:prstGeom prst="roundRect">
            <a:avLst/>
          </a:prstGeom>
          <a:solidFill>
            <a:srgbClr val="0000FA"/>
          </a:solidFill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在顺序表</a:t>
            </a:r>
            <a:r>
              <a:rPr lang="en-US" altLang="zh-CN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的第</a:t>
            </a:r>
            <a:r>
              <a:rPr lang="en-US" altLang="zh-CN" sz="32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个位置插入</a:t>
            </a:r>
            <a:r>
              <a:rPr lang="en-US" altLang="zh-CN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endParaRPr lang="zh-CN" altLang="en-US" sz="3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305821" y="2472030"/>
            <a:ext cx="4968992" cy="3600400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120000"/>
            </a:pP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判断</a:t>
            </a:r>
            <a:r>
              <a:rPr lang="en-US" altLang="zh-CN" sz="2800" dirty="0" err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是否合法；</a:t>
            </a:r>
            <a:endParaRPr lang="en-US" altLang="zh-CN" sz="2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120000"/>
            </a:pP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判断存储空间是否已满；</a:t>
            </a:r>
            <a:endParaRPr lang="en-US" altLang="zh-CN" sz="2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120000"/>
            </a:pP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至第</a:t>
            </a:r>
            <a:r>
              <a:rPr lang="en-US" altLang="zh-CN" sz="2800" dirty="0" err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个元素依次后移；</a:t>
            </a:r>
            <a:endParaRPr lang="en-US" altLang="zh-CN" sz="2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120000"/>
            </a:pP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 </a:t>
            </a:r>
            <a:r>
              <a:rPr lang="zh-CN" altLang="en-US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将新元素</a:t>
            </a:r>
            <a:r>
              <a:rPr lang="en-US" altLang="zh-CN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zh-CN" altLang="en-US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放入第</a:t>
            </a:r>
            <a:r>
              <a:rPr lang="en-US" altLang="zh-CN" sz="2800" dirty="0" err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个位置；</a:t>
            </a:r>
            <a:endParaRPr lang="en-US" altLang="zh-CN" sz="2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120000"/>
            </a:pP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 </a:t>
            </a:r>
            <a:r>
              <a:rPr lang="zh-CN" altLang="en-US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表长加</a:t>
            </a:r>
            <a:r>
              <a:rPr lang="en-US" altLang="zh-CN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</a:p>
        </p:txBody>
      </p:sp>
      <p:sp>
        <p:nvSpPr>
          <p:cNvPr id="24" name="五边形 23"/>
          <p:cNvSpPr/>
          <p:nvPr/>
        </p:nvSpPr>
        <p:spPr>
          <a:xfrm>
            <a:off x="760151" y="536656"/>
            <a:ext cx="789005" cy="720080"/>
          </a:xfrm>
          <a:prstGeom prst="homePlat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1271463" y="396250"/>
            <a:ext cx="3816425" cy="988329"/>
            <a:chOff x="511395" y="5831598"/>
            <a:chExt cx="3605578" cy="1903027"/>
          </a:xfrm>
        </p:grpSpPr>
        <p:sp>
          <p:nvSpPr>
            <p:cNvPr id="27" name="燕尾形 26"/>
            <p:cNvSpPr/>
            <p:nvPr/>
          </p:nvSpPr>
          <p:spPr>
            <a:xfrm>
              <a:off x="511395" y="6101950"/>
              <a:ext cx="3605578" cy="1396779"/>
            </a:xfrm>
            <a:prstGeom prst="chevron">
              <a:avLst/>
            </a:prstGeom>
            <a:solidFill>
              <a:srgbClr val="0000FA"/>
            </a:solidFill>
            <a:ln w="38100">
              <a:solidFill>
                <a:srgbClr val="0000FF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8" name="燕尾形 4"/>
            <p:cNvSpPr/>
            <p:nvPr/>
          </p:nvSpPr>
          <p:spPr>
            <a:xfrm>
              <a:off x="851978" y="5831598"/>
              <a:ext cx="2924442" cy="190302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0640" tIns="20320" rIns="0" bIns="20320" numCol="1" spcCol="1270" anchor="ctr" anchorCtr="0">
              <a:noAutofit/>
            </a:bodyPr>
            <a:lstStyle/>
            <a:p>
              <a:r>
                <a:rPr lang="zh-CN" altLang="en-US" sz="4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顺序表的操作</a:t>
              </a: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3935760" y="442962"/>
            <a:ext cx="4637872" cy="988329"/>
            <a:chOff x="49506" y="5932552"/>
            <a:chExt cx="2409572" cy="1903027"/>
          </a:xfrm>
        </p:grpSpPr>
        <p:sp>
          <p:nvSpPr>
            <p:cNvPr id="33" name="燕尾形 32"/>
            <p:cNvSpPr/>
            <p:nvPr/>
          </p:nvSpPr>
          <p:spPr>
            <a:xfrm>
              <a:off x="511397" y="6101950"/>
              <a:ext cx="1463505" cy="1396779"/>
            </a:xfrm>
            <a:prstGeom prst="chevron">
              <a:avLst/>
            </a:prstGeom>
            <a:solidFill>
              <a:schemeClr val="bg1"/>
            </a:solidFill>
            <a:ln w="38100">
              <a:solidFill>
                <a:srgbClr val="0000FF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4" name="燕尾形 4"/>
            <p:cNvSpPr/>
            <p:nvPr/>
          </p:nvSpPr>
          <p:spPr>
            <a:xfrm>
              <a:off x="49506" y="5932552"/>
              <a:ext cx="2409572" cy="190302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0640" tIns="20320" rIns="0" bIns="20320" numCol="1" spcCol="1270" anchor="ctr" anchorCtr="0">
              <a:noAutofit/>
            </a:bodyPr>
            <a:lstStyle/>
            <a:p>
              <a:pPr lvl="0" algn="ctr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3600" dirty="0">
                  <a:solidFill>
                    <a:srgbClr val="0000F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插入</a:t>
              </a:r>
              <a:endParaRPr lang="zh-CN" altLang="en-US" sz="3600" kern="1200" dirty="0">
                <a:solidFill>
                  <a:srgbClr val="0000F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198418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7768"/>
    </mc:Choice>
    <mc:Fallback xmlns="">
      <p:transition spd="slow" advTm="11776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/>
      <p:bldP spid="32" grpId="0" animBg="1"/>
      <p:bldP spid="36" grpId="0" animBg="1"/>
      <p:bldP spid="37" grpId="0"/>
      <p:bldP spid="38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23900" y="1524985"/>
            <a:ext cx="10680700" cy="5333015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 sz="3100" dirty="0"/>
              <a:t>Status </a:t>
            </a:r>
            <a:r>
              <a:rPr lang="en-US" altLang="zh-CN" sz="3100" dirty="0" err="1"/>
              <a:t>SqInsert</a:t>
            </a:r>
            <a:r>
              <a:rPr lang="en-US" altLang="zh-CN" sz="3100" dirty="0"/>
              <a:t> (</a:t>
            </a:r>
            <a:r>
              <a:rPr lang="en-US" altLang="zh-CN" sz="3100" dirty="0" err="1"/>
              <a:t>SqList</a:t>
            </a:r>
            <a:r>
              <a:rPr lang="en-US" altLang="zh-CN" sz="3100" dirty="0"/>
              <a:t> &amp;</a:t>
            </a:r>
            <a:r>
              <a:rPr lang="en-US" altLang="zh-CN" sz="3100" dirty="0">
                <a:solidFill>
                  <a:srgbClr val="FF0000"/>
                </a:solidFill>
              </a:rPr>
              <a:t>L</a:t>
            </a:r>
            <a:r>
              <a:rPr lang="en-US" altLang="zh-CN" sz="3100" dirty="0"/>
              <a:t>, </a:t>
            </a:r>
            <a:r>
              <a:rPr lang="en-US" altLang="zh-CN" sz="3100" dirty="0" err="1"/>
              <a:t>int</a:t>
            </a:r>
            <a:r>
              <a:rPr lang="en-US" altLang="zh-CN" sz="3100" dirty="0"/>
              <a:t> </a:t>
            </a:r>
            <a:r>
              <a:rPr lang="en-US" altLang="zh-CN" sz="3100" dirty="0" err="1">
                <a:solidFill>
                  <a:srgbClr val="FF0000"/>
                </a:solidFill>
              </a:rPr>
              <a:t>i</a:t>
            </a:r>
            <a:r>
              <a:rPr lang="en-US" altLang="zh-CN" sz="3100" dirty="0"/>
              <a:t> , </a:t>
            </a:r>
            <a:r>
              <a:rPr lang="en-US" altLang="zh-CN" sz="3100" dirty="0" err="1"/>
              <a:t>ElemType</a:t>
            </a:r>
            <a:r>
              <a:rPr lang="en-US" altLang="zh-CN" sz="3100" dirty="0"/>
              <a:t> </a:t>
            </a:r>
            <a:r>
              <a:rPr lang="en-US" altLang="zh-CN" sz="3100" dirty="0">
                <a:solidFill>
                  <a:srgbClr val="FF0000"/>
                </a:solidFill>
              </a:rPr>
              <a:t>e</a:t>
            </a:r>
            <a:r>
              <a:rPr lang="en-US" altLang="zh-CN" sz="3100" dirty="0"/>
              <a:t>){</a:t>
            </a:r>
          </a:p>
          <a:p>
            <a:pPr marL="0" indent="0">
              <a:lnSpc>
                <a:spcPct val="120000"/>
              </a:lnSpc>
              <a:buNone/>
            </a:pPr>
            <a:r>
              <a:rPr kumimoji="1" lang="en-US" altLang="zh-CN" sz="3100" dirty="0">
                <a:ea typeface="仿宋_GB2312" pitchFamily="49" charset="-122"/>
              </a:rPr>
              <a:t>  if(</a:t>
            </a:r>
            <a:r>
              <a:rPr kumimoji="1" lang="en-US" altLang="zh-CN" sz="3100" dirty="0" err="1">
                <a:solidFill>
                  <a:srgbClr val="FF0000"/>
                </a:solidFill>
                <a:ea typeface="仿宋_GB2312" pitchFamily="49" charset="-122"/>
              </a:rPr>
              <a:t>i</a:t>
            </a:r>
            <a:r>
              <a:rPr kumimoji="1" lang="en-US" altLang="zh-CN" sz="3100" dirty="0">
                <a:solidFill>
                  <a:srgbClr val="FF0000"/>
                </a:solidFill>
                <a:ea typeface="仿宋_GB2312" pitchFamily="49" charset="-122"/>
              </a:rPr>
              <a:t>&lt;1 || </a:t>
            </a:r>
            <a:r>
              <a:rPr kumimoji="1" lang="en-US" altLang="zh-CN" sz="3100" dirty="0" err="1">
                <a:solidFill>
                  <a:srgbClr val="FF0000"/>
                </a:solidFill>
                <a:ea typeface="仿宋_GB2312" pitchFamily="49" charset="-122"/>
              </a:rPr>
              <a:t>i</a:t>
            </a:r>
            <a:r>
              <a:rPr kumimoji="1" lang="en-US" altLang="zh-CN" sz="3100" dirty="0">
                <a:solidFill>
                  <a:srgbClr val="FF0000"/>
                </a:solidFill>
                <a:ea typeface="仿宋_GB2312" pitchFamily="49" charset="-122"/>
              </a:rPr>
              <a:t>&gt;L.length+1</a:t>
            </a:r>
            <a:r>
              <a:rPr kumimoji="1" lang="en-US" altLang="zh-CN" sz="3100" dirty="0">
                <a:ea typeface="仿宋_GB2312" pitchFamily="49" charset="-122"/>
              </a:rPr>
              <a:t>) return ERROR;</a:t>
            </a:r>
            <a:r>
              <a:rPr lang="en-US" altLang="zh-CN" sz="3100" dirty="0">
                <a:solidFill>
                  <a:srgbClr val="0000CC"/>
                </a:solidFill>
                <a:latin typeface="+mj-ea"/>
              </a:rPr>
              <a:t>            </a:t>
            </a:r>
            <a:endParaRPr kumimoji="1" lang="en-US" altLang="zh-CN" sz="3100" dirty="0">
              <a:ea typeface="仿宋_GB2312" pitchFamily="49" charset="-122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kumimoji="1" lang="en-US" altLang="zh-CN" sz="3100" dirty="0">
                <a:ea typeface="仿宋_GB2312" pitchFamily="49" charset="-122"/>
              </a:rPr>
              <a:t>  if(</a:t>
            </a:r>
            <a:r>
              <a:rPr kumimoji="1" lang="en-US" altLang="zh-CN" sz="3100" dirty="0" err="1">
                <a:solidFill>
                  <a:srgbClr val="FF0000"/>
                </a:solidFill>
                <a:ea typeface="仿宋_GB2312" pitchFamily="49" charset="-122"/>
              </a:rPr>
              <a:t>L.length</a:t>
            </a:r>
            <a:r>
              <a:rPr kumimoji="1" lang="en-US" altLang="zh-CN" sz="3100" dirty="0">
                <a:solidFill>
                  <a:srgbClr val="FF0000"/>
                </a:solidFill>
                <a:ea typeface="仿宋_GB2312" pitchFamily="49" charset="-122"/>
              </a:rPr>
              <a:t>==MAXSIZE</a:t>
            </a:r>
            <a:r>
              <a:rPr kumimoji="1" lang="en-US" altLang="zh-CN" sz="3100" dirty="0">
                <a:ea typeface="仿宋_GB2312" pitchFamily="49" charset="-122"/>
              </a:rPr>
              <a:t>) return ERROR;</a:t>
            </a:r>
            <a:r>
              <a:rPr lang="en-US" altLang="zh-CN" sz="3100" dirty="0">
                <a:solidFill>
                  <a:srgbClr val="0000CC"/>
                </a:solidFill>
                <a:latin typeface="+mj-ea"/>
                <a:cs typeface="Times New Roman" panose="02020603050405020304" pitchFamily="18" charset="0"/>
              </a:rPr>
              <a:t>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3100" dirty="0">
                <a:cs typeface="Times New Roman" panose="02020603050405020304" pitchFamily="18" charset="0"/>
              </a:rPr>
              <a:t>  for(j=L.length-1;j&gt;=i-1;j--)</a:t>
            </a:r>
            <a:r>
              <a:rPr lang="en-US" altLang="zh-CN" sz="3100" dirty="0">
                <a:latin typeface="+mj-ea"/>
                <a:cs typeface="Times New Roman" panose="02020603050405020304" pitchFamily="18" charset="0"/>
              </a:rPr>
              <a:t>            </a:t>
            </a:r>
            <a:endParaRPr lang="en-US" altLang="zh-CN" sz="3100" dirty="0"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3100" dirty="0">
                <a:cs typeface="Times New Roman" panose="02020603050405020304" pitchFamily="18" charset="0"/>
              </a:rPr>
              <a:t>     </a:t>
            </a:r>
            <a:r>
              <a:rPr lang="en-US" altLang="zh-CN" sz="3100" dirty="0" err="1">
                <a:cs typeface="Times New Roman" panose="02020603050405020304" pitchFamily="18" charset="0"/>
              </a:rPr>
              <a:t>L.elem</a:t>
            </a:r>
            <a:r>
              <a:rPr lang="en-US" altLang="zh-CN" sz="3100" dirty="0">
                <a:cs typeface="Times New Roman" panose="02020603050405020304" pitchFamily="18" charset="0"/>
              </a:rPr>
              <a:t>[j+1]=</a:t>
            </a:r>
            <a:r>
              <a:rPr lang="en-US" altLang="zh-CN" sz="3100" dirty="0" err="1">
                <a:cs typeface="Times New Roman" panose="02020603050405020304" pitchFamily="18" charset="0"/>
              </a:rPr>
              <a:t>L.elem</a:t>
            </a:r>
            <a:r>
              <a:rPr lang="en-US" altLang="zh-CN" sz="3100" dirty="0">
                <a:cs typeface="Times New Roman" panose="02020603050405020304" pitchFamily="18" charset="0"/>
              </a:rPr>
              <a:t>[j]; 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3100" dirty="0">
                <a:cs typeface="Times New Roman" panose="02020603050405020304" pitchFamily="18" charset="0"/>
              </a:rPr>
              <a:t>  </a:t>
            </a:r>
            <a:r>
              <a:rPr lang="en-US" altLang="zh-CN" sz="3100" dirty="0" err="1">
                <a:cs typeface="Times New Roman" panose="02020603050405020304" pitchFamily="18" charset="0"/>
              </a:rPr>
              <a:t>L.elem</a:t>
            </a:r>
            <a:r>
              <a:rPr lang="en-US" altLang="zh-CN" sz="3100" dirty="0">
                <a:cs typeface="Times New Roman" panose="02020603050405020304" pitchFamily="18" charset="0"/>
              </a:rPr>
              <a:t>[i-1]=e;                     </a:t>
            </a:r>
            <a:endParaRPr lang="zh-CN" altLang="en-US" sz="3100" dirty="0"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3100" dirty="0">
                <a:cs typeface="Times New Roman" panose="02020603050405020304" pitchFamily="18" charset="0"/>
              </a:rPr>
              <a:t>  </a:t>
            </a:r>
            <a:r>
              <a:rPr lang="en-US" altLang="zh-CN" sz="3100" dirty="0" err="1">
                <a:cs typeface="Times New Roman" panose="02020603050405020304" pitchFamily="18" charset="0"/>
              </a:rPr>
              <a:t>L.length</a:t>
            </a:r>
            <a:r>
              <a:rPr lang="en-US" altLang="zh-CN" sz="3100" dirty="0">
                <a:cs typeface="Times New Roman" panose="02020603050405020304" pitchFamily="18" charset="0"/>
              </a:rPr>
              <a:t> ++;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3100" dirty="0"/>
              <a:t>  return OK; </a:t>
            </a:r>
            <a:r>
              <a:rPr lang="en-US" altLang="zh-CN" sz="3100" dirty="0">
                <a:cs typeface="Times New Roman" panose="02020603050405020304" pitchFamily="18" charset="0"/>
              </a:rPr>
              <a:t>	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3100" dirty="0"/>
              <a:t>}</a:t>
            </a:r>
            <a:endParaRPr lang="zh-CN" altLang="en-US" sz="31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dirty="0">
              <a:solidFill>
                <a:srgbClr val="FF0000"/>
              </a:solidFill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kumimoji="1" lang="zh-CN" altLang="en-US" dirty="0">
              <a:solidFill>
                <a:srgbClr val="000000"/>
              </a:solidFill>
              <a:ea typeface="仿宋_GB2312" pitchFamily="49" charset="-122"/>
            </a:endParaRPr>
          </a:p>
          <a:p>
            <a:pPr marL="0" indent="0">
              <a:buNone/>
            </a:pPr>
            <a:endParaRPr kumimoji="1" lang="zh-CN" altLang="en-US" dirty="0">
              <a:solidFill>
                <a:srgbClr val="000000"/>
              </a:solidFill>
              <a:ea typeface="仿宋_GB2312" pitchFamily="49" charset="-122"/>
            </a:endParaRP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TextBox 9"/>
          <p:cNvSpPr txBox="1"/>
          <p:nvPr/>
        </p:nvSpPr>
        <p:spPr>
          <a:xfrm>
            <a:off x="8305871" y="2125965"/>
            <a:ext cx="22322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//</a:t>
            </a:r>
            <a:r>
              <a:rPr lang="en-US" altLang="zh-CN" sz="2800" dirty="0" err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zh-CN" altLang="en-US" sz="28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值不合法</a:t>
            </a:r>
          </a:p>
        </p:txBody>
      </p:sp>
      <p:sp>
        <p:nvSpPr>
          <p:cNvPr id="6" name="TextBox 9"/>
          <p:cNvSpPr txBox="1"/>
          <p:nvPr/>
        </p:nvSpPr>
        <p:spPr>
          <a:xfrm>
            <a:off x="7968208" y="2692711"/>
            <a:ext cx="37964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//</a:t>
            </a:r>
            <a:r>
              <a:rPr lang="zh-CN" altLang="en-US" sz="28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当前存储空间已满</a:t>
            </a:r>
          </a:p>
        </p:txBody>
      </p:sp>
      <p:sp>
        <p:nvSpPr>
          <p:cNvPr id="7" name="TextBox 9"/>
          <p:cNvSpPr txBox="1"/>
          <p:nvPr/>
        </p:nvSpPr>
        <p:spPr>
          <a:xfrm>
            <a:off x="7384574" y="3555301"/>
            <a:ext cx="37964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//</a:t>
            </a:r>
            <a:r>
              <a:rPr lang="zh-CN" altLang="en-US" sz="28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从后往前移动元素</a:t>
            </a:r>
          </a:p>
        </p:txBody>
      </p:sp>
      <p:sp>
        <p:nvSpPr>
          <p:cNvPr id="8" name="TextBox 9"/>
          <p:cNvSpPr txBox="1"/>
          <p:nvPr/>
        </p:nvSpPr>
        <p:spPr>
          <a:xfrm>
            <a:off x="6949841" y="4422636"/>
            <a:ext cx="44445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//</a:t>
            </a:r>
            <a:r>
              <a:rPr lang="zh-CN" altLang="en-US" sz="28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将新元素</a:t>
            </a:r>
            <a:r>
              <a:rPr lang="en-US" altLang="zh-CN" sz="28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lang="zh-CN" altLang="en-US" sz="28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放入第</a:t>
            </a:r>
            <a:r>
              <a:rPr lang="en-US" altLang="zh-CN" sz="2800" dirty="0" err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zh-CN" altLang="en-US" sz="28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个位置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6611984" y="5201288"/>
            <a:ext cx="41360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//</a:t>
            </a:r>
            <a:r>
              <a:rPr lang="zh-CN" altLang="en-US" sz="28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表长加</a:t>
            </a:r>
            <a:r>
              <a:rPr lang="en-US" altLang="zh-CN" sz="28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endParaRPr lang="zh-CN" altLang="en-US" sz="2800" dirty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8" name="五边形 17"/>
          <p:cNvSpPr/>
          <p:nvPr/>
        </p:nvSpPr>
        <p:spPr>
          <a:xfrm>
            <a:off x="760151" y="536656"/>
            <a:ext cx="789005" cy="720080"/>
          </a:xfrm>
          <a:prstGeom prst="homePlat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1271463" y="396250"/>
            <a:ext cx="3816425" cy="988329"/>
            <a:chOff x="511395" y="5831598"/>
            <a:chExt cx="3605578" cy="1903027"/>
          </a:xfrm>
        </p:grpSpPr>
        <p:sp>
          <p:nvSpPr>
            <p:cNvPr id="20" name="燕尾形 19"/>
            <p:cNvSpPr/>
            <p:nvPr/>
          </p:nvSpPr>
          <p:spPr>
            <a:xfrm>
              <a:off x="511395" y="6101950"/>
              <a:ext cx="3605578" cy="1396779"/>
            </a:xfrm>
            <a:prstGeom prst="chevron">
              <a:avLst/>
            </a:prstGeom>
            <a:solidFill>
              <a:srgbClr val="0000FA"/>
            </a:solidFill>
            <a:ln w="38100">
              <a:solidFill>
                <a:srgbClr val="0000FF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燕尾形 4"/>
            <p:cNvSpPr/>
            <p:nvPr/>
          </p:nvSpPr>
          <p:spPr>
            <a:xfrm>
              <a:off x="851978" y="5831598"/>
              <a:ext cx="2924442" cy="190302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0640" tIns="20320" rIns="0" bIns="20320" numCol="1" spcCol="1270" anchor="ctr" anchorCtr="0">
              <a:noAutofit/>
            </a:bodyPr>
            <a:lstStyle/>
            <a:p>
              <a:r>
                <a:rPr lang="zh-CN" altLang="en-US" sz="4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顺序表的操作</a:t>
              </a: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3935760" y="442962"/>
            <a:ext cx="4637872" cy="988329"/>
            <a:chOff x="49506" y="5932552"/>
            <a:chExt cx="2409572" cy="1903027"/>
          </a:xfrm>
        </p:grpSpPr>
        <p:sp>
          <p:nvSpPr>
            <p:cNvPr id="23" name="燕尾形 22"/>
            <p:cNvSpPr/>
            <p:nvPr/>
          </p:nvSpPr>
          <p:spPr>
            <a:xfrm>
              <a:off x="511397" y="6101950"/>
              <a:ext cx="1463505" cy="1396779"/>
            </a:xfrm>
            <a:prstGeom prst="chevron">
              <a:avLst/>
            </a:prstGeom>
            <a:solidFill>
              <a:schemeClr val="bg1"/>
            </a:solidFill>
            <a:ln w="38100">
              <a:solidFill>
                <a:srgbClr val="0000FF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4" name="燕尾形 4"/>
            <p:cNvSpPr/>
            <p:nvPr/>
          </p:nvSpPr>
          <p:spPr>
            <a:xfrm>
              <a:off x="49506" y="5932552"/>
              <a:ext cx="2409572" cy="190302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0640" tIns="20320" rIns="0" bIns="20320" numCol="1" spcCol="1270" anchor="ctr" anchorCtr="0">
              <a:noAutofit/>
            </a:bodyPr>
            <a:lstStyle/>
            <a:p>
              <a:pPr lvl="0" algn="ctr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3600" dirty="0">
                  <a:solidFill>
                    <a:srgbClr val="0000F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插入</a:t>
              </a:r>
              <a:endParaRPr lang="zh-CN" altLang="en-US" sz="3600" kern="1200" dirty="0">
                <a:solidFill>
                  <a:srgbClr val="0000F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896733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 advTm="52171"/>
    </mc:Choice>
    <mc:Fallback xmlns="">
      <p:transition spd="slow" advTm="5217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1286859883"/>
              </p:ext>
            </p:extLst>
          </p:nvPr>
        </p:nvGraphicFramePr>
        <p:xfrm>
          <a:off x="-456728" y="2216608"/>
          <a:ext cx="7592392" cy="42935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884298" y="3718965"/>
            <a:ext cx="14401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rgbClr val="0000F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插入位置</a:t>
            </a:r>
          </a:p>
        </p:txBody>
      </p:sp>
      <p:sp>
        <p:nvSpPr>
          <p:cNvPr id="7" name="双波形 6"/>
          <p:cNvSpPr/>
          <p:nvPr/>
        </p:nvSpPr>
        <p:spPr>
          <a:xfrm>
            <a:off x="4012060" y="1476782"/>
            <a:ext cx="1944548" cy="936104"/>
          </a:xfrm>
          <a:prstGeom prst="doubleWav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移动元素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7304019" y="2495140"/>
                <a:ext cx="4990121" cy="316432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3600" dirty="0"/>
                  <a:t>E</a:t>
                </a:r>
                <a:r>
                  <a:rPr lang="en-US" altLang="zh-CN" sz="3600" baseline="-25000" dirty="0"/>
                  <a:t>ins</a:t>
                </a:r>
                <a14:m>
                  <m:oMath xmlns:m="http://schemas.openxmlformats.org/officeDocument/2006/math">
                    <m:r>
                      <a:rPr lang="pt-BR" altLang="zh-CN" sz="360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pt-BR" altLang="zh-CN" sz="36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altLang="zh-CN" sz="360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  <m:e>
                        <m: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3600" b="0" i="1" baseline="-25000" smtClean="0">
                            <a:latin typeface="Cambria Math" panose="02040503050406030204" pitchFamily="18" charset="0"/>
                          </a:rPr>
                          <m:t>𝑖</m:t>
                        </m:r>
                        <m:d>
                          <m:dPr>
                            <m:ctrlPr>
                              <a:rPr lang="en-US" altLang="zh-CN" sz="3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3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36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3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36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e>
                    </m:nary>
                  </m:oMath>
                </a14:m>
                <a:endParaRPr lang="en-US" altLang="zh-CN" sz="3600" dirty="0"/>
              </a:p>
              <a:p>
                <a:pPr>
                  <a:lnSpc>
                    <a:spcPct val="150000"/>
                  </a:lnSpc>
                </a:pPr>
                <a:r>
                  <a:rPr lang="en-US" altLang="zh-CN" sz="3600" dirty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36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36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36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3600" b="0" i="1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  <m:nary>
                      <m:naryPr>
                        <m:chr m:val="∑"/>
                        <m:ctrlPr>
                          <a:rPr lang="pt-BR" altLang="zh-CN" sz="3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36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altLang="zh-CN" sz="36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36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3600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  <m:e>
                        <m:d>
                          <m:dPr>
                            <m:ctrlPr>
                              <a:rPr lang="en-US" altLang="zh-CN" sz="3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36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36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3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36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e>
                    </m:nary>
                  </m:oMath>
                </a14:m>
                <a:endParaRPr lang="en-US" altLang="zh-CN" sz="3600" dirty="0"/>
              </a:p>
              <a:p>
                <a:pPr>
                  <a:lnSpc>
                    <a:spcPct val="150000"/>
                  </a:lnSpc>
                </a:pPr>
                <a:r>
                  <a:rPr lang="en-US" altLang="zh-CN" sz="3600" dirty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36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36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altLang="zh-CN" sz="36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4019" y="2495140"/>
                <a:ext cx="4990121" cy="3164328"/>
              </a:xfrm>
              <a:prstGeom prst="rect">
                <a:avLst/>
              </a:prstGeom>
              <a:blipFill rotWithShape="0">
                <a:blip r:embed="rId8"/>
                <a:stretch>
                  <a:fillRect l="-5495" b="-15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接箭头连接符 10"/>
          <p:cNvCxnSpPr/>
          <p:nvPr/>
        </p:nvCxnSpPr>
        <p:spPr>
          <a:xfrm>
            <a:off x="3796368" y="2754489"/>
            <a:ext cx="864096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4660464" y="2431323"/>
            <a:ext cx="1296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rgbClr val="0000F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3600" dirty="0">
                <a:solidFill>
                  <a:srgbClr val="0000F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次</a:t>
            </a:r>
          </a:p>
        </p:txBody>
      </p:sp>
      <p:cxnSp>
        <p:nvCxnSpPr>
          <p:cNvPr id="13" name="直接箭头连接符 12"/>
          <p:cNvCxnSpPr/>
          <p:nvPr/>
        </p:nvCxnSpPr>
        <p:spPr>
          <a:xfrm>
            <a:off x="4228416" y="4373799"/>
            <a:ext cx="864096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5092512" y="4050633"/>
            <a:ext cx="1296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rgbClr val="0000F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3600" dirty="0">
                <a:solidFill>
                  <a:srgbClr val="0000F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次</a:t>
            </a:r>
          </a:p>
        </p:txBody>
      </p:sp>
      <p:cxnSp>
        <p:nvCxnSpPr>
          <p:cNvPr id="15" name="直接箭头连接符 14"/>
          <p:cNvCxnSpPr/>
          <p:nvPr/>
        </p:nvCxnSpPr>
        <p:spPr>
          <a:xfrm>
            <a:off x="3940384" y="5838508"/>
            <a:ext cx="864096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4804480" y="5515342"/>
            <a:ext cx="2016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rgbClr val="0000F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n-i+1</a:t>
            </a:r>
            <a:r>
              <a:rPr lang="zh-CN" altLang="en-US" sz="3600" dirty="0">
                <a:solidFill>
                  <a:srgbClr val="0000F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次</a:t>
            </a:r>
          </a:p>
        </p:txBody>
      </p:sp>
      <p:sp>
        <p:nvSpPr>
          <p:cNvPr id="17" name="双波形 16"/>
          <p:cNvSpPr/>
          <p:nvPr/>
        </p:nvSpPr>
        <p:spPr>
          <a:xfrm>
            <a:off x="7824192" y="1542410"/>
            <a:ext cx="1944548" cy="936104"/>
          </a:xfrm>
          <a:prstGeom prst="doubleWav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等概率下</a:t>
            </a:r>
          </a:p>
        </p:txBody>
      </p:sp>
      <p:sp>
        <p:nvSpPr>
          <p:cNvPr id="27" name="二十四角星 26"/>
          <p:cNvSpPr/>
          <p:nvPr/>
        </p:nvSpPr>
        <p:spPr>
          <a:xfrm>
            <a:off x="8809020" y="4654129"/>
            <a:ext cx="1980120" cy="1825911"/>
          </a:xfrm>
          <a:prstGeom prst="star24">
            <a:avLst/>
          </a:prstGeom>
          <a:solidFill>
            <a:schemeClr val="bg1"/>
          </a:solidFill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O(n)</a:t>
            </a:r>
            <a:endParaRPr lang="zh-CN" altLang="en-US" sz="3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五边形 27"/>
          <p:cNvSpPr/>
          <p:nvPr/>
        </p:nvSpPr>
        <p:spPr>
          <a:xfrm>
            <a:off x="760151" y="536656"/>
            <a:ext cx="789005" cy="720080"/>
          </a:xfrm>
          <a:prstGeom prst="homePlat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1271463" y="396250"/>
            <a:ext cx="3816425" cy="988329"/>
            <a:chOff x="511395" y="5831598"/>
            <a:chExt cx="3605578" cy="1903027"/>
          </a:xfrm>
        </p:grpSpPr>
        <p:sp>
          <p:nvSpPr>
            <p:cNvPr id="30" name="燕尾形 29"/>
            <p:cNvSpPr/>
            <p:nvPr/>
          </p:nvSpPr>
          <p:spPr>
            <a:xfrm>
              <a:off x="511395" y="6101950"/>
              <a:ext cx="3605578" cy="1396779"/>
            </a:xfrm>
            <a:prstGeom prst="chevron">
              <a:avLst/>
            </a:prstGeom>
            <a:solidFill>
              <a:srgbClr val="0000FA"/>
            </a:solidFill>
            <a:ln w="38100">
              <a:solidFill>
                <a:srgbClr val="0000FF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1" name="燕尾形 4"/>
            <p:cNvSpPr/>
            <p:nvPr/>
          </p:nvSpPr>
          <p:spPr>
            <a:xfrm>
              <a:off x="851978" y="5831598"/>
              <a:ext cx="2924442" cy="190302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0640" tIns="20320" rIns="0" bIns="20320" numCol="1" spcCol="1270" anchor="ctr" anchorCtr="0">
              <a:noAutofit/>
            </a:bodyPr>
            <a:lstStyle/>
            <a:p>
              <a:r>
                <a:rPr lang="zh-CN" altLang="en-US" sz="4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顺序表的操作</a:t>
              </a: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3935760" y="442962"/>
            <a:ext cx="4637872" cy="988329"/>
            <a:chOff x="49506" y="5932552"/>
            <a:chExt cx="2409572" cy="1903027"/>
          </a:xfrm>
        </p:grpSpPr>
        <p:sp>
          <p:nvSpPr>
            <p:cNvPr id="33" name="燕尾形 32"/>
            <p:cNvSpPr/>
            <p:nvPr/>
          </p:nvSpPr>
          <p:spPr>
            <a:xfrm>
              <a:off x="511397" y="6101950"/>
              <a:ext cx="1463505" cy="1396779"/>
            </a:xfrm>
            <a:prstGeom prst="chevron">
              <a:avLst/>
            </a:prstGeom>
            <a:solidFill>
              <a:schemeClr val="bg1"/>
            </a:solidFill>
            <a:ln w="38100">
              <a:solidFill>
                <a:srgbClr val="0000FF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4" name="燕尾形 4"/>
            <p:cNvSpPr/>
            <p:nvPr/>
          </p:nvSpPr>
          <p:spPr>
            <a:xfrm>
              <a:off x="49506" y="5932552"/>
              <a:ext cx="2409572" cy="190302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0640" tIns="20320" rIns="0" bIns="20320" numCol="1" spcCol="1270" anchor="ctr" anchorCtr="0">
              <a:noAutofit/>
            </a:bodyPr>
            <a:lstStyle/>
            <a:p>
              <a:pPr lvl="0" algn="ctr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3600" dirty="0">
                  <a:solidFill>
                    <a:srgbClr val="0000F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插入</a:t>
              </a:r>
              <a:endParaRPr lang="zh-CN" altLang="en-US" sz="3600" kern="1200" dirty="0">
                <a:solidFill>
                  <a:srgbClr val="0000F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344787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7695"/>
    </mc:Choice>
    <mc:Fallback xmlns="">
      <p:transition spd="slow" advTm="11769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  <p:bldP spid="14" grpId="0"/>
      <p:bldP spid="16" grpId="0"/>
      <p:bldP spid="17" grpId="0" animBg="1"/>
      <p:bldP spid="2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横卷形 6"/>
          <p:cNvSpPr/>
          <p:nvPr/>
        </p:nvSpPr>
        <p:spPr>
          <a:xfrm>
            <a:off x="767408" y="1442498"/>
            <a:ext cx="1512167" cy="927393"/>
          </a:xfrm>
          <a:prstGeom prst="horizontalScroll">
            <a:avLst/>
          </a:prstGeom>
          <a:solidFill>
            <a:srgbClr val="0000FF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实质</a:t>
            </a:r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2423592" y="1442498"/>
            <a:ext cx="8036396" cy="8277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rgbClr val="0000FF"/>
              </a:buClr>
              <a:buSzPct val="100000"/>
              <a:buFont typeface="微软雅黑" panose="020B0503020204020204" pitchFamily="34" charset="-122"/>
              <a:buChar char="◎"/>
              <a:defRPr lang="zh-CN" altLang="en-US" sz="3200" kern="12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rgbClr val="0000FF"/>
              </a:buClr>
              <a:buSzPct val="80000"/>
              <a:buFont typeface="微软雅黑" panose="020B0503020204020204" pitchFamily="34" charset="-122"/>
              <a:buChar char="◎"/>
              <a:defRPr lang="zh-CN" altLang="en-US" sz="2800" kern="12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2800" kern="12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2800" kern="12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2800" kern="12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微软雅黑" panose="020B0503020204020204" pitchFamily="34" charset="-122"/>
              <a:buNone/>
            </a:pPr>
            <a:r>
              <a:rPr lang="zh-CN" altLang="en-US" dirty="0"/>
              <a:t>在顺序表中删除第</a:t>
            </a:r>
            <a:r>
              <a:rPr lang="en-US" altLang="zh-CN" dirty="0" err="1"/>
              <a:t>i</a:t>
            </a:r>
            <a:r>
              <a:rPr lang="zh-CN" altLang="en-US" dirty="0"/>
              <a:t>个数据元素。</a:t>
            </a:r>
          </a:p>
        </p:txBody>
      </p:sp>
      <p:sp>
        <p:nvSpPr>
          <p:cNvPr id="2" name="矩形 1"/>
          <p:cNvSpPr/>
          <p:nvPr/>
        </p:nvSpPr>
        <p:spPr>
          <a:xfrm>
            <a:off x="2456136" y="2362890"/>
            <a:ext cx="7128792" cy="1421928"/>
          </a:xfrm>
          <a:prstGeom prst="rect">
            <a:avLst/>
          </a:prstGeom>
          <a:solidFill>
            <a:schemeClr val="bg1"/>
          </a:solidFill>
          <a:ln w="25400">
            <a:solidFill>
              <a:srgbClr val="0000FA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ct val="30000"/>
              </a:spcBef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删除前：(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sz="3200" baseline="-30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… , a</a:t>
            </a:r>
            <a:r>
              <a:rPr lang="en-US" altLang="zh-CN" sz="3200" baseline="-30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i-1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3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sz="3200" baseline="-30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…, a</a:t>
            </a:r>
            <a:r>
              <a:rPr lang="en-US" altLang="zh-CN" sz="3200" baseline="-30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>
              <a:lnSpc>
                <a:spcPct val="120000"/>
              </a:lnSpc>
              <a:spcBef>
                <a:spcPct val="30000"/>
              </a:spcBef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删除后：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(a</a:t>
            </a:r>
            <a:r>
              <a:rPr lang="en-US" altLang="zh-CN" sz="3200" baseline="-30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… , </a:t>
            </a:r>
            <a:r>
              <a:rPr lang="en-US" altLang="zh-CN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sz="3200" baseline="-30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i-1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 </a:t>
            </a:r>
            <a:r>
              <a:rPr lang="en-US" altLang="zh-CN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sz="3200" baseline="-30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i+1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… , a</a:t>
            </a:r>
            <a:r>
              <a:rPr lang="en-US" altLang="zh-CN" sz="3200" baseline="-30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Rectangle 1137"/>
          <p:cNvSpPr>
            <a:spLocks noChangeArrowheads="1"/>
          </p:cNvSpPr>
          <p:nvPr/>
        </p:nvSpPr>
        <p:spPr bwMode="auto">
          <a:xfrm>
            <a:off x="2456136" y="4351886"/>
            <a:ext cx="6016128" cy="683264"/>
          </a:xfrm>
          <a:prstGeom prst="rect">
            <a:avLst/>
          </a:prstGeom>
          <a:solidFill>
            <a:schemeClr val="bg1"/>
          </a:solidFill>
          <a:ln w="25400">
            <a:solidFill>
              <a:srgbClr val="0000FA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ct val="30000"/>
              </a:spcBef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改变了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sz="3200" baseline="-30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i-1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sz="3200" baseline="-30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i+1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之间的逻辑关系</a:t>
            </a:r>
          </a:p>
        </p:txBody>
      </p:sp>
      <p:sp>
        <p:nvSpPr>
          <p:cNvPr id="24" name="Rectangle 1141"/>
          <p:cNvSpPr>
            <a:spLocks noChangeArrowheads="1"/>
          </p:cNvSpPr>
          <p:nvPr/>
        </p:nvSpPr>
        <p:spPr bwMode="auto">
          <a:xfrm>
            <a:off x="2423592" y="5580877"/>
            <a:ext cx="6048672" cy="683264"/>
          </a:xfrm>
          <a:prstGeom prst="rect">
            <a:avLst/>
          </a:prstGeom>
          <a:solidFill>
            <a:schemeClr val="bg1"/>
          </a:solidFill>
          <a:ln w="25400">
            <a:solidFill>
              <a:srgbClr val="0000FA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ct val="30000"/>
              </a:spcBef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存储位置反映逻辑关系的变化</a:t>
            </a:r>
          </a:p>
        </p:txBody>
      </p:sp>
      <p:sp>
        <p:nvSpPr>
          <p:cNvPr id="3" name="左弧形箭头 2"/>
          <p:cNvSpPr/>
          <p:nvPr/>
        </p:nvSpPr>
        <p:spPr>
          <a:xfrm>
            <a:off x="1659322" y="3314491"/>
            <a:ext cx="648777" cy="1482297"/>
          </a:xfrm>
          <a:prstGeom prst="curvedRightArrow">
            <a:avLst/>
          </a:prstGeom>
          <a:solidFill>
            <a:srgbClr val="0000FF"/>
          </a:solidFill>
          <a:ln w="25400">
            <a:solidFill>
              <a:srgbClr val="0000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左弧形箭头 29"/>
          <p:cNvSpPr/>
          <p:nvPr/>
        </p:nvSpPr>
        <p:spPr>
          <a:xfrm>
            <a:off x="1628960" y="4839729"/>
            <a:ext cx="648777" cy="1325576"/>
          </a:xfrm>
          <a:prstGeom prst="curvedRightArrow">
            <a:avLst/>
          </a:prstGeom>
          <a:solidFill>
            <a:srgbClr val="0000FF"/>
          </a:solidFill>
          <a:ln w="25400">
            <a:solidFill>
              <a:srgbClr val="0000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五边形 14"/>
          <p:cNvSpPr/>
          <p:nvPr/>
        </p:nvSpPr>
        <p:spPr>
          <a:xfrm>
            <a:off x="760151" y="536656"/>
            <a:ext cx="789005" cy="720080"/>
          </a:xfrm>
          <a:prstGeom prst="homePlat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1271463" y="396250"/>
            <a:ext cx="3816425" cy="988329"/>
            <a:chOff x="511395" y="5831598"/>
            <a:chExt cx="3605578" cy="1903027"/>
          </a:xfrm>
        </p:grpSpPr>
        <p:sp>
          <p:nvSpPr>
            <p:cNvPr id="17" name="燕尾形 16"/>
            <p:cNvSpPr/>
            <p:nvPr/>
          </p:nvSpPr>
          <p:spPr>
            <a:xfrm>
              <a:off x="511395" y="6101950"/>
              <a:ext cx="3605578" cy="1396779"/>
            </a:xfrm>
            <a:prstGeom prst="chevron">
              <a:avLst/>
            </a:prstGeom>
            <a:solidFill>
              <a:srgbClr val="0000FA"/>
            </a:solidFill>
            <a:ln w="38100">
              <a:solidFill>
                <a:srgbClr val="0000FF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燕尾形 4"/>
            <p:cNvSpPr/>
            <p:nvPr/>
          </p:nvSpPr>
          <p:spPr>
            <a:xfrm>
              <a:off x="851978" y="5831598"/>
              <a:ext cx="2924442" cy="190302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0640" tIns="20320" rIns="0" bIns="20320" numCol="1" spcCol="1270" anchor="ctr" anchorCtr="0">
              <a:noAutofit/>
            </a:bodyPr>
            <a:lstStyle/>
            <a:p>
              <a:r>
                <a:rPr lang="zh-CN" altLang="en-US" sz="4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顺序表的操作</a:t>
              </a: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3935760" y="442962"/>
            <a:ext cx="4637872" cy="988329"/>
            <a:chOff x="49506" y="5932552"/>
            <a:chExt cx="2409572" cy="1903027"/>
          </a:xfrm>
        </p:grpSpPr>
        <p:sp>
          <p:nvSpPr>
            <p:cNvPr id="20" name="燕尾形 19"/>
            <p:cNvSpPr/>
            <p:nvPr/>
          </p:nvSpPr>
          <p:spPr>
            <a:xfrm>
              <a:off x="511397" y="6101950"/>
              <a:ext cx="1463505" cy="1396779"/>
            </a:xfrm>
            <a:prstGeom prst="chevron">
              <a:avLst/>
            </a:prstGeom>
            <a:solidFill>
              <a:schemeClr val="bg1"/>
            </a:solidFill>
            <a:ln w="38100">
              <a:solidFill>
                <a:srgbClr val="0000FF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" name="燕尾形 4"/>
            <p:cNvSpPr/>
            <p:nvPr/>
          </p:nvSpPr>
          <p:spPr>
            <a:xfrm>
              <a:off x="49506" y="5932552"/>
              <a:ext cx="2409572" cy="190302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0640" tIns="20320" rIns="0" bIns="20320" numCol="1" spcCol="1270" anchor="ctr" anchorCtr="0">
              <a:noAutofit/>
            </a:bodyPr>
            <a:lstStyle/>
            <a:p>
              <a:pPr lvl="0" algn="ctr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3600" dirty="0">
                  <a:solidFill>
                    <a:srgbClr val="0000F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删除</a:t>
              </a:r>
              <a:endParaRPr lang="zh-CN" altLang="en-US" sz="3600" kern="1200" dirty="0">
                <a:solidFill>
                  <a:srgbClr val="0000F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696459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9392"/>
    </mc:Choice>
    <mc:Fallback xmlns="">
      <p:transition spd="slow" advTm="9939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4" grpId="0" animBg="1"/>
      <p:bldP spid="3" grpId="0" animBg="1"/>
      <p:bldP spid="3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379476" y="3200423"/>
          <a:ext cx="9289032" cy="12849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40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40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40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40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408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408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7408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7408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7408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7408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7408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74086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64246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sz="2400" b="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2400" b="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zh-CN" altLang="en-US" sz="2400" b="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lang="zh-CN" altLang="en-US" sz="2400" b="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lang="zh-CN" altLang="en-US" sz="2400" b="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</a:t>
                      </a:r>
                      <a:endParaRPr lang="zh-CN" altLang="en-US" sz="2400" b="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</a:t>
                      </a:r>
                      <a:endParaRPr lang="zh-CN" altLang="en-US" sz="2400" b="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</a:t>
                      </a:r>
                      <a:endParaRPr lang="zh-CN" altLang="en-US" sz="2400" b="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</a:t>
                      </a:r>
                      <a:endParaRPr lang="zh-CN" altLang="en-US" sz="2400" b="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</a:t>
                      </a:r>
                      <a:endParaRPr lang="zh-CN" altLang="en-US" sz="2400" b="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</a:t>
                      </a:r>
                      <a:endParaRPr lang="zh-CN" altLang="en-US" sz="2400" b="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</a:t>
                      </a:r>
                      <a:endParaRPr lang="zh-CN" altLang="en-US" sz="2400" b="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2462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1451484" y="3927137"/>
            <a:ext cx="6480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243572" y="3927137"/>
            <a:ext cx="6480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13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035660" y="3927137"/>
            <a:ext cx="6480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21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755740" y="3927137"/>
            <a:ext cx="6480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24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293911" y="3907973"/>
            <a:ext cx="6480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30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132004" y="3927137"/>
            <a:ext cx="6480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42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852084" y="3927137"/>
            <a:ext cx="6480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77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7176120" y="4485347"/>
            <a:ext cx="648072" cy="791121"/>
            <a:chOff x="7176120" y="3489788"/>
            <a:chExt cx="648072" cy="791121"/>
          </a:xfrm>
        </p:grpSpPr>
        <p:cxnSp>
          <p:nvCxnSpPr>
            <p:cNvPr id="16" name="直接箭头连接符 15"/>
            <p:cNvCxnSpPr/>
            <p:nvPr/>
          </p:nvCxnSpPr>
          <p:spPr>
            <a:xfrm flipV="1">
              <a:off x="7176120" y="3489788"/>
              <a:ext cx="0" cy="593918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文本框 20"/>
            <p:cNvSpPr txBox="1"/>
            <p:nvPr/>
          </p:nvSpPr>
          <p:spPr>
            <a:xfrm>
              <a:off x="7176120" y="3757689"/>
              <a:ext cx="64807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400"/>
              <a:r>
                <a:rPr lang="en-US" altLang="zh-CN" sz="280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i</a:t>
              </a:r>
              <a:endPara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4871864" y="4510087"/>
            <a:ext cx="648072" cy="791121"/>
            <a:chOff x="7176120" y="3489788"/>
            <a:chExt cx="648072" cy="791121"/>
          </a:xfrm>
        </p:grpSpPr>
        <p:cxnSp>
          <p:nvCxnSpPr>
            <p:cNvPr id="25" name="直接箭头连接符 24"/>
            <p:cNvCxnSpPr/>
            <p:nvPr/>
          </p:nvCxnSpPr>
          <p:spPr>
            <a:xfrm flipV="1">
              <a:off x="7176120" y="3489788"/>
              <a:ext cx="0" cy="593918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文本框 25"/>
            <p:cNvSpPr txBox="1"/>
            <p:nvPr/>
          </p:nvSpPr>
          <p:spPr>
            <a:xfrm>
              <a:off x="7176120" y="3757689"/>
              <a:ext cx="64807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400"/>
              <a:r>
                <a:rPr lang="en-US" altLang="zh-CN" sz="280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i</a:t>
              </a:r>
              <a:endPara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9" name="横卷形 28"/>
          <p:cNvSpPr/>
          <p:nvPr/>
        </p:nvSpPr>
        <p:spPr>
          <a:xfrm>
            <a:off x="740655" y="1484784"/>
            <a:ext cx="1512167" cy="927393"/>
          </a:xfrm>
          <a:prstGeom prst="horizontalScroll">
            <a:avLst/>
          </a:prstGeom>
          <a:solidFill>
            <a:srgbClr val="0000FF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分类</a:t>
            </a:r>
          </a:p>
        </p:txBody>
      </p:sp>
      <p:sp>
        <p:nvSpPr>
          <p:cNvPr id="30" name="内容占位符 2"/>
          <p:cNvSpPr txBox="1">
            <a:spLocks/>
          </p:cNvSpPr>
          <p:nvPr/>
        </p:nvSpPr>
        <p:spPr>
          <a:xfrm>
            <a:off x="2409786" y="1485280"/>
            <a:ext cx="7862678" cy="1663302"/>
          </a:xfrm>
          <a:prstGeom prst="rect">
            <a:avLst/>
          </a:prstGeom>
          <a:solidFill>
            <a:schemeClr val="bg1"/>
          </a:solidFill>
          <a:ln w="19050">
            <a:solidFill>
              <a:srgbClr val="0000FA"/>
            </a:solidFill>
            <a:prstDash val="dash"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rgbClr val="0000FF"/>
              </a:buClr>
              <a:buSzPct val="100000"/>
              <a:buFont typeface="微软雅黑" panose="020B0503020204020204" pitchFamily="34" charset="-122"/>
              <a:buChar char="◎"/>
              <a:defRPr lang="zh-CN" altLang="en-US" sz="3200" kern="12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rgbClr val="0000FF"/>
              </a:buClr>
              <a:buSzPct val="80000"/>
              <a:buFont typeface="微软雅黑" panose="020B0503020204020204" pitchFamily="34" charset="-122"/>
              <a:buChar char="◎"/>
              <a:defRPr lang="zh-CN" altLang="en-US" sz="2800" kern="12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2800" kern="12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2800" kern="12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2800" kern="12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FF0000"/>
              </a:buClr>
              <a:buSzPct val="120000"/>
            </a:pPr>
            <a:r>
              <a:rPr lang="zh-CN" altLang="en-US" dirty="0"/>
              <a:t>指定</a:t>
            </a:r>
            <a:r>
              <a:rPr lang="zh-CN" altLang="en-US" dirty="0">
                <a:solidFill>
                  <a:srgbClr val="FF0000"/>
                </a:solidFill>
              </a:rPr>
              <a:t>位置</a:t>
            </a:r>
            <a:r>
              <a:rPr lang="zh-CN" altLang="en-US" dirty="0"/>
              <a:t>删除（</a:t>
            </a:r>
            <a:r>
              <a:rPr lang="zh-CN" altLang="en-US" sz="2800" dirty="0"/>
              <a:t>表头、表尾、第</a:t>
            </a:r>
            <a:r>
              <a:rPr lang="en-US" altLang="zh-CN" sz="2800" dirty="0" err="1"/>
              <a:t>i</a:t>
            </a:r>
            <a:r>
              <a:rPr lang="zh-CN" altLang="en-US" sz="2800" dirty="0"/>
              <a:t>个位置</a:t>
            </a:r>
            <a:r>
              <a:rPr lang="zh-CN" altLang="en-US" dirty="0"/>
              <a:t>）</a:t>
            </a:r>
            <a:endParaRPr lang="en-US" altLang="zh-CN" dirty="0"/>
          </a:p>
          <a:p>
            <a:pPr>
              <a:buClr>
                <a:srgbClr val="FF0000"/>
              </a:buClr>
              <a:buSzPct val="120000"/>
            </a:pPr>
            <a:r>
              <a:rPr lang="zh-CN" altLang="en-US" dirty="0"/>
              <a:t>指定</a:t>
            </a:r>
            <a:r>
              <a:rPr lang="zh-CN" altLang="en-US" dirty="0">
                <a:solidFill>
                  <a:srgbClr val="FF0000"/>
                </a:solidFill>
              </a:rPr>
              <a:t>条件删除</a:t>
            </a:r>
            <a:r>
              <a:rPr lang="zh-CN" altLang="en-US" dirty="0"/>
              <a:t>（</a:t>
            </a:r>
            <a:r>
              <a:rPr lang="zh-CN" altLang="en-US" sz="2800" dirty="0"/>
              <a:t>某个元素</a:t>
            </a:r>
            <a:r>
              <a:rPr lang="zh-CN" altLang="en-US" dirty="0"/>
              <a:t>）</a:t>
            </a:r>
          </a:p>
        </p:txBody>
      </p:sp>
      <p:sp>
        <p:nvSpPr>
          <p:cNvPr id="39" name="文本框 38"/>
          <p:cNvSpPr txBox="1"/>
          <p:nvPr/>
        </p:nvSpPr>
        <p:spPr>
          <a:xfrm>
            <a:off x="4619836" y="3907973"/>
            <a:ext cx="6480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28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五边形 30"/>
          <p:cNvSpPr/>
          <p:nvPr/>
        </p:nvSpPr>
        <p:spPr>
          <a:xfrm>
            <a:off x="760151" y="536656"/>
            <a:ext cx="789005" cy="720080"/>
          </a:xfrm>
          <a:prstGeom prst="homePlat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1271463" y="396250"/>
            <a:ext cx="3816425" cy="988329"/>
            <a:chOff x="511395" y="5831598"/>
            <a:chExt cx="3605578" cy="1903027"/>
          </a:xfrm>
        </p:grpSpPr>
        <p:sp>
          <p:nvSpPr>
            <p:cNvPr id="33" name="燕尾形 32"/>
            <p:cNvSpPr/>
            <p:nvPr/>
          </p:nvSpPr>
          <p:spPr>
            <a:xfrm>
              <a:off x="511395" y="6101950"/>
              <a:ext cx="3605578" cy="1396779"/>
            </a:xfrm>
            <a:prstGeom prst="chevron">
              <a:avLst/>
            </a:prstGeom>
            <a:solidFill>
              <a:srgbClr val="0000FA"/>
            </a:solidFill>
            <a:ln w="38100">
              <a:solidFill>
                <a:srgbClr val="0000FF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0" name="燕尾形 4"/>
            <p:cNvSpPr/>
            <p:nvPr/>
          </p:nvSpPr>
          <p:spPr>
            <a:xfrm>
              <a:off x="851978" y="5831598"/>
              <a:ext cx="2924442" cy="190302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0640" tIns="20320" rIns="0" bIns="20320" numCol="1" spcCol="1270" anchor="ctr" anchorCtr="0">
              <a:noAutofit/>
            </a:bodyPr>
            <a:lstStyle/>
            <a:p>
              <a:r>
                <a:rPr lang="zh-CN" altLang="en-US" sz="4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顺序表的操作</a:t>
              </a: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3935760" y="442962"/>
            <a:ext cx="4637872" cy="988329"/>
            <a:chOff x="49506" y="5932552"/>
            <a:chExt cx="2409572" cy="1903027"/>
          </a:xfrm>
        </p:grpSpPr>
        <p:sp>
          <p:nvSpPr>
            <p:cNvPr id="42" name="燕尾形 41"/>
            <p:cNvSpPr/>
            <p:nvPr/>
          </p:nvSpPr>
          <p:spPr>
            <a:xfrm>
              <a:off x="511397" y="6101950"/>
              <a:ext cx="1463505" cy="1396779"/>
            </a:xfrm>
            <a:prstGeom prst="chevron">
              <a:avLst/>
            </a:prstGeom>
            <a:solidFill>
              <a:schemeClr val="bg1"/>
            </a:solidFill>
            <a:ln w="38100">
              <a:solidFill>
                <a:srgbClr val="0000FF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3" name="燕尾形 4"/>
            <p:cNvSpPr/>
            <p:nvPr/>
          </p:nvSpPr>
          <p:spPr>
            <a:xfrm>
              <a:off x="49506" y="5932552"/>
              <a:ext cx="2409572" cy="190302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0640" tIns="20320" rIns="0" bIns="20320" numCol="1" spcCol="1270" anchor="ctr" anchorCtr="0">
              <a:noAutofit/>
            </a:bodyPr>
            <a:lstStyle/>
            <a:p>
              <a:pPr lvl="0" algn="ctr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3600" dirty="0">
                  <a:solidFill>
                    <a:srgbClr val="0000F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删除</a:t>
              </a:r>
              <a:endParaRPr lang="zh-CN" altLang="en-US" sz="3600" kern="1200" dirty="0">
                <a:solidFill>
                  <a:srgbClr val="0000F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566219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0588"/>
    </mc:Choice>
    <mc:Fallback xmlns="">
      <p:transition spd="slow" advTm="7058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2.22222E-6 L 0.0612 0.00532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60" y="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35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3.7037E-7 L -0.06237 0.00231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60" y="-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12 0.00532 L 0.12995 0.00532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3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35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1.85185E-6 L -0.06875 -0.00278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55" y="-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39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横卷形 3"/>
          <p:cNvSpPr/>
          <p:nvPr/>
        </p:nvSpPr>
        <p:spPr>
          <a:xfrm>
            <a:off x="746402" y="1628800"/>
            <a:ext cx="3240360" cy="927393"/>
          </a:xfrm>
          <a:prstGeom prst="horizontalScroll">
            <a:avLst/>
          </a:prstGeom>
          <a:solidFill>
            <a:srgbClr val="0000FF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顺序存储结构</a:t>
            </a:r>
          </a:p>
        </p:txBody>
      </p:sp>
      <p:sp>
        <p:nvSpPr>
          <p:cNvPr id="22" name="Text Box 37"/>
          <p:cNvSpPr txBox="1">
            <a:spLocks noChangeArrowheads="1"/>
          </p:cNvSpPr>
          <p:nvPr/>
        </p:nvSpPr>
        <p:spPr bwMode="auto">
          <a:xfrm>
            <a:off x="8295821" y="2367043"/>
            <a:ext cx="713766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pPr defTabSz="914400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</a:t>
            </a:r>
            <a:r>
              <a:rPr lang="en-US" altLang="zh-CN" sz="2400" baseline="-250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en-US" altLang="zh-CN" sz="24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Line 43"/>
          <p:cNvSpPr>
            <a:spLocks noChangeShapeType="1"/>
          </p:cNvSpPr>
          <p:nvPr/>
        </p:nvSpPr>
        <p:spPr bwMode="auto">
          <a:xfrm flipH="1" flipV="1">
            <a:off x="8311714" y="2359324"/>
            <a:ext cx="1744726" cy="7719"/>
          </a:xfrm>
          <a:prstGeom prst="line">
            <a:avLst/>
          </a:prstGeom>
          <a:noFill/>
          <a:ln w="25400" cmpd="sng">
            <a:solidFill>
              <a:srgbClr val="0000F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800">
              <a:solidFill>
                <a:srgbClr val="000000"/>
              </a:solidFill>
            </a:endParaRPr>
          </a:p>
        </p:txBody>
      </p:sp>
      <p:graphicFrame>
        <p:nvGraphicFramePr>
          <p:cNvPr id="34" name="表格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0482590"/>
              </p:ext>
            </p:extLst>
          </p:nvPr>
        </p:nvGraphicFramePr>
        <p:xfrm>
          <a:off x="10056440" y="2330995"/>
          <a:ext cx="781454" cy="43557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14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913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  <a:r>
                        <a:rPr lang="en-US" altLang="zh-CN" sz="2800" b="0" baseline="-30000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sz="28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135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0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  <a:r>
                        <a:rPr lang="en-US" altLang="zh-CN" sz="2800" b="0" baseline="-30000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28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13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…</a:t>
                      </a:r>
                      <a:endParaRPr lang="zh-CN" altLang="en-US" sz="28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135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0" dirty="0" err="1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  <a:r>
                        <a:rPr lang="en-US" altLang="zh-CN" sz="2800" b="0" baseline="-30000" dirty="0" err="1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</a:t>
                      </a:r>
                      <a:endParaRPr lang="zh-CN" altLang="en-US" sz="28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135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…</a:t>
                      </a:r>
                      <a:endParaRPr lang="zh-CN" altLang="en-US" sz="28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1320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0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  <a:r>
                        <a:rPr lang="en-US" altLang="zh-CN" sz="2800" b="0" baseline="-30000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 </a:t>
                      </a:r>
                      <a:endParaRPr lang="zh-CN" altLang="en-US" sz="28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8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35" name="表格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9038047"/>
              </p:ext>
            </p:extLst>
          </p:nvPr>
        </p:nvGraphicFramePr>
        <p:xfrm>
          <a:off x="10704512" y="2457598"/>
          <a:ext cx="781454" cy="43557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14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913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altLang="en-US" sz="2200" b="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135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200" b="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sz="2200" b="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13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…</a:t>
                      </a:r>
                      <a:endParaRPr lang="zh-CN" altLang="en-US" sz="2200" b="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135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200" b="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i-1</a:t>
                      </a:r>
                      <a:endParaRPr lang="zh-CN" altLang="en-US" sz="2200" b="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135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200" b="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…</a:t>
                      </a:r>
                      <a:endParaRPr lang="zh-CN" altLang="en-US" sz="2200" b="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1320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200" b="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n-1</a:t>
                      </a:r>
                      <a:r>
                        <a:rPr lang="en-US" altLang="zh-CN" sz="2200" b="0" baseline="-3000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endParaRPr lang="zh-CN" altLang="en-US" sz="2200" b="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8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6" name="Text Box 37"/>
          <p:cNvSpPr txBox="1">
            <a:spLocks noChangeArrowheads="1"/>
          </p:cNvSpPr>
          <p:nvPr/>
        </p:nvSpPr>
        <p:spPr bwMode="auto">
          <a:xfrm>
            <a:off x="8289186" y="3108116"/>
            <a:ext cx="124160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pPr defTabSz="914400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</a:t>
            </a:r>
            <a:r>
              <a:rPr lang="en-US" altLang="zh-CN" sz="2400" baseline="-250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en-US" altLang="zh-CN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+m</a:t>
            </a:r>
            <a:r>
              <a:rPr lang="en-US" altLang="zh-CN" sz="2400" baseline="-250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endParaRPr lang="en-US" altLang="zh-CN" sz="24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Line 43"/>
          <p:cNvSpPr>
            <a:spLocks noChangeShapeType="1"/>
          </p:cNvSpPr>
          <p:nvPr/>
        </p:nvSpPr>
        <p:spPr bwMode="auto">
          <a:xfrm flipH="1">
            <a:off x="8293479" y="2996952"/>
            <a:ext cx="1740592" cy="0"/>
          </a:xfrm>
          <a:prstGeom prst="line">
            <a:avLst/>
          </a:prstGeom>
          <a:noFill/>
          <a:ln w="25400" cmpd="sng">
            <a:solidFill>
              <a:srgbClr val="0000F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800">
              <a:solidFill>
                <a:srgbClr val="000000"/>
              </a:solidFill>
            </a:endParaRPr>
          </a:p>
        </p:txBody>
      </p:sp>
      <p:sp>
        <p:nvSpPr>
          <p:cNvPr id="38" name="Text Box 37"/>
          <p:cNvSpPr txBox="1">
            <a:spLocks noChangeArrowheads="1"/>
          </p:cNvSpPr>
          <p:nvPr/>
        </p:nvSpPr>
        <p:spPr bwMode="auto">
          <a:xfrm>
            <a:off x="8271111" y="4219137"/>
            <a:ext cx="178532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pPr defTabSz="914400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</a:t>
            </a:r>
            <a:r>
              <a:rPr lang="en-US" altLang="zh-CN" sz="2400" baseline="-250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en-US" altLang="zh-CN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+(i-1)*m</a:t>
            </a:r>
            <a:r>
              <a:rPr lang="en-US" altLang="zh-CN" sz="2400" baseline="-250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endParaRPr lang="en-US" altLang="zh-CN" sz="24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Line 43"/>
          <p:cNvSpPr>
            <a:spLocks noChangeShapeType="1"/>
          </p:cNvSpPr>
          <p:nvPr/>
        </p:nvSpPr>
        <p:spPr bwMode="auto">
          <a:xfrm flipH="1">
            <a:off x="8315848" y="4198703"/>
            <a:ext cx="1740592" cy="0"/>
          </a:xfrm>
          <a:prstGeom prst="line">
            <a:avLst/>
          </a:prstGeom>
          <a:noFill/>
          <a:ln w="25400" cmpd="sng">
            <a:solidFill>
              <a:srgbClr val="0000F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800">
              <a:solidFill>
                <a:srgbClr val="000000"/>
              </a:solidFill>
            </a:endParaRPr>
          </a:p>
        </p:txBody>
      </p:sp>
      <p:sp>
        <p:nvSpPr>
          <p:cNvPr id="40" name="Text Box 37"/>
          <p:cNvSpPr txBox="1">
            <a:spLocks noChangeArrowheads="1"/>
          </p:cNvSpPr>
          <p:nvPr/>
        </p:nvSpPr>
        <p:spPr bwMode="auto">
          <a:xfrm>
            <a:off x="8271111" y="5498058"/>
            <a:ext cx="200135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pPr defTabSz="914400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</a:t>
            </a:r>
            <a:r>
              <a:rPr lang="en-US" altLang="zh-CN" sz="2400" baseline="-250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en-US" altLang="zh-CN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+(n-1)*m</a:t>
            </a:r>
            <a:r>
              <a:rPr lang="en-US" altLang="zh-CN" sz="2400" baseline="-250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endParaRPr lang="en-US" altLang="zh-CN" sz="24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Line 43"/>
          <p:cNvSpPr>
            <a:spLocks noChangeShapeType="1"/>
          </p:cNvSpPr>
          <p:nvPr/>
        </p:nvSpPr>
        <p:spPr bwMode="auto">
          <a:xfrm flipH="1">
            <a:off x="8293479" y="5373216"/>
            <a:ext cx="1740592" cy="0"/>
          </a:xfrm>
          <a:prstGeom prst="line">
            <a:avLst/>
          </a:prstGeom>
          <a:noFill/>
          <a:ln w="25400" cmpd="sng">
            <a:solidFill>
              <a:srgbClr val="0000F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800">
              <a:solidFill>
                <a:srgbClr val="000000"/>
              </a:solidFill>
            </a:endParaRPr>
          </a:p>
        </p:txBody>
      </p:sp>
      <p:sp>
        <p:nvSpPr>
          <p:cNvPr id="43" name="横卷形 42"/>
          <p:cNvSpPr/>
          <p:nvPr/>
        </p:nvSpPr>
        <p:spPr>
          <a:xfrm>
            <a:off x="764297" y="2635590"/>
            <a:ext cx="3222465" cy="927393"/>
          </a:xfrm>
          <a:prstGeom prst="horizontalScroll">
            <a:avLst/>
          </a:prstGeom>
          <a:solidFill>
            <a:srgbClr val="0000FF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顺序表三要素</a:t>
            </a:r>
          </a:p>
        </p:txBody>
      </p:sp>
      <p:sp>
        <p:nvSpPr>
          <p:cNvPr id="3" name="二十四角星 2"/>
          <p:cNvSpPr/>
          <p:nvPr/>
        </p:nvSpPr>
        <p:spPr>
          <a:xfrm>
            <a:off x="5947424" y="2556193"/>
            <a:ext cx="1980120" cy="1825911"/>
          </a:xfrm>
          <a:prstGeom prst="star24">
            <a:avLst/>
          </a:prstGeom>
          <a:solidFill>
            <a:schemeClr val="bg1"/>
          </a:solidFill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数组</a:t>
            </a:r>
          </a:p>
        </p:txBody>
      </p:sp>
      <p:sp>
        <p:nvSpPr>
          <p:cNvPr id="21" name="二十四角星 20"/>
          <p:cNvSpPr/>
          <p:nvPr/>
        </p:nvSpPr>
        <p:spPr>
          <a:xfrm>
            <a:off x="5966955" y="4556900"/>
            <a:ext cx="1980120" cy="1825911"/>
          </a:xfrm>
          <a:prstGeom prst="star24">
            <a:avLst/>
          </a:prstGeom>
          <a:solidFill>
            <a:schemeClr val="bg1"/>
          </a:solidFill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随机存取</a:t>
            </a:r>
          </a:p>
        </p:txBody>
      </p:sp>
      <p:sp>
        <p:nvSpPr>
          <p:cNvPr id="23" name="五边形 22"/>
          <p:cNvSpPr/>
          <p:nvPr/>
        </p:nvSpPr>
        <p:spPr>
          <a:xfrm>
            <a:off x="760151" y="536656"/>
            <a:ext cx="789005" cy="720080"/>
          </a:xfrm>
          <a:prstGeom prst="homePlat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1271463" y="396250"/>
            <a:ext cx="3816425" cy="988329"/>
            <a:chOff x="511395" y="5831598"/>
            <a:chExt cx="3605578" cy="1903027"/>
          </a:xfrm>
        </p:grpSpPr>
        <p:sp>
          <p:nvSpPr>
            <p:cNvPr id="25" name="燕尾形 24"/>
            <p:cNvSpPr/>
            <p:nvPr/>
          </p:nvSpPr>
          <p:spPr>
            <a:xfrm>
              <a:off x="511395" y="6101950"/>
              <a:ext cx="3605578" cy="1396779"/>
            </a:xfrm>
            <a:prstGeom prst="chevron">
              <a:avLst/>
            </a:prstGeom>
            <a:solidFill>
              <a:srgbClr val="0000FA"/>
            </a:solidFill>
            <a:ln w="38100">
              <a:solidFill>
                <a:srgbClr val="0000FF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6" name="燕尾形 4"/>
            <p:cNvSpPr/>
            <p:nvPr/>
          </p:nvSpPr>
          <p:spPr>
            <a:xfrm>
              <a:off x="851978" y="5831598"/>
              <a:ext cx="2924442" cy="190302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0640" tIns="20320" rIns="0" bIns="20320" numCol="1" spcCol="1270" anchor="ctr" anchorCtr="0">
              <a:noAutofit/>
            </a:bodyPr>
            <a:lstStyle/>
            <a:p>
              <a:r>
                <a:rPr lang="zh-CN" altLang="en-US" sz="4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顺序表的定义</a:t>
              </a:r>
            </a:p>
          </p:txBody>
        </p:sp>
      </p:grpSp>
      <p:sp>
        <p:nvSpPr>
          <p:cNvPr id="27" name="燕尾形 26"/>
          <p:cNvSpPr/>
          <p:nvPr/>
        </p:nvSpPr>
        <p:spPr>
          <a:xfrm>
            <a:off x="4123133" y="1855716"/>
            <a:ext cx="383596" cy="514186"/>
          </a:xfrm>
          <a:prstGeom prst="chevron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4702355" y="1717687"/>
            <a:ext cx="4090023" cy="722835"/>
          </a:xfrm>
          <a:prstGeom prst="roundRect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逻辑相邻，物理相邻</a:t>
            </a:r>
          </a:p>
        </p:txBody>
      </p:sp>
      <p:sp>
        <p:nvSpPr>
          <p:cNvPr id="30" name="圆角矩形 29"/>
          <p:cNvSpPr/>
          <p:nvPr/>
        </p:nvSpPr>
        <p:spPr>
          <a:xfrm>
            <a:off x="687164" y="4198703"/>
            <a:ext cx="3358836" cy="2022666"/>
          </a:xfrm>
          <a:prstGeom prst="roundRect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lnSpc>
                <a:spcPct val="150000"/>
              </a:lnSpc>
              <a:buClr>
                <a:srgbClr val="0000FA"/>
              </a:buClr>
              <a:buSzPct val="120000"/>
              <a:buFont typeface="微软雅黑" panose="020B0503020204020204" pitchFamily="34" charset="-122"/>
              <a:buChar char="◎"/>
            </a:pPr>
            <a:r>
              <a:rPr lang="zh-CN" altLang="en-US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起始地址</a:t>
            </a:r>
            <a:endParaRPr lang="en-US" altLang="zh-CN" sz="2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Clr>
                <a:srgbClr val="0000FA"/>
              </a:buClr>
              <a:buSzPct val="120000"/>
              <a:buFont typeface="微软雅黑" panose="020B0503020204020204" pitchFamily="34" charset="-122"/>
              <a:buChar char="◎"/>
            </a:pPr>
            <a:r>
              <a:rPr lang="zh-CN" altLang="en-US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存储空间的大小</a:t>
            </a:r>
            <a:endParaRPr lang="en-US" altLang="zh-CN" sz="2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Clr>
                <a:srgbClr val="0000FA"/>
              </a:buClr>
              <a:buSzPct val="120000"/>
              <a:buFont typeface="微软雅黑" panose="020B0503020204020204" pitchFamily="34" charset="-122"/>
              <a:buChar char="◎"/>
            </a:pPr>
            <a:r>
              <a:rPr lang="zh-CN" altLang="en-US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顺序表的长度</a:t>
            </a:r>
          </a:p>
        </p:txBody>
      </p:sp>
      <p:sp>
        <p:nvSpPr>
          <p:cNvPr id="31" name="燕尾形 30"/>
          <p:cNvSpPr/>
          <p:nvPr/>
        </p:nvSpPr>
        <p:spPr>
          <a:xfrm rot="5400000">
            <a:off x="2042278" y="3609546"/>
            <a:ext cx="419103" cy="514186"/>
          </a:xfrm>
          <a:prstGeom prst="chevron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35600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8242"/>
    </mc:Choice>
    <mc:Fallback xmlns="">
      <p:transition spd="slow" advTm="9824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500"/>
                            </p:stCondLst>
                            <p:childTnLst>
                              <p:par>
                                <p:cTn id="4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8" grpId="0" animBg="1"/>
      <p:bldP spid="36" grpId="0"/>
      <p:bldP spid="37" grpId="0" animBg="1"/>
      <p:bldP spid="38" grpId="0"/>
      <p:bldP spid="39" grpId="0" animBg="1"/>
      <p:bldP spid="40" grpId="0"/>
      <p:bldP spid="41" grpId="0" animBg="1"/>
      <p:bldP spid="43" grpId="0" animBg="1"/>
      <p:bldP spid="3" grpId="0" animBg="1"/>
      <p:bldP spid="21" grpId="0" animBg="1"/>
      <p:bldP spid="27" grpId="0" animBg="1"/>
      <p:bldP spid="29" grpId="0" animBg="1"/>
      <p:bldP spid="30" grpId="0" animBg="1"/>
      <p:bldP spid="31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3265" y="1266940"/>
            <a:ext cx="3355876" cy="2313437"/>
          </a:xfrm>
          <a:prstGeom prst="rect">
            <a:avLst/>
          </a:prstGeom>
        </p:spPr>
      </p:pic>
      <p:sp>
        <p:nvSpPr>
          <p:cNvPr id="5" name="圆角矩形 4"/>
          <p:cNvSpPr/>
          <p:nvPr/>
        </p:nvSpPr>
        <p:spPr>
          <a:xfrm>
            <a:off x="814068" y="3021597"/>
            <a:ext cx="8136903" cy="2092920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sz="3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假设顺序表有</a:t>
            </a:r>
            <a:r>
              <a:rPr lang="en-US" altLang="zh-CN" sz="3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3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个元素，从数组的</a:t>
            </a:r>
            <a:r>
              <a:rPr lang="en-US" altLang="zh-CN" sz="3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3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号位置开始存储，请问哪些是合理的删除位置？</a:t>
            </a:r>
          </a:p>
        </p:txBody>
      </p:sp>
    </p:spTree>
    <p:extLst>
      <p:ext uri="{BB962C8B-B14F-4D97-AF65-F5344CB8AC3E}">
        <p14:creationId xmlns:p14="http://schemas.microsoft.com/office/powerpoint/2010/main" val="30476234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横卷形 29"/>
          <p:cNvSpPr/>
          <p:nvPr/>
        </p:nvSpPr>
        <p:spPr>
          <a:xfrm>
            <a:off x="5454727" y="2424475"/>
            <a:ext cx="1217337" cy="927393"/>
          </a:xfrm>
          <a:prstGeom prst="horizontalScroll">
            <a:avLst/>
          </a:prstGeom>
          <a:solidFill>
            <a:srgbClr val="0000FF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求</a:t>
            </a:r>
          </a:p>
        </p:txBody>
      </p:sp>
      <p:sp>
        <p:nvSpPr>
          <p:cNvPr id="31" name="内容占位符 2"/>
          <p:cNvSpPr txBox="1">
            <a:spLocks/>
          </p:cNvSpPr>
          <p:nvPr/>
        </p:nvSpPr>
        <p:spPr>
          <a:xfrm>
            <a:off x="6816080" y="2440450"/>
            <a:ext cx="2506681" cy="8277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rgbClr val="0000FF"/>
              </a:buClr>
              <a:buSzPct val="100000"/>
              <a:buFont typeface="微软雅黑" panose="020B0503020204020204" pitchFamily="34" charset="-122"/>
              <a:buChar char="◎"/>
              <a:defRPr lang="zh-CN" altLang="en-US" sz="3200" kern="12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rgbClr val="0000FF"/>
              </a:buClr>
              <a:buSzPct val="80000"/>
              <a:buFont typeface="微软雅黑" panose="020B0503020204020204" pitchFamily="34" charset="-122"/>
              <a:buChar char="◎"/>
              <a:defRPr lang="zh-CN" altLang="en-US" sz="2800" kern="12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2800" kern="12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2800" kern="12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2800" kern="12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微软雅黑" panose="020B0503020204020204" pitchFamily="34" charset="-122"/>
              <a:buNone/>
            </a:pPr>
            <a:r>
              <a:rPr lang="zh-CN" altLang="en-US" sz="2800" dirty="0"/>
              <a:t>新的顺序表</a:t>
            </a:r>
            <a:r>
              <a:rPr lang="en-US" altLang="zh-CN" sz="2800" dirty="0"/>
              <a:t>L</a:t>
            </a:r>
            <a:r>
              <a:rPr lang="zh-CN" altLang="en-US" sz="2800" dirty="0"/>
              <a:t>；</a:t>
            </a:r>
          </a:p>
        </p:txBody>
      </p:sp>
      <p:sp>
        <p:nvSpPr>
          <p:cNvPr id="32" name="横卷形 31"/>
          <p:cNvSpPr/>
          <p:nvPr/>
        </p:nvSpPr>
        <p:spPr>
          <a:xfrm>
            <a:off x="5454727" y="3443492"/>
            <a:ext cx="2009425" cy="927393"/>
          </a:xfrm>
          <a:prstGeom prst="horizontalScroll">
            <a:avLst/>
          </a:prstGeom>
          <a:solidFill>
            <a:srgbClr val="0000FF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函数首部</a:t>
            </a:r>
          </a:p>
        </p:txBody>
      </p:sp>
      <p:sp>
        <p:nvSpPr>
          <p:cNvPr id="36" name="横卷形 35"/>
          <p:cNvSpPr/>
          <p:nvPr/>
        </p:nvSpPr>
        <p:spPr>
          <a:xfrm>
            <a:off x="5454727" y="1405458"/>
            <a:ext cx="1217337" cy="927393"/>
          </a:xfrm>
          <a:prstGeom prst="horizontalScroll">
            <a:avLst/>
          </a:prstGeom>
          <a:solidFill>
            <a:srgbClr val="0000FF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已知</a:t>
            </a:r>
          </a:p>
        </p:txBody>
      </p:sp>
      <p:sp>
        <p:nvSpPr>
          <p:cNvPr id="37" name="内容占位符 2"/>
          <p:cNvSpPr txBox="1">
            <a:spLocks/>
          </p:cNvSpPr>
          <p:nvPr/>
        </p:nvSpPr>
        <p:spPr>
          <a:xfrm>
            <a:off x="6816080" y="1493470"/>
            <a:ext cx="5163928" cy="8277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rgbClr val="0000FF"/>
              </a:buClr>
              <a:buSzPct val="100000"/>
              <a:buFont typeface="微软雅黑" panose="020B0503020204020204" pitchFamily="34" charset="-122"/>
              <a:buChar char="◎"/>
              <a:defRPr lang="zh-CN" altLang="en-US" sz="3200" kern="12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rgbClr val="0000FF"/>
              </a:buClr>
              <a:buSzPct val="80000"/>
              <a:buFont typeface="微软雅黑" panose="020B0503020204020204" pitchFamily="34" charset="-122"/>
              <a:buChar char="◎"/>
              <a:defRPr lang="zh-CN" altLang="en-US" sz="2800" kern="12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2800" kern="12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2800" kern="12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2800" kern="12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微软雅黑" panose="020B0503020204020204" pitchFamily="34" charset="-122"/>
              <a:buNone/>
            </a:pPr>
            <a:r>
              <a:rPr lang="zh-CN" altLang="en-US" sz="2800" dirty="0"/>
              <a:t>顺序表</a:t>
            </a:r>
            <a:r>
              <a:rPr lang="en-US" altLang="zh-CN" sz="2800" dirty="0"/>
              <a:t>L</a:t>
            </a:r>
            <a:r>
              <a:rPr lang="zh-CN" altLang="en-US" sz="2800" dirty="0"/>
              <a:t>，删除位置</a:t>
            </a:r>
            <a:r>
              <a:rPr lang="en-US" altLang="zh-CN" sz="2800" dirty="0" err="1"/>
              <a:t>i</a:t>
            </a:r>
            <a:r>
              <a:rPr lang="zh-CN" altLang="en-US" sz="2800" dirty="0"/>
              <a:t>；</a:t>
            </a:r>
          </a:p>
        </p:txBody>
      </p:sp>
      <p:sp>
        <p:nvSpPr>
          <p:cNvPr id="38" name="内容占位符 2"/>
          <p:cNvSpPr>
            <a:spLocks noGrp="1"/>
          </p:cNvSpPr>
          <p:nvPr>
            <p:ph idx="1"/>
          </p:nvPr>
        </p:nvSpPr>
        <p:spPr>
          <a:xfrm>
            <a:off x="5474511" y="4351401"/>
            <a:ext cx="6505497" cy="936103"/>
          </a:xfrm>
        </p:spPr>
        <p:txBody>
          <a:bodyPr>
            <a:normAutofit/>
          </a:bodyPr>
          <a:lstStyle/>
          <a:p>
            <a:pPr marL="0" indent="0" algn="just" fontAlgn="base">
              <a:spcBef>
                <a:spcPts val="300"/>
              </a:spcBef>
              <a:spcAft>
                <a:spcPct val="0"/>
              </a:spcAft>
              <a:buNone/>
            </a:pPr>
            <a:r>
              <a:rPr lang="en-US" altLang="zh-CN" sz="2400" dirty="0"/>
              <a:t>Status </a:t>
            </a:r>
            <a:r>
              <a:rPr lang="en-US" altLang="zh-CN" sz="2400" dirty="0" err="1"/>
              <a:t>ListDelete</a:t>
            </a:r>
            <a:r>
              <a:rPr lang="en-US" altLang="zh-CN" sz="2400" dirty="0"/>
              <a:t> (SqList &amp;</a:t>
            </a:r>
            <a:r>
              <a:rPr lang="en-US" altLang="zh-CN" sz="2400" dirty="0">
                <a:solidFill>
                  <a:srgbClr val="FF0000"/>
                </a:solidFill>
              </a:rPr>
              <a:t>L</a:t>
            </a:r>
            <a:r>
              <a:rPr lang="en-US" altLang="zh-CN" sz="2400" dirty="0"/>
              <a:t>,int </a:t>
            </a:r>
            <a:r>
              <a:rPr lang="en-US" altLang="zh-CN" sz="2400" dirty="0" err="1">
                <a:solidFill>
                  <a:srgbClr val="FF0000"/>
                </a:solidFill>
              </a:rPr>
              <a:t>i</a:t>
            </a:r>
            <a:r>
              <a:rPr lang="en-US" altLang="zh-CN" sz="2400" dirty="0"/>
              <a:t> )</a:t>
            </a:r>
          </a:p>
          <a:p>
            <a:pPr marL="0" indent="0" fontAlgn="base">
              <a:spcBef>
                <a:spcPct val="20000"/>
              </a:spcBef>
              <a:spcAft>
                <a:spcPct val="0"/>
              </a:spcAft>
              <a:buNone/>
            </a:pPr>
            <a:endParaRPr lang="en-US" altLang="zh-CN" sz="3600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zh-CN" altLang="en-US" dirty="0"/>
          </a:p>
        </p:txBody>
      </p:sp>
      <p:cxnSp>
        <p:nvCxnSpPr>
          <p:cNvPr id="42" name="直接连接符 41"/>
          <p:cNvCxnSpPr/>
          <p:nvPr/>
        </p:nvCxnSpPr>
        <p:spPr>
          <a:xfrm>
            <a:off x="5334784" y="1444495"/>
            <a:ext cx="0" cy="479281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圆角矩形 2"/>
          <p:cNvSpPr/>
          <p:nvPr/>
        </p:nvSpPr>
        <p:spPr>
          <a:xfrm>
            <a:off x="623392" y="1768066"/>
            <a:ext cx="3949821" cy="1183935"/>
          </a:xfrm>
          <a:prstGeom prst="roundRect">
            <a:avLst/>
          </a:prstGeom>
          <a:solidFill>
            <a:srgbClr val="0000FA"/>
          </a:solidFill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删除顺序表</a:t>
            </a:r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2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个位置元素</a:t>
            </a:r>
          </a:p>
        </p:txBody>
      </p:sp>
      <p:sp>
        <p:nvSpPr>
          <p:cNvPr id="25" name="圆角矩形 24"/>
          <p:cNvSpPr/>
          <p:nvPr/>
        </p:nvSpPr>
        <p:spPr>
          <a:xfrm>
            <a:off x="305821" y="3212976"/>
            <a:ext cx="4968992" cy="2804240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120000"/>
            </a:pP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判断</a:t>
            </a:r>
            <a:r>
              <a:rPr lang="en-US" altLang="zh-CN" sz="2800" dirty="0" err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是否合法；</a:t>
            </a:r>
            <a:endParaRPr lang="en-US" altLang="zh-CN" sz="2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120000"/>
            </a:pP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i+1</a:t>
            </a:r>
            <a:r>
              <a:rPr lang="zh-CN" altLang="en-US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至第</a:t>
            </a:r>
            <a:r>
              <a:rPr lang="en-US" altLang="zh-CN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个元素依次前移；</a:t>
            </a:r>
            <a:endParaRPr lang="en-US" altLang="zh-CN" sz="2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120000"/>
            </a:pP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表长减</a:t>
            </a:r>
            <a:r>
              <a:rPr lang="en-US" altLang="zh-CN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</a:p>
        </p:txBody>
      </p:sp>
      <p:sp>
        <p:nvSpPr>
          <p:cNvPr id="24" name="五边形 23"/>
          <p:cNvSpPr/>
          <p:nvPr/>
        </p:nvSpPr>
        <p:spPr>
          <a:xfrm>
            <a:off x="760151" y="536656"/>
            <a:ext cx="789005" cy="720080"/>
          </a:xfrm>
          <a:prstGeom prst="homePlat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1271463" y="396250"/>
            <a:ext cx="3816425" cy="988329"/>
            <a:chOff x="511395" y="5831598"/>
            <a:chExt cx="3605578" cy="1903027"/>
          </a:xfrm>
        </p:grpSpPr>
        <p:sp>
          <p:nvSpPr>
            <p:cNvPr id="27" name="燕尾形 26"/>
            <p:cNvSpPr/>
            <p:nvPr/>
          </p:nvSpPr>
          <p:spPr>
            <a:xfrm>
              <a:off x="511395" y="6101950"/>
              <a:ext cx="3605578" cy="1396779"/>
            </a:xfrm>
            <a:prstGeom prst="chevron">
              <a:avLst/>
            </a:prstGeom>
            <a:solidFill>
              <a:srgbClr val="0000FA"/>
            </a:solidFill>
            <a:ln w="38100">
              <a:solidFill>
                <a:srgbClr val="0000FF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8" name="燕尾形 4"/>
            <p:cNvSpPr/>
            <p:nvPr/>
          </p:nvSpPr>
          <p:spPr>
            <a:xfrm>
              <a:off x="851978" y="5831598"/>
              <a:ext cx="2924442" cy="190302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0640" tIns="20320" rIns="0" bIns="20320" numCol="1" spcCol="1270" anchor="ctr" anchorCtr="0">
              <a:noAutofit/>
            </a:bodyPr>
            <a:lstStyle/>
            <a:p>
              <a:r>
                <a:rPr lang="zh-CN" altLang="en-US" sz="4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顺序表的操作</a:t>
              </a: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3935760" y="442962"/>
            <a:ext cx="4637872" cy="988329"/>
            <a:chOff x="49506" y="5932552"/>
            <a:chExt cx="2409572" cy="1903027"/>
          </a:xfrm>
        </p:grpSpPr>
        <p:sp>
          <p:nvSpPr>
            <p:cNvPr id="33" name="燕尾形 32"/>
            <p:cNvSpPr/>
            <p:nvPr/>
          </p:nvSpPr>
          <p:spPr>
            <a:xfrm>
              <a:off x="511397" y="6101950"/>
              <a:ext cx="1463505" cy="1396779"/>
            </a:xfrm>
            <a:prstGeom prst="chevron">
              <a:avLst/>
            </a:prstGeom>
            <a:solidFill>
              <a:schemeClr val="bg1"/>
            </a:solidFill>
            <a:ln w="38100">
              <a:solidFill>
                <a:srgbClr val="0000FF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4" name="燕尾形 4"/>
            <p:cNvSpPr/>
            <p:nvPr/>
          </p:nvSpPr>
          <p:spPr>
            <a:xfrm>
              <a:off x="49506" y="5932552"/>
              <a:ext cx="2409572" cy="190302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0640" tIns="20320" rIns="0" bIns="20320" numCol="1" spcCol="1270" anchor="ctr" anchorCtr="0">
              <a:noAutofit/>
            </a:bodyPr>
            <a:lstStyle/>
            <a:p>
              <a:pPr lvl="0" algn="ctr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3600" dirty="0">
                  <a:solidFill>
                    <a:srgbClr val="0000F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删除</a:t>
              </a:r>
              <a:endParaRPr lang="zh-CN" altLang="en-US" sz="3600" kern="1200" dirty="0">
                <a:solidFill>
                  <a:srgbClr val="0000F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542283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7768"/>
    </mc:Choice>
    <mc:Fallback xmlns="">
      <p:transition spd="slow" advTm="11776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/>
      <p:bldP spid="32" grpId="0" animBg="1"/>
      <p:bldP spid="36" grpId="0" animBg="1"/>
      <p:bldP spid="37" grpId="0"/>
      <p:bldP spid="38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直接连接符 41"/>
          <p:cNvCxnSpPr/>
          <p:nvPr/>
        </p:nvCxnSpPr>
        <p:spPr>
          <a:xfrm>
            <a:off x="5447928" y="1444495"/>
            <a:ext cx="0" cy="479281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圆角矩形 2"/>
          <p:cNvSpPr/>
          <p:nvPr/>
        </p:nvSpPr>
        <p:spPr>
          <a:xfrm>
            <a:off x="623392" y="1519267"/>
            <a:ext cx="3949821" cy="1183935"/>
          </a:xfrm>
          <a:prstGeom prst="roundRect">
            <a:avLst/>
          </a:prstGeom>
          <a:solidFill>
            <a:srgbClr val="0000FA"/>
          </a:solidFill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删除顺序表</a:t>
            </a:r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2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个位置元素</a:t>
            </a:r>
          </a:p>
        </p:txBody>
      </p:sp>
      <p:sp>
        <p:nvSpPr>
          <p:cNvPr id="25" name="圆角矩形 24"/>
          <p:cNvSpPr/>
          <p:nvPr/>
        </p:nvSpPr>
        <p:spPr>
          <a:xfrm>
            <a:off x="305821" y="2791178"/>
            <a:ext cx="4968992" cy="3226038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120000"/>
            </a:pP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判断</a:t>
            </a:r>
            <a:r>
              <a:rPr lang="en-US" altLang="zh-CN" sz="2800" dirty="0" err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是否合法；</a:t>
            </a:r>
            <a:endParaRPr lang="en-US" altLang="zh-CN" sz="2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120000"/>
            </a:pP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i+1</a:t>
            </a:r>
            <a:r>
              <a:rPr lang="zh-CN" altLang="en-US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至第</a:t>
            </a:r>
            <a:r>
              <a:rPr lang="en-US" altLang="zh-CN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个元素依次前移；</a:t>
            </a:r>
            <a:endParaRPr lang="en-US" altLang="zh-CN" sz="2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120000"/>
            </a:pP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表长减</a:t>
            </a:r>
            <a:r>
              <a:rPr lang="en-US" altLang="zh-CN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</a:p>
        </p:txBody>
      </p:sp>
      <p:sp>
        <p:nvSpPr>
          <p:cNvPr id="24" name="五边形 23"/>
          <p:cNvSpPr/>
          <p:nvPr/>
        </p:nvSpPr>
        <p:spPr>
          <a:xfrm>
            <a:off x="760151" y="536656"/>
            <a:ext cx="789005" cy="720080"/>
          </a:xfrm>
          <a:prstGeom prst="homePlat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1271463" y="396250"/>
            <a:ext cx="3816425" cy="988329"/>
            <a:chOff x="511395" y="5831598"/>
            <a:chExt cx="3605578" cy="1903027"/>
          </a:xfrm>
        </p:grpSpPr>
        <p:sp>
          <p:nvSpPr>
            <p:cNvPr id="27" name="燕尾形 26"/>
            <p:cNvSpPr/>
            <p:nvPr/>
          </p:nvSpPr>
          <p:spPr>
            <a:xfrm>
              <a:off x="511395" y="6101950"/>
              <a:ext cx="3605578" cy="1396779"/>
            </a:xfrm>
            <a:prstGeom prst="chevron">
              <a:avLst/>
            </a:prstGeom>
            <a:solidFill>
              <a:srgbClr val="0000FA"/>
            </a:solidFill>
            <a:ln w="38100">
              <a:solidFill>
                <a:srgbClr val="0000FF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8" name="燕尾形 4"/>
            <p:cNvSpPr/>
            <p:nvPr/>
          </p:nvSpPr>
          <p:spPr>
            <a:xfrm>
              <a:off x="851978" y="5831598"/>
              <a:ext cx="2924442" cy="190302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0640" tIns="20320" rIns="0" bIns="20320" numCol="1" spcCol="1270" anchor="ctr" anchorCtr="0">
              <a:noAutofit/>
            </a:bodyPr>
            <a:lstStyle/>
            <a:p>
              <a:r>
                <a:rPr lang="zh-CN" altLang="en-US" sz="4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顺序表的操作</a:t>
              </a: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3935760" y="442962"/>
            <a:ext cx="4637872" cy="988329"/>
            <a:chOff x="49506" y="5932552"/>
            <a:chExt cx="2409572" cy="1903027"/>
          </a:xfrm>
        </p:grpSpPr>
        <p:sp>
          <p:nvSpPr>
            <p:cNvPr id="33" name="燕尾形 32"/>
            <p:cNvSpPr/>
            <p:nvPr/>
          </p:nvSpPr>
          <p:spPr>
            <a:xfrm>
              <a:off x="511397" y="6101950"/>
              <a:ext cx="1463505" cy="1396779"/>
            </a:xfrm>
            <a:prstGeom prst="chevron">
              <a:avLst/>
            </a:prstGeom>
            <a:solidFill>
              <a:schemeClr val="bg1"/>
            </a:solidFill>
            <a:ln w="38100">
              <a:solidFill>
                <a:srgbClr val="0000FF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4" name="燕尾形 4"/>
            <p:cNvSpPr/>
            <p:nvPr/>
          </p:nvSpPr>
          <p:spPr>
            <a:xfrm>
              <a:off x="49506" y="5932552"/>
              <a:ext cx="2409572" cy="190302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0640" tIns="20320" rIns="0" bIns="20320" numCol="1" spcCol="1270" anchor="ctr" anchorCtr="0">
              <a:noAutofit/>
            </a:bodyPr>
            <a:lstStyle/>
            <a:p>
              <a:pPr lvl="0" algn="ctr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3600" dirty="0">
                  <a:solidFill>
                    <a:srgbClr val="0000F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删除</a:t>
              </a:r>
              <a:endParaRPr lang="zh-CN" altLang="en-US" sz="3600" kern="1200" dirty="0">
                <a:solidFill>
                  <a:srgbClr val="0000F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9" name="圆角矩形 18"/>
          <p:cNvSpPr/>
          <p:nvPr/>
        </p:nvSpPr>
        <p:spPr>
          <a:xfrm>
            <a:off x="5640490" y="1519267"/>
            <a:ext cx="5688632" cy="4718045"/>
          </a:xfrm>
          <a:prstGeom prst="roundRect">
            <a:avLst>
              <a:gd name="adj" fmla="val 2302"/>
            </a:avLst>
          </a:prstGeom>
          <a:solidFill>
            <a:schemeClr val="bg1"/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Status </a:t>
            </a:r>
            <a:r>
              <a:rPr lang="en-US" altLang="zh-CN" sz="24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ListDelete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(</a:t>
            </a:r>
            <a:r>
              <a:rPr lang="en-US" altLang="zh-CN" sz="24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SqList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&amp;</a:t>
            </a:r>
            <a:r>
              <a:rPr lang="en-US" altLang="zh-CN" sz="24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L,int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){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if((</a:t>
            </a:r>
            <a:r>
              <a:rPr lang="en-US" altLang="zh-CN" sz="24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&lt;1)||(</a:t>
            </a:r>
            <a:r>
              <a:rPr lang="en-US" altLang="zh-CN" sz="24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en-US" altLang="zh-CN" sz="24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L.length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)) return ERROR;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for (j=</a:t>
            </a:r>
            <a:r>
              <a:rPr lang="en-US" altLang="zh-CN" sz="24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i;j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&lt;=L.length-1;j++)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24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L.elem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[j-1]=</a:t>
            </a:r>
            <a:r>
              <a:rPr lang="en-US" altLang="zh-CN" sz="24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L.elem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[j];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sz="24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L.length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--; 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return OK; 	</a:t>
            </a:r>
          </a:p>
          <a:p>
            <a:pPr>
              <a:lnSpc>
                <a:spcPct val="150000"/>
              </a:lnSpc>
              <a:spcBef>
                <a:spcPct val="20000"/>
              </a:spcBef>
            </a:pPr>
            <a:r>
              <a:rPr kumimoji="1"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_GB2312"/>
              </a:rPr>
              <a:t>}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69708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7768"/>
    </mc:Choice>
    <mc:Fallback xmlns="">
      <p:transition spd="slow" advTm="11776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368062950"/>
              </p:ext>
            </p:extLst>
          </p:nvPr>
        </p:nvGraphicFramePr>
        <p:xfrm>
          <a:off x="-456728" y="2216608"/>
          <a:ext cx="7592392" cy="42935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884298" y="3718965"/>
            <a:ext cx="14401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rgbClr val="0000F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删除位置</a:t>
            </a:r>
          </a:p>
        </p:txBody>
      </p:sp>
      <p:sp>
        <p:nvSpPr>
          <p:cNvPr id="7" name="双波形 6"/>
          <p:cNvSpPr/>
          <p:nvPr/>
        </p:nvSpPr>
        <p:spPr>
          <a:xfrm>
            <a:off x="4012060" y="1476782"/>
            <a:ext cx="1944548" cy="936104"/>
          </a:xfrm>
          <a:prstGeom prst="doubleWav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移动元素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7304019" y="2495140"/>
                <a:ext cx="4990121" cy="316432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3600" dirty="0"/>
                  <a:t>E</a:t>
                </a:r>
                <a:r>
                  <a:rPr lang="en-US" altLang="zh-CN" sz="3600" baseline="-25000" dirty="0"/>
                  <a:t>ins</a:t>
                </a:r>
                <a14:m>
                  <m:oMath xmlns:m="http://schemas.openxmlformats.org/officeDocument/2006/math">
                    <m:r>
                      <a:rPr lang="pt-BR" altLang="zh-CN" sz="360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pt-BR" altLang="zh-CN" sz="36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altLang="zh-CN" sz="360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3600" b="0" i="1" baseline="-25000" smtClean="0">
                            <a:latin typeface="Cambria Math" panose="02040503050406030204" pitchFamily="18" charset="0"/>
                          </a:rPr>
                          <m:t>𝑖</m:t>
                        </m:r>
                        <m:d>
                          <m:dPr>
                            <m:ctrlPr>
                              <a:rPr lang="en-US" altLang="zh-CN" sz="3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3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36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3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nary>
                  </m:oMath>
                </a14:m>
                <a:endParaRPr lang="en-US" altLang="zh-CN" sz="3600" dirty="0"/>
              </a:p>
              <a:p>
                <a:pPr>
                  <a:lnSpc>
                    <a:spcPct val="150000"/>
                  </a:lnSpc>
                </a:pPr>
                <a:r>
                  <a:rPr lang="en-US" altLang="zh-CN" sz="3600" dirty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36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36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36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pt-BR" altLang="zh-CN" sz="3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36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altLang="zh-CN" sz="36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36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3600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  <m:e>
                        <m:d>
                          <m:dPr>
                            <m:ctrlPr>
                              <a:rPr lang="en-US" altLang="zh-CN" sz="3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36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36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3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nary>
                  </m:oMath>
                </a14:m>
                <a:endParaRPr lang="en-US" altLang="zh-CN" sz="3600" dirty="0"/>
              </a:p>
              <a:p>
                <a:pPr>
                  <a:lnSpc>
                    <a:spcPct val="150000"/>
                  </a:lnSpc>
                </a:pPr>
                <a:r>
                  <a:rPr lang="en-US" altLang="zh-CN" sz="3600" dirty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36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36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36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36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36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4019" y="2495140"/>
                <a:ext cx="4990121" cy="3164328"/>
              </a:xfrm>
              <a:prstGeom prst="rect">
                <a:avLst/>
              </a:prstGeom>
              <a:blipFill rotWithShape="0">
                <a:blip r:embed="rId8"/>
                <a:stretch>
                  <a:fillRect l="-5495" b="-21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接箭头连接符 10"/>
          <p:cNvCxnSpPr/>
          <p:nvPr/>
        </p:nvCxnSpPr>
        <p:spPr>
          <a:xfrm>
            <a:off x="3796368" y="2754489"/>
            <a:ext cx="864096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4660464" y="2431323"/>
            <a:ext cx="1296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rgbClr val="0000F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3600" dirty="0">
                <a:solidFill>
                  <a:srgbClr val="0000F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次</a:t>
            </a:r>
          </a:p>
        </p:txBody>
      </p:sp>
      <p:cxnSp>
        <p:nvCxnSpPr>
          <p:cNvPr id="13" name="直接箭头连接符 12"/>
          <p:cNvCxnSpPr/>
          <p:nvPr/>
        </p:nvCxnSpPr>
        <p:spPr>
          <a:xfrm>
            <a:off x="4228416" y="4373799"/>
            <a:ext cx="864096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5092512" y="4050633"/>
            <a:ext cx="172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rgbClr val="0000F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n-1</a:t>
            </a:r>
            <a:r>
              <a:rPr lang="zh-CN" altLang="en-US" sz="3600" dirty="0">
                <a:solidFill>
                  <a:srgbClr val="0000F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次</a:t>
            </a:r>
          </a:p>
        </p:txBody>
      </p:sp>
      <p:cxnSp>
        <p:nvCxnSpPr>
          <p:cNvPr id="15" name="直接箭头连接符 14"/>
          <p:cNvCxnSpPr/>
          <p:nvPr/>
        </p:nvCxnSpPr>
        <p:spPr>
          <a:xfrm>
            <a:off x="3940384" y="5838508"/>
            <a:ext cx="864096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4804480" y="5515342"/>
            <a:ext cx="2016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rgbClr val="0000F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n-</a:t>
            </a:r>
            <a:r>
              <a:rPr lang="en-US" altLang="zh-CN" sz="3600" dirty="0" err="1">
                <a:solidFill>
                  <a:srgbClr val="0000F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sz="3600" dirty="0">
                <a:solidFill>
                  <a:srgbClr val="0000F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次</a:t>
            </a:r>
          </a:p>
        </p:txBody>
      </p:sp>
      <p:sp>
        <p:nvSpPr>
          <p:cNvPr id="17" name="双波形 16"/>
          <p:cNvSpPr/>
          <p:nvPr/>
        </p:nvSpPr>
        <p:spPr>
          <a:xfrm>
            <a:off x="7824192" y="1542410"/>
            <a:ext cx="1944548" cy="936104"/>
          </a:xfrm>
          <a:prstGeom prst="doubleWav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等概率下</a:t>
            </a:r>
          </a:p>
        </p:txBody>
      </p:sp>
      <p:sp>
        <p:nvSpPr>
          <p:cNvPr id="27" name="二十四角星 26"/>
          <p:cNvSpPr/>
          <p:nvPr/>
        </p:nvSpPr>
        <p:spPr>
          <a:xfrm>
            <a:off x="8809020" y="4654129"/>
            <a:ext cx="1980120" cy="1825911"/>
          </a:xfrm>
          <a:prstGeom prst="star24">
            <a:avLst/>
          </a:prstGeom>
          <a:solidFill>
            <a:schemeClr val="bg1"/>
          </a:solidFill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O(n)</a:t>
            </a:r>
            <a:endParaRPr lang="zh-CN" altLang="en-US" sz="3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五边形 27"/>
          <p:cNvSpPr/>
          <p:nvPr/>
        </p:nvSpPr>
        <p:spPr>
          <a:xfrm>
            <a:off x="760151" y="536656"/>
            <a:ext cx="789005" cy="720080"/>
          </a:xfrm>
          <a:prstGeom prst="homePlat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1271463" y="396250"/>
            <a:ext cx="3816425" cy="988329"/>
            <a:chOff x="511395" y="5831598"/>
            <a:chExt cx="3605578" cy="1903027"/>
          </a:xfrm>
        </p:grpSpPr>
        <p:sp>
          <p:nvSpPr>
            <p:cNvPr id="30" name="燕尾形 29"/>
            <p:cNvSpPr/>
            <p:nvPr/>
          </p:nvSpPr>
          <p:spPr>
            <a:xfrm>
              <a:off x="511395" y="6101950"/>
              <a:ext cx="3605578" cy="1396779"/>
            </a:xfrm>
            <a:prstGeom prst="chevron">
              <a:avLst/>
            </a:prstGeom>
            <a:solidFill>
              <a:srgbClr val="0000FA"/>
            </a:solidFill>
            <a:ln w="38100">
              <a:solidFill>
                <a:srgbClr val="0000FF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1" name="燕尾形 4"/>
            <p:cNvSpPr/>
            <p:nvPr/>
          </p:nvSpPr>
          <p:spPr>
            <a:xfrm>
              <a:off x="851978" y="5831598"/>
              <a:ext cx="2924442" cy="190302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0640" tIns="20320" rIns="0" bIns="20320" numCol="1" spcCol="1270" anchor="ctr" anchorCtr="0">
              <a:noAutofit/>
            </a:bodyPr>
            <a:lstStyle/>
            <a:p>
              <a:r>
                <a:rPr lang="zh-CN" altLang="en-US" sz="4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顺序表的操作</a:t>
              </a: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3935760" y="442962"/>
            <a:ext cx="4637872" cy="988329"/>
            <a:chOff x="49506" y="5932552"/>
            <a:chExt cx="2409572" cy="1903027"/>
          </a:xfrm>
        </p:grpSpPr>
        <p:sp>
          <p:nvSpPr>
            <p:cNvPr id="33" name="燕尾形 32"/>
            <p:cNvSpPr/>
            <p:nvPr/>
          </p:nvSpPr>
          <p:spPr>
            <a:xfrm>
              <a:off x="511397" y="6101950"/>
              <a:ext cx="1463505" cy="1396779"/>
            </a:xfrm>
            <a:prstGeom prst="chevron">
              <a:avLst/>
            </a:prstGeom>
            <a:solidFill>
              <a:schemeClr val="bg1"/>
            </a:solidFill>
            <a:ln w="38100">
              <a:solidFill>
                <a:srgbClr val="0000FF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4" name="燕尾形 4"/>
            <p:cNvSpPr/>
            <p:nvPr/>
          </p:nvSpPr>
          <p:spPr>
            <a:xfrm>
              <a:off x="49506" y="5932552"/>
              <a:ext cx="2409572" cy="190302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0640" tIns="20320" rIns="0" bIns="20320" numCol="1" spcCol="1270" anchor="ctr" anchorCtr="0">
              <a:noAutofit/>
            </a:bodyPr>
            <a:lstStyle/>
            <a:p>
              <a:pPr lvl="0" algn="ctr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3600" dirty="0">
                  <a:solidFill>
                    <a:srgbClr val="0000F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删除</a:t>
              </a:r>
              <a:endParaRPr lang="zh-CN" altLang="en-US" sz="3600" kern="1200" dirty="0">
                <a:solidFill>
                  <a:srgbClr val="0000F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4284639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 advTm="117695"/>
    </mc:Choice>
    <mc:Fallback xmlns="">
      <p:transition spd="slow" advTm="11769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  <p:bldP spid="14" grpId="0"/>
      <p:bldP spid="16" grpId="0"/>
      <p:bldP spid="17" grpId="0" animBg="1"/>
      <p:bldP spid="2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630330" y="3429000"/>
            <a:ext cx="8186737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50000"/>
              </a:lnSpc>
              <a:spcBef>
                <a:spcPct val="20000"/>
              </a:spcBef>
            </a:pPr>
            <a:r>
              <a:rPr kumimoji="1" lang="zh-CN" altLang="en-US" sz="2400" dirty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/>
              </a:rPr>
              <a:t>缺点：</a:t>
            </a:r>
          </a:p>
          <a:p>
            <a:pPr>
              <a:lnSpc>
                <a:spcPct val="150000"/>
              </a:lnSpc>
              <a:buClr>
                <a:srgbClr val="00CC99"/>
              </a:buClr>
              <a:buFont typeface="Wingdings" panose="05000000000000000000" pitchFamily="2" charset="2"/>
              <a:buChar char="ü"/>
            </a:pPr>
            <a:r>
              <a:rPr kumimoji="1"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/>
              </a:rPr>
              <a:t>在插入、删除某一元素时，需要移动大量元素</a:t>
            </a:r>
          </a:p>
          <a:p>
            <a:pPr>
              <a:lnSpc>
                <a:spcPct val="150000"/>
              </a:lnSpc>
              <a:buClr>
                <a:srgbClr val="00CC99"/>
              </a:buClr>
              <a:buFont typeface="Wingdings" panose="05000000000000000000" pitchFamily="2" charset="2"/>
              <a:buChar char="ü"/>
            </a:pPr>
            <a:r>
              <a:rPr kumimoji="1"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/>
              </a:rPr>
              <a:t>属于静态存储形式，数据元素的个数不能自由扩充</a:t>
            </a:r>
            <a:endParaRPr kumimoji="1" lang="en-US" altLang="zh-CN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楷体_GB2312"/>
            </a:endParaRPr>
          </a:p>
          <a:p>
            <a:pPr eaLnBrk="1" hangingPunct="1">
              <a:lnSpc>
                <a:spcPct val="150000"/>
              </a:lnSpc>
              <a:buClr>
                <a:srgbClr val="00CC99"/>
              </a:buClr>
              <a:buFont typeface="Wingdings" panose="05000000000000000000" pitchFamily="2" charset="2"/>
              <a:buChar char="ü"/>
            </a:pPr>
            <a:r>
              <a:rPr kumimoji="1"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/>
              </a:rPr>
              <a:t>浪费存储空间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623392" y="1424475"/>
            <a:ext cx="8424862" cy="18367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50000"/>
              </a:lnSpc>
              <a:spcBef>
                <a:spcPct val="20000"/>
              </a:spcBef>
            </a:pPr>
            <a:r>
              <a:rPr kumimoji="1" lang="zh-CN" altLang="en-US" sz="2400" dirty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_GB2312"/>
              </a:rPr>
              <a:t>优</a:t>
            </a:r>
            <a:r>
              <a:rPr kumimoji="1" lang="zh-CN" altLang="en-US" sz="2400" dirty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/>
              </a:rPr>
              <a:t>点：</a:t>
            </a:r>
          </a:p>
          <a:p>
            <a:pPr lvl="1">
              <a:lnSpc>
                <a:spcPct val="150000"/>
              </a:lnSpc>
              <a:spcBef>
                <a:spcPct val="20000"/>
              </a:spcBef>
              <a:buClr>
                <a:srgbClr val="00CC99"/>
              </a:buClr>
              <a:buFont typeface="Wingdings" panose="05000000000000000000" pitchFamily="2" charset="2"/>
              <a:buChar char="ü"/>
            </a:pPr>
            <a:r>
              <a:rPr kumimoji="1"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/>
              </a:rPr>
              <a:t>存储密度大（结点本身所占存储量</a:t>
            </a:r>
            <a:r>
              <a:rPr kumimoji="1"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/>
              </a:rPr>
              <a:t>/</a:t>
            </a:r>
            <a:r>
              <a:rPr kumimoji="1"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/>
              </a:rPr>
              <a:t>结点结构所占存储量）</a:t>
            </a:r>
          </a:p>
          <a:p>
            <a:pPr lvl="1">
              <a:lnSpc>
                <a:spcPct val="150000"/>
              </a:lnSpc>
              <a:spcBef>
                <a:spcPct val="20000"/>
              </a:spcBef>
              <a:buClr>
                <a:srgbClr val="00CC99"/>
              </a:buClr>
              <a:buFont typeface="Wingdings" panose="05000000000000000000" pitchFamily="2" charset="2"/>
              <a:buChar char="ü"/>
            </a:pPr>
            <a:r>
              <a:rPr kumimoji="1"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/>
              </a:rPr>
              <a:t>可以随机存取表中任一元素</a:t>
            </a:r>
          </a:p>
        </p:txBody>
      </p:sp>
      <p:sp>
        <p:nvSpPr>
          <p:cNvPr id="7" name="五边形 6"/>
          <p:cNvSpPr/>
          <p:nvPr/>
        </p:nvSpPr>
        <p:spPr>
          <a:xfrm>
            <a:off x="767408" y="536656"/>
            <a:ext cx="4320480" cy="720080"/>
          </a:xfrm>
          <a:prstGeom prst="homePlat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顺序表的优缺点</a:t>
            </a: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7850720" y="2844224"/>
            <a:ext cx="4310848" cy="3453253"/>
          </a:xfrm>
          <a:prstGeom prst="rect">
            <a:avLst/>
          </a:prstGeom>
          <a:noFill/>
          <a:ln w="25400">
            <a:solidFill>
              <a:srgbClr val="0000FA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50000"/>
              </a:lnSpc>
              <a:spcBef>
                <a:spcPct val="20000"/>
              </a:spcBef>
            </a:pPr>
            <a:r>
              <a:rPr kumimoji="1"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/>
              </a:rPr>
              <a:t>查找、插入、删除算法</a:t>
            </a:r>
            <a:endParaRPr kumimoji="1" lang="en-US" altLang="zh-CN" sz="2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楷体_GB2312"/>
            </a:endParaRPr>
          </a:p>
          <a:p>
            <a:pPr>
              <a:lnSpc>
                <a:spcPct val="150000"/>
              </a:lnSpc>
              <a:spcBef>
                <a:spcPct val="20000"/>
              </a:spcBef>
            </a:pPr>
            <a:r>
              <a:rPr kumimoji="1"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/>
              </a:rPr>
              <a:t>平均</a:t>
            </a:r>
            <a:r>
              <a:rPr kumimoji="1" lang="zh-CN" altLang="en-US" sz="2800" dirty="0">
                <a:solidFill>
                  <a:srgbClr val="00CC9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/>
              </a:rPr>
              <a:t>时间</a:t>
            </a:r>
            <a:r>
              <a:rPr kumimoji="1"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/>
              </a:rPr>
              <a:t>复杂度为</a:t>
            </a:r>
            <a:r>
              <a:rPr kumimoji="1"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/>
              </a:rPr>
              <a:t>O(n)</a:t>
            </a:r>
          </a:p>
          <a:p>
            <a:pPr>
              <a:lnSpc>
                <a:spcPct val="150000"/>
              </a:lnSpc>
              <a:spcBef>
                <a:spcPct val="20000"/>
              </a:spcBef>
            </a:pPr>
            <a:r>
              <a:rPr kumimoji="1" lang="zh-CN" altLang="en-US" sz="2800" dirty="0">
                <a:solidFill>
                  <a:srgbClr val="00CC9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/>
              </a:rPr>
              <a:t>空间</a:t>
            </a:r>
            <a:r>
              <a:rPr kumimoji="1"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/>
              </a:rPr>
              <a:t>复杂度</a:t>
            </a:r>
            <a:r>
              <a:rPr kumimoji="1" lang="en-US" altLang="zh-CN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/>
              </a:rPr>
              <a:t>S(n)=</a:t>
            </a:r>
            <a:r>
              <a:rPr kumimoji="1"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/>
              </a:rPr>
              <a:t>O(1)</a:t>
            </a:r>
          </a:p>
          <a:p>
            <a:pPr>
              <a:lnSpc>
                <a:spcPct val="150000"/>
              </a:lnSpc>
              <a:spcBef>
                <a:spcPct val="20000"/>
              </a:spcBef>
            </a:pPr>
            <a:r>
              <a:rPr kumimoji="1"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/>
              </a:rPr>
              <a:t>（没有占用辅助空间）</a:t>
            </a:r>
          </a:p>
          <a:p>
            <a:pPr>
              <a:spcBef>
                <a:spcPct val="20000"/>
              </a:spcBef>
            </a:pPr>
            <a:endParaRPr kumimoji="1" lang="en-US" altLang="zh-CN" sz="2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楷体_GB2312"/>
            </a:endParaRPr>
          </a:p>
        </p:txBody>
      </p:sp>
    </p:spTree>
    <p:extLst>
      <p:ext uri="{BB962C8B-B14F-4D97-AF65-F5344CB8AC3E}">
        <p14:creationId xmlns:p14="http://schemas.microsoft.com/office/powerpoint/2010/main" val="25628606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2445165" y="2564904"/>
          <a:ext cx="7035210" cy="7200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7035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35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35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35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35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35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0352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0352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0352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0352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72008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2445165" y="1998755"/>
          <a:ext cx="703521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35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35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35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35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35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35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0352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0352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0352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0352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altLang="en-US" sz="24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sz="24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24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zh-CN" altLang="en-US" sz="24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lang="zh-CN" altLang="en-US" sz="24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lang="zh-CN" altLang="en-US" sz="24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</a:t>
                      </a:r>
                      <a:endParaRPr lang="zh-CN" altLang="en-US" sz="24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</a:t>
                      </a:r>
                      <a:endParaRPr lang="zh-CN" altLang="en-US" sz="24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</a:t>
                      </a:r>
                      <a:endParaRPr lang="zh-CN" altLang="en-US" sz="24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</a:t>
                      </a:r>
                      <a:endParaRPr lang="zh-CN" altLang="en-US" sz="24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2598941" y="2651707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kumimoji="1" lang="en-US" altLang="zh-CN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kumimoji="1" lang="zh-CN" altLang="en-US" sz="2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019367" y="2637184"/>
            <a:ext cx="6884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kumimoji="1" lang="en-US" altLang="zh-CN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endParaRPr kumimoji="1" lang="zh-CN" altLang="en-US" sz="2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287622" y="2663334"/>
            <a:ext cx="7217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kumimoji="1" lang="en-US" altLang="zh-CN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15</a:t>
            </a:r>
            <a:endParaRPr kumimoji="1" lang="zh-CN" altLang="en-US" sz="2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242813" y="2651707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kumimoji="1" lang="en-US" altLang="zh-CN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endParaRPr kumimoji="1" lang="zh-CN" altLang="en-US" sz="2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611518" y="2647169"/>
            <a:ext cx="7813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kumimoji="1" lang="en-US" altLang="zh-CN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endParaRPr kumimoji="1" lang="zh-CN" altLang="en-US" sz="2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858898" y="2654287"/>
            <a:ext cx="7367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kumimoji="1" lang="en-US" altLang="zh-CN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endParaRPr kumimoji="1" lang="zh-CN" altLang="en-US" sz="2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734909" y="3506997"/>
            <a:ext cx="15121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kumimoji="1" lang="en-US" altLang="zh-CN" sz="3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e=12</a:t>
            </a:r>
            <a:endParaRPr kumimoji="1" lang="zh-CN" altLang="en-US" sz="32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6055923" y="3284985"/>
            <a:ext cx="288032" cy="1179976"/>
            <a:chOff x="4531923" y="3284985"/>
            <a:chExt cx="288032" cy="1179976"/>
          </a:xfrm>
        </p:grpSpPr>
        <p:sp>
          <p:nvSpPr>
            <p:cNvPr id="11" name="文本框 10"/>
            <p:cNvSpPr txBox="1"/>
            <p:nvPr/>
          </p:nvSpPr>
          <p:spPr>
            <a:xfrm>
              <a:off x="4531923" y="3880186"/>
              <a:ext cx="28803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400" eaLnBrk="0" fontAlgn="base" hangingPunct="0">
                <a:spcBef>
                  <a:spcPct val="20000"/>
                </a:spcBef>
                <a:spcAft>
                  <a:spcPct val="0"/>
                </a:spcAft>
              </a:pPr>
              <a:r>
                <a:rPr kumimoji="1" lang="en-US" altLang="zh-CN" sz="3200" b="1" dirty="0" err="1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</a:t>
              </a:r>
              <a:endParaRPr kumimoji="1"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3" name="直接箭头连接符 12"/>
            <p:cNvCxnSpPr>
              <a:stCxn id="11" idx="0"/>
            </p:cNvCxnSpPr>
            <p:nvPr/>
          </p:nvCxnSpPr>
          <p:spPr bwMode="auto">
            <a:xfrm flipV="1">
              <a:off x="4675939" y="3284985"/>
              <a:ext cx="8405" cy="595201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5" name="直接箭头连接符 14"/>
          <p:cNvCxnSpPr/>
          <p:nvPr/>
        </p:nvCxnSpPr>
        <p:spPr bwMode="auto">
          <a:xfrm>
            <a:off x="6528048" y="3573016"/>
            <a:ext cx="626368" cy="914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9" name="文本框 28"/>
          <p:cNvSpPr txBox="1"/>
          <p:nvPr/>
        </p:nvSpPr>
        <p:spPr>
          <a:xfrm>
            <a:off x="119336" y="29688"/>
            <a:ext cx="11953328" cy="1471172"/>
          </a:xfrm>
          <a:prstGeom prst="rect">
            <a:avLst/>
          </a:prstGeom>
          <a:solidFill>
            <a:schemeClr val="bg1"/>
          </a:solidFill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defTabSz="914400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kumimoji="1" lang="zh-CN" altLang="en-US" sz="2800" b="1" dirty="0">
                <a:solidFill>
                  <a:srgbClr val="0000F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有序顺序表的插入：</a:t>
            </a:r>
            <a:endParaRPr kumimoji="1" lang="en-US" altLang="zh-CN" sz="2800" b="1" dirty="0">
              <a:solidFill>
                <a:srgbClr val="0000F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914400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kumimoji="1"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要求将指定元素插入到有序表的合适位置，使得插入后仍然保持有序，若插入失败返回</a:t>
            </a:r>
            <a:r>
              <a:rPr kumimoji="1" lang="en-US" altLang="zh-CN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kumimoji="1"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；插入成功则返回</a:t>
            </a:r>
            <a:r>
              <a:rPr kumimoji="1" lang="en-US" altLang="zh-CN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kumimoji="1"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，并且顺序表的长度加</a:t>
            </a:r>
            <a:r>
              <a:rPr kumimoji="1" lang="en-US" altLang="zh-CN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endParaRPr kumimoji="1" lang="zh-CN" altLang="en-US" sz="2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1623354" y="4536247"/>
            <a:ext cx="9044646" cy="1471172"/>
          </a:xfrm>
          <a:prstGeom prst="rect">
            <a:avLst/>
          </a:prstGeom>
          <a:solidFill>
            <a:schemeClr val="bg1"/>
          </a:solidFill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defTabSz="914400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kumimoji="1"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r>
              <a:rPr kumimoji="1"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kumimoji="1"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kumimoji="1" lang="zh-CN" altLang="en-US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从前往后找插入位置</a:t>
            </a:r>
            <a:r>
              <a:rPr kumimoji="1" lang="en-US" altLang="zh-CN" sz="2800" b="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kumimoji="1" lang="zh-CN" altLang="en-US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，然后从后往前移动元素，把</a:t>
            </a:r>
            <a:r>
              <a:rPr kumimoji="1" lang="en-US" altLang="zh-CN" sz="2800" b="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kumimoji="1" lang="zh-CN" altLang="en-US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位置空出来；</a:t>
            </a:r>
            <a:endParaRPr kumimoji="1" lang="en-US" altLang="zh-CN" sz="28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914400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kumimoji="1"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r>
              <a:rPr kumimoji="1"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kumimoji="1"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kumimoji="1" lang="zh-CN" altLang="en-US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从后往前，边找位置边后移元素；</a:t>
            </a:r>
            <a:endParaRPr kumimoji="1" lang="zh-CN" altLang="en-US" sz="2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59959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4.81481E-6 L 0.06498 -0.00325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42" y="-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3.7037E-6 L -0.06649 0.00069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33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1.11111E-6 L 0.05859 -0.00371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52" y="-3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653 0.00069 L -0.1026 0.00046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10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30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51384" y="1844824"/>
            <a:ext cx="11089232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kumimoji="1"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判断</a:t>
            </a:r>
            <a:r>
              <a:rPr kumimoji="1"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存储空间</a:t>
            </a:r>
            <a:r>
              <a:rPr kumimoji="1"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是否已满，如果满了，</a:t>
            </a:r>
            <a:r>
              <a:rPr kumimoji="1"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插入失败</a:t>
            </a:r>
            <a:r>
              <a:rPr kumimoji="1"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，返回0；如果不满，继续下面的操作。</a:t>
            </a:r>
          </a:p>
          <a:p>
            <a:pPr defTabSz="9144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kumimoji="1"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从顺序表</a:t>
            </a:r>
            <a:r>
              <a:rPr kumimoji="1"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最后一个</a:t>
            </a:r>
            <a:r>
              <a:rPr kumimoji="1"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元素开始和e进行比较，</a:t>
            </a:r>
          </a:p>
          <a:p>
            <a:pPr defTabSz="9144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kumimoji="1"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如果当前比较的元素</a:t>
            </a:r>
            <a:r>
              <a:rPr kumimoji="1" lang="en-US" altLang="zh-CN" sz="24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L.elem</a:t>
            </a:r>
            <a:r>
              <a:rPr kumimoji="1"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kumimoji="1" lang="en-US" altLang="zh-CN" sz="24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kumimoji="1"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kumimoji="1"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&gt;e，把当前元素后移， 再比较前一个元素；     </a:t>
            </a:r>
            <a:endParaRPr kumimoji="1" lang="en-US" altLang="zh-CN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9144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kumimoji="1"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kumimoji="1"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如果当前比较的元素</a:t>
            </a:r>
            <a:r>
              <a:rPr kumimoji="1" lang="en-US" altLang="zh-CN" sz="24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L.elem</a:t>
            </a:r>
            <a:r>
              <a:rPr kumimoji="1"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kumimoji="1" lang="en-US" altLang="zh-CN" sz="24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kumimoji="1"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kumimoji="1"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&lt;=e，那么插入位置就是</a:t>
            </a:r>
            <a:r>
              <a:rPr kumimoji="1"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i+1</a:t>
            </a:r>
            <a:r>
              <a:rPr kumimoji="1"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，把e插进来，</a:t>
            </a:r>
            <a:r>
              <a:rPr kumimoji="1"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不再往前</a:t>
            </a:r>
            <a:r>
              <a:rPr kumimoji="1"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遍历顺序表；</a:t>
            </a:r>
          </a:p>
          <a:p>
            <a:pPr defTabSz="9144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kumimoji="1"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kumimoji="1"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插入成功</a:t>
            </a:r>
            <a:r>
              <a:rPr kumimoji="1"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，顺序表</a:t>
            </a:r>
            <a:r>
              <a:rPr kumimoji="1"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多了一元素</a:t>
            </a:r>
            <a:r>
              <a:rPr kumimoji="1"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 defTabSz="914400" eaLnBrk="0" fontAlgn="base" hangingPunct="0">
              <a:spcBef>
                <a:spcPct val="20000"/>
              </a:spcBef>
              <a:spcAft>
                <a:spcPct val="0"/>
              </a:spcAft>
            </a:pPr>
            <a:endParaRPr kumimoji="1"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五边形 2"/>
          <p:cNvSpPr/>
          <p:nvPr/>
        </p:nvSpPr>
        <p:spPr>
          <a:xfrm>
            <a:off x="551384" y="713791"/>
            <a:ext cx="2887577" cy="720080"/>
          </a:xfrm>
          <a:prstGeom prst="homePlat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算法步骤</a:t>
            </a:r>
          </a:p>
        </p:txBody>
      </p:sp>
    </p:spTree>
    <p:extLst>
      <p:ext uri="{BB962C8B-B14F-4D97-AF65-F5344CB8AC3E}">
        <p14:creationId xmlns:p14="http://schemas.microsoft.com/office/powerpoint/2010/main" val="131902504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3552" y="1340768"/>
            <a:ext cx="7581746" cy="4896544"/>
          </a:xfrm>
          <a:prstGeom prst="rect">
            <a:avLst/>
          </a:prstGeom>
        </p:spPr>
      </p:pic>
      <p:sp>
        <p:nvSpPr>
          <p:cNvPr id="5" name="五边形 4"/>
          <p:cNvSpPr/>
          <p:nvPr/>
        </p:nvSpPr>
        <p:spPr>
          <a:xfrm>
            <a:off x="760151" y="353751"/>
            <a:ext cx="2887577" cy="720080"/>
          </a:xfrm>
          <a:prstGeom prst="homePlat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参考代码</a:t>
            </a:r>
          </a:p>
        </p:txBody>
      </p:sp>
    </p:spTree>
    <p:extLst>
      <p:ext uri="{BB962C8B-B14F-4D97-AF65-F5344CB8AC3E}">
        <p14:creationId xmlns:p14="http://schemas.microsoft.com/office/powerpoint/2010/main" val="229650766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H_Other_1"/>
          <p:cNvSpPr/>
          <p:nvPr>
            <p:custDataLst>
              <p:tags r:id="rId1"/>
            </p:custDataLst>
          </p:nvPr>
        </p:nvSpPr>
        <p:spPr>
          <a:xfrm>
            <a:off x="5192589" y="2891903"/>
            <a:ext cx="1273175" cy="1273175"/>
          </a:xfrm>
          <a:prstGeom prst="ellipse">
            <a:avLst/>
          </a:prstGeom>
          <a:solidFill>
            <a:srgbClr val="0000FF"/>
          </a:solidFill>
          <a:ln w="3175" cmpd="sng">
            <a:noFill/>
          </a:ln>
          <a:effectLst>
            <a:outerShdw blurRad="177800" dist="88900" dir="9000000" algn="tr" rotWithShape="0">
              <a:schemeClr val="bg1">
                <a:lumMod val="6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" name="MH_SubTitle_1"/>
          <p:cNvSpPr/>
          <p:nvPr>
            <p:custDataLst>
              <p:tags r:id="rId2"/>
            </p:custDataLst>
          </p:nvPr>
        </p:nvSpPr>
        <p:spPr>
          <a:xfrm>
            <a:off x="5300312" y="2999211"/>
            <a:ext cx="1058167" cy="1058167"/>
          </a:xfrm>
          <a:prstGeom prst="ellipse">
            <a:avLst/>
          </a:prstGeom>
          <a:solidFill>
            <a:srgbClr val="FFFFFF"/>
          </a:solidFill>
          <a:ln w="12700" cmpd="sng">
            <a:noFill/>
          </a:ln>
          <a:effectLst>
            <a:innerShdw blurRad="63500" dist="50800" dir="19800000">
              <a:schemeClr val="tx1">
                <a:lumMod val="65000"/>
                <a:lumOff val="35000"/>
                <a:alpha val="2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/>
          <a:p>
            <a:pPr algn="ctr">
              <a:defRPr/>
            </a:pPr>
            <a:r>
              <a:rPr lang="en-US" altLang="zh-CN" sz="3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</p:txBody>
      </p:sp>
      <p:sp>
        <p:nvSpPr>
          <p:cNvPr id="5" name="MH_Other_2"/>
          <p:cNvSpPr/>
          <p:nvPr>
            <p:custDataLst>
              <p:tags r:id="rId3"/>
            </p:custDataLst>
          </p:nvPr>
        </p:nvSpPr>
        <p:spPr>
          <a:xfrm>
            <a:off x="4367808" y="4388073"/>
            <a:ext cx="1271587" cy="1273175"/>
          </a:xfrm>
          <a:prstGeom prst="ellipse">
            <a:avLst/>
          </a:prstGeom>
          <a:solidFill>
            <a:srgbClr val="0000FF"/>
          </a:solidFill>
          <a:ln w="3175" cmpd="sng">
            <a:noFill/>
          </a:ln>
          <a:effectLst>
            <a:outerShdw blurRad="177800" dist="88900" dir="9000000" algn="tr" rotWithShape="0">
              <a:schemeClr val="bg1">
                <a:lumMod val="6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MH_SubTitle_2"/>
          <p:cNvSpPr/>
          <p:nvPr>
            <p:custDataLst>
              <p:tags r:id="rId4"/>
            </p:custDataLst>
          </p:nvPr>
        </p:nvSpPr>
        <p:spPr>
          <a:xfrm>
            <a:off x="4474583" y="4495211"/>
            <a:ext cx="1058167" cy="1058167"/>
          </a:xfrm>
          <a:prstGeom prst="ellipse">
            <a:avLst/>
          </a:prstGeom>
          <a:solidFill>
            <a:srgbClr val="FFFFFF"/>
          </a:solidFill>
          <a:ln w="12700" cmpd="sng">
            <a:noFill/>
          </a:ln>
          <a:effectLst>
            <a:innerShdw blurRad="63500" dist="50800" dir="19800000">
              <a:schemeClr val="tx1">
                <a:lumMod val="65000"/>
                <a:lumOff val="35000"/>
                <a:alpha val="2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/>
          <a:p>
            <a:pPr algn="ctr">
              <a:defRPr/>
            </a:pPr>
            <a:r>
              <a:rPr lang="en-US" altLang="zh-CN" sz="3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</a:p>
        </p:txBody>
      </p:sp>
      <p:sp>
        <p:nvSpPr>
          <p:cNvPr id="9" name="MH_Other_4"/>
          <p:cNvSpPr/>
          <p:nvPr>
            <p:custDataLst>
              <p:tags r:id="rId5"/>
            </p:custDataLst>
          </p:nvPr>
        </p:nvSpPr>
        <p:spPr>
          <a:xfrm>
            <a:off x="4721101" y="3293540"/>
            <a:ext cx="392113" cy="392112"/>
          </a:xfrm>
          <a:prstGeom prst="ellipse">
            <a:avLst/>
          </a:prstGeom>
          <a:noFill/>
          <a:ln w="38100" cmpd="sng"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" name="MH_Other_5"/>
          <p:cNvSpPr/>
          <p:nvPr>
            <p:custDataLst>
              <p:tags r:id="rId6"/>
            </p:custDataLst>
          </p:nvPr>
        </p:nvSpPr>
        <p:spPr>
          <a:xfrm>
            <a:off x="5875932" y="3972023"/>
            <a:ext cx="279400" cy="279400"/>
          </a:xfrm>
          <a:prstGeom prst="ellipse">
            <a:avLst/>
          </a:prstGeom>
          <a:noFill/>
          <a:ln w="38100" cmpd="sng">
            <a:solidFill>
              <a:schemeClr val="accent1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1" name="MH_Other_6"/>
          <p:cNvSpPr/>
          <p:nvPr>
            <p:custDataLst>
              <p:tags r:id="rId7"/>
            </p:custDataLst>
          </p:nvPr>
        </p:nvSpPr>
        <p:spPr>
          <a:xfrm>
            <a:off x="2562484" y="5565305"/>
            <a:ext cx="250825" cy="250825"/>
          </a:xfrm>
          <a:prstGeom prst="ellipse">
            <a:avLst/>
          </a:prstGeom>
          <a:noFill/>
          <a:ln w="38100" cmpd="sng"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2" name="MH_Other_7"/>
          <p:cNvSpPr/>
          <p:nvPr>
            <p:custDataLst>
              <p:tags r:id="rId8"/>
            </p:custDataLst>
          </p:nvPr>
        </p:nvSpPr>
        <p:spPr>
          <a:xfrm>
            <a:off x="1620714" y="1965226"/>
            <a:ext cx="2478087" cy="2478087"/>
          </a:xfrm>
          <a:prstGeom prst="ellipse">
            <a:avLst/>
          </a:prstGeom>
          <a:solidFill>
            <a:srgbClr val="0000FF"/>
          </a:solidFill>
          <a:ln w="3175" cmpd="sng">
            <a:noFill/>
          </a:ln>
          <a:effectLst>
            <a:outerShdw blurRad="177800" dist="88900" dir="9000000" algn="tr" rotWithShape="0">
              <a:schemeClr val="bg1">
                <a:lumMod val="6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/>
          </a:p>
        </p:txBody>
      </p:sp>
      <p:sp>
        <p:nvSpPr>
          <p:cNvPr id="13" name="MH_Title_1"/>
          <p:cNvSpPr/>
          <p:nvPr>
            <p:custDataLst>
              <p:tags r:id="rId9"/>
            </p:custDataLst>
          </p:nvPr>
        </p:nvSpPr>
        <p:spPr>
          <a:xfrm>
            <a:off x="1858569" y="2202584"/>
            <a:ext cx="2002604" cy="2002604"/>
          </a:xfrm>
          <a:prstGeom prst="ellipse">
            <a:avLst/>
          </a:prstGeom>
          <a:solidFill>
            <a:srgbClr val="FFFFFF"/>
          </a:solidFill>
          <a:ln w="12700" cmpd="sng">
            <a:noFill/>
          </a:ln>
          <a:effectLst>
            <a:innerShdw blurRad="63500" dist="50800" dir="18900000">
              <a:prstClr val="black">
                <a:alpha val="2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30000"/>
              </a:lnSpc>
              <a:defRPr/>
            </a:pPr>
            <a:r>
              <a:rPr lang="zh-CN" altLang="en-US" sz="4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endParaRPr lang="en-US" altLang="zh-CN" sz="48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MH_Other_8"/>
          <p:cNvSpPr/>
          <p:nvPr>
            <p:custDataLst>
              <p:tags r:id="rId10"/>
            </p:custDataLst>
          </p:nvPr>
        </p:nvSpPr>
        <p:spPr>
          <a:xfrm>
            <a:off x="1271464" y="2998688"/>
            <a:ext cx="250825" cy="250825"/>
          </a:xfrm>
          <a:prstGeom prst="ellipse">
            <a:avLst/>
          </a:prstGeom>
          <a:noFill/>
          <a:ln w="38100" cmpd="sng"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5" name="MH_Other_9"/>
          <p:cNvSpPr/>
          <p:nvPr>
            <p:custDataLst>
              <p:tags r:id="rId11"/>
            </p:custDataLst>
          </p:nvPr>
        </p:nvSpPr>
        <p:spPr>
          <a:xfrm>
            <a:off x="1280989" y="2273201"/>
            <a:ext cx="339725" cy="339725"/>
          </a:xfrm>
          <a:prstGeom prst="ellipse">
            <a:avLst/>
          </a:prstGeom>
          <a:noFill/>
          <a:ln w="38100" cmpd="sng">
            <a:solidFill>
              <a:schemeClr val="accent1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6" name="MH_Other_10"/>
          <p:cNvSpPr/>
          <p:nvPr>
            <p:custDataLst>
              <p:tags r:id="rId12"/>
            </p:custDataLst>
          </p:nvPr>
        </p:nvSpPr>
        <p:spPr>
          <a:xfrm>
            <a:off x="4057525" y="4614984"/>
            <a:ext cx="280988" cy="280988"/>
          </a:xfrm>
          <a:prstGeom prst="ellipse">
            <a:avLst/>
          </a:prstGeom>
          <a:noFill/>
          <a:ln w="38100" cmpd="sng">
            <a:solidFill>
              <a:schemeClr val="accent1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7" name="MH_Other_11"/>
          <p:cNvSpPr/>
          <p:nvPr>
            <p:custDataLst>
              <p:tags r:id="rId13"/>
            </p:custDataLst>
          </p:nvPr>
        </p:nvSpPr>
        <p:spPr>
          <a:xfrm>
            <a:off x="3481652" y="1465164"/>
            <a:ext cx="261937" cy="261937"/>
          </a:xfrm>
          <a:prstGeom prst="ellipse">
            <a:avLst/>
          </a:prstGeom>
          <a:noFill/>
          <a:ln w="38100" cmpd="sng">
            <a:solidFill>
              <a:schemeClr val="accent1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8" name="MH_Text_1"/>
          <p:cNvSpPr txBox="1"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6465764" y="3119165"/>
            <a:ext cx="3352428" cy="938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/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defRPr/>
            </a:pPr>
            <a:r>
              <a:rPr lang="zh-CN" altLang="en-US" sz="3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顺序表的操作</a:t>
            </a:r>
            <a:endParaRPr lang="en-US" altLang="zh-CN" sz="32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MH_Text_2"/>
          <p:cNvSpPr txBox="1"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5746170" y="4775076"/>
            <a:ext cx="5144813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Autofit/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40000"/>
              </a:lnSpc>
              <a:defRPr/>
            </a:pPr>
            <a:r>
              <a:rPr lang="zh-CN" altLang="en-US" sz="3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有序表的插入</a:t>
            </a:r>
            <a:endParaRPr lang="en-US" altLang="zh-CN" sz="32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MH_Other_1"/>
          <p:cNvSpPr/>
          <p:nvPr>
            <p:custDataLst>
              <p:tags r:id="rId16"/>
            </p:custDataLst>
          </p:nvPr>
        </p:nvSpPr>
        <p:spPr>
          <a:xfrm>
            <a:off x="4702494" y="1440779"/>
            <a:ext cx="1273175" cy="1273175"/>
          </a:xfrm>
          <a:prstGeom prst="ellipse">
            <a:avLst/>
          </a:prstGeom>
          <a:solidFill>
            <a:srgbClr val="0000FF"/>
          </a:solidFill>
          <a:ln w="3175" cmpd="sng">
            <a:noFill/>
          </a:ln>
          <a:effectLst>
            <a:outerShdw blurRad="177800" dist="88900" dir="9000000" algn="tr" rotWithShape="0">
              <a:schemeClr val="bg1">
                <a:lumMod val="6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2" name="MH_Text_1"/>
          <p:cNvSpPr txBox="1"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5997892" y="1570954"/>
            <a:ext cx="3554491" cy="938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/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defRPr/>
            </a:pPr>
            <a:r>
              <a:rPr lang="zh-CN" altLang="en-US" sz="3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顺序表的定义</a:t>
            </a:r>
            <a:endParaRPr lang="en-US" altLang="zh-CN" sz="32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MH_SubTitle_1"/>
          <p:cNvSpPr/>
          <p:nvPr>
            <p:custDataLst>
              <p:tags r:id="rId18"/>
            </p:custDataLst>
          </p:nvPr>
        </p:nvSpPr>
        <p:spPr>
          <a:xfrm>
            <a:off x="4809997" y="1548282"/>
            <a:ext cx="1058167" cy="1058167"/>
          </a:xfrm>
          <a:prstGeom prst="ellipse">
            <a:avLst/>
          </a:prstGeom>
          <a:solidFill>
            <a:srgbClr val="FFFFFF"/>
          </a:solidFill>
          <a:ln w="12700" cmpd="sng">
            <a:noFill/>
          </a:ln>
          <a:effectLst>
            <a:innerShdw blurRad="63500" dist="50800" dir="19800000">
              <a:schemeClr val="tx1">
                <a:lumMod val="65000"/>
                <a:lumOff val="35000"/>
                <a:alpha val="2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/>
          <a:p>
            <a:pPr algn="ctr">
              <a:defRPr/>
            </a:pPr>
            <a:r>
              <a:rPr lang="en-US" altLang="zh-CN" sz="3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</p:txBody>
      </p:sp>
      <p:sp>
        <p:nvSpPr>
          <p:cNvPr id="26" name="MH_Other_5"/>
          <p:cNvSpPr/>
          <p:nvPr>
            <p:custDataLst>
              <p:tags r:id="rId19"/>
            </p:custDataLst>
          </p:nvPr>
        </p:nvSpPr>
        <p:spPr>
          <a:xfrm>
            <a:off x="3019495" y="4589857"/>
            <a:ext cx="279400" cy="279400"/>
          </a:xfrm>
          <a:prstGeom prst="ellipse">
            <a:avLst/>
          </a:prstGeom>
          <a:noFill/>
          <a:ln w="38100" cmpd="sng">
            <a:solidFill>
              <a:schemeClr val="accent1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1453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275"/>
    </mc:Choice>
    <mc:Fallback xmlns="">
      <p:transition spd="slow" advTm="10275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>
            <p:custDataLst>
              <p:tags r:id="rId1"/>
            </p:custDataLst>
          </p:nvPr>
        </p:nvSpPr>
        <p:spPr>
          <a:xfrm>
            <a:off x="1527382" y="2764904"/>
            <a:ext cx="9144000" cy="16002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5410254" y="1844824"/>
            <a:ext cx="3678237" cy="11080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6600" dirty="0">
                <a:solidFill>
                  <a:srgbClr val="FF0000"/>
                </a:solidFill>
                <a:latin typeface="Impact" panose="020B0806030902050204" pitchFamily="34" charset="0"/>
              </a:rPr>
              <a:t>Thank You</a:t>
            </a:r>
            <a:endParaRPr lang="zh-CN" altLang="en-US" sz="6600" dirty="0">
              <a:solidFill>
                <a:srgbClr val="FF0000"/>
              </a:solidFill>
              <a:latin typeface="Impact" panose="020B0806030902050204" pitchFamily="34" charset="0"/>
            </a:endParaRPr>
          </a:p>
        </p:txBody>
      </p:sp>
      <p:sp>
        <p:nvSpPr>
          <p:cNvPr id="4" name="任意多边形 3"/>
          <p:cNvSpPr/>
          <p:nvPr>
            <p:custDataLst>
              <p:tags r:id="rId3"/>
            </p:custDataLst>
          </p:nvPr>
        </p:nvSpPr>
        <p:spPr>
          <a:xfrm>
            <a:off x="3749883" y="2974900"/>
            <a:ext cx="1501775" cy="1246188"/>
          </a:xfrm>
          <a:custGeom>
            <a:avLst/>
            <a:gdLst>
              <a:gd name="connsiteX0" fmla="*/ 683259 w 1501139"/>
              <a:gd name="connsiteY0" fmla="*/ 0 h 1247086"/>
              <a:gd name="connsiteX1" fmla="*/ 962295 w 1501139"/>
              <a:gd name="connsiteY1" fmla="*/ 0 h 1247086"/>
              <a:gd name="connsiteX2" fmla="*/ 1501139 w 1501139"/>
              <a:gd name="connsiteY2" fmla="*/ 623543 h 1247086"/>
              <a:gd name="connsiteX3" fmla="*/ 962295 w 1501139"/>
              <a:gd name="connsiteY3" fmla="*/ 1247086 h 1247086"/>
              <a:gd name="connsiteX4" fmla="*/ 683259 w 1501139"/>
              <a:gd name="connsiteY4" fmla="*/ 1247086 h 1247086"/>
              <a:gd name="connsiteX5" fmla="*/ 1123741 w 1501139"/>
              <a:gd name="connsiteY5" fmla="*/ 737366 h 1247086"/>
              <a:gd name="connsiteX6" fmla="*/ 0 w 1501139"/>
              <a:gd name="connsiteY6" fmla="*/ 737366 h 1247086"/>
              <a:gd name="connsiteX7" fmla="*/ 0 w 1501139"/>
              <a:gd name="connsiteY7" fmla="*/ 509720 h 1247086"/>
              <a:gd name="connsiteX8" fmla="*/ 1123741 w 1501139"/>
              <a:gd name="connsiteY8" fmla="*/ 509720 h 1247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01139" h="1247086">
                <a:moveTo>
                  <a:pt x="683259" y="0"/>
                </a:moveTo>
                <a:lnTo>
                  <a:pt x="962295" y="0"/>
                </a:lnTo>
                <a:lnTo>
                  <a:pt x="1501139" y="623543"/>
                </a:lnTo>
                <a:lnTo>
                  <a:pt x="962295" y="1247086"/>
                </a:lnTo>
                <a:lnTo>
                  <a:pt x="683259" y="1247086"/>
                </a:lnTo>
                <a:lnTo>
                  <a:pt x="1123741" y="737366"/>
                </a:lnTo>
                <a:lnTo>
                  <a:pt x="0" y="737366"/>
                </a:lnTo>
                <a:lnTo>
                  <a:pt x="0" y="509720"/>
                </a:lnTo>
                <a:lnTo>
                  <a:pt x="1123741" y="509720"/>
                </a:lnTo>
                <a:close/>
              </a:path>
            </a:pathLst>
          </a:custGeom>
          <a:solidFill>
            <a:schemeClr val="bg1"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5451310" y="2996952"/>
            <a:ext cx="3672408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6600" b="1" dirty="0">
                <a:ln w="10160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谢谢您！</a:t>
            </a:r>
          </a:p>
        </p:txBody>
      </p:sp>
    </p:spTree>
    <p:extLst>
      <p:ext uri="{BB962C8B-B14F-4D97-AF65-F5344CB8AC3E}">
        <p14:creationId xmlns:p14="http://schemas.microsoft.com/office/powerpoint/2010/main" val="406118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1219200" y="635000"/>
            <a:ext cx="97536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顺序表中第一个元素的存储地址是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，每个元素的长度为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，则第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个元素的地址是（ ）。</a:t>
            </a:r>
            <a:endParaRPr lang="zh-CN" alt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3"/>
            </p:custDataLst>
          </p:nvPr>
        </p:nvSpPr>
        <p:spPr>
          <a:xfrm>
            <a:off x="2438400" y="278606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100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5" name="文本框 4"/>
          <p:cNvSpPr txBox="1"/>
          <p:nvPr>
            <p:custDataLst>
              <p:tags r:id="rId4"/>
            </p:custDataLst>
          </p:nvPr>
        </p:nvSpPr>
        <p:spPr>
          <a:xfrm>
            <a:off x="2438400" y="364331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105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5"/>
            </p:custDataLst>
          </p:nvPr>
        </p:nvSpPr>
        <p:spPr>
          <a:xfrm>
            <a:off x="2438400" y="450056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108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7" name="文本框 6"/>
          <p:cNvSpPr txBox="1"/>
          <p:nvPr>
            <p:custDataLst>
              <p:tags r:id="rId6"/>
            </p:custDataLst>
          </p:nvPr>
        </p:nvSpPr>
        <p:spPr>
          <a:xfrm>
            <a:off x="2438400" y="535781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110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8" name="椭圆 7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571625" y="285035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571625" y="370760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571625" y="4564856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571625" y="542210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圆角矩形 11"/>
          <p:cNvSpPr/>
          <p:nvPr>
            <p:custDataLst>
              <p:tags r:id="rId11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grpSp>
        <p:nvGrpSpPr>
          <p:cNvPr id="17" name="组合 16"/>
          <p:cNvGrpSpPr/>
          <p:nvPr>
            <p:custDataLst>
              <p:tags r:id="rId12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13" name="TitleBackground"/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ColorBlock"/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TypeText"/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</a:p>
          </p:txBody>
        </p:sp>
        <p:sp>
          <p:nvSpPr>
            <p:cNvPr id="16" name="TipText"/>
            <p:cNvSpPr txBox="1"/>
            <p:nvPr>
              <p:custDataLst>
                <p:tags r:id="rId1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2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2" name="图片 1"/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436417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横卷形 3"/>
          <p:cNvSpPr/>
          <p:nvPr/>
        </p:nvSpPr>
        <p:spPr>
          <a:xfrm>
            <a:off x="746402" y="1628800"/>
            <a:ext cx="3240360" cy="927393"/>
          </a:xfrm>
          <a:prstGeom prst="horizontalScroll">
            <a:avLst/>
          </a:prstGeom>
          <a:solidFill>
            <a:srgbClr val="0000FF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顺序存储结构</a:t>
            </a:r>
          </a:p>
        </p:txBody>
      </p:sp>
      <p:sp>
        <p:nvSpPr>
          <p:cNvPr id="43" name="横卷形 42"/>
          <p:cNvSpPr/>
          <p:nvPr/>
        </p:nvSpPr>
        <p:spPr>
          <a:xfrm>
            <a:off x="764297" y="2635590"/>
            <a:ext cx="3222465" cy="927393"/>
          </a:xfrm>
          <a:prstGeom prst="horizontalScroll">
            <a:avLst/>
          </a:prstGeom>
          <a:solidFill>
            <a:srgbClr val="0000FF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顺序表三要素</a:t>
            </a:r>
          </a:p>
        </p:txBody>
      </p:sp>
      <p:sp>
        <p:nvSpPr>
          <p:cNvPr id="23" name="五边形 22"/>
          <p:cNvSpPr/>
          <p:nvPr/>
        </p:nvSpPr>
        <p:spPr>
          <a:xfrm>
            <a:off x="760151" y="536656"/>
            <a:ext cx="789005" cy="720080"/>
          </a:xfrm>
          <a:prstGeom prst="homePlat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1271463" y="396250"/>
            <a:ext cx="3816425" cy="988329"/>
            <a:chOff x="511395" y="5831598"/>
            <a:chExt cx="3605578" cy="1903027"/>
          </a:xfrm>
        </p:grpSpPr>
        <p:sp>
          <p:nvSpPr>
            <p:cNvPr id="25" name="燕尾形 24"/>
            <p:cNvSpPr/>
            <p:nvPr/>
          </p:nvSpPr>
          <p:spPr>
            <a:xfrm>
              <a:off x="511395" y="6101950"/>
              <a:ext cx="3605578" cy="1396779"/>
            </a:xfrm>
            <a:prstGeom prst="chevron">
              <a:avLst/>
            </a:prstGeom>
            <a:solidFill>
              <a:srgbClr val="0000FA"/>
            </a:solidFill>
            <a:ln w="38100">
              <a:solidFill>
                <a:srgbClr val="0000FF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6" name="燕尾形 4"/>
            <p:cNvSpPr/>
            <p:nvPr/>
          </p:nvSpPr>
          <p:spPr>
            <a:xfrm>
              <a:off x="851978" y="5831598"/>
              <a:ext cx="2924442" cy="190302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0640" tIns="20320" rIns="0" bIns="20320" numCol="1" spcCol="1270" anchor="ctr" anchorCtr="0">
              <a:noAutofit/>
            </a:bodyPr>
            <a:lstStyle/>
            <a:p>
              <a:r>
                <a:rPr lang="zh-CN" altLang="en-US" sz="4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顺序表的定义</a:t>
              </a:r>
            </a:p>
          </p:txBody>
        </p:sp>
      </p:grpSp>
      <p:sp>
        <p:nvSpPr>
          <p:cNvPr id="27" name="燕尾形 26"/>
          <p:cNvSpPr/>
          <p:nvPr/>
        </p:nvSpPr>
        <p:spPr>
          <a:xfrm>
            <a:off x="4123133" y="1855716"/>
            <a:ext cx="383596" cy="514186"/>
          </a:xfrm>
          <a:prstGeom prst="chevron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4702355" y="1717687"/>
            <a:ext cx="4090023" cy="722835"/>
          </a:xfrm>
          <a:prstGeom prst="roundRect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逻辑相邻，物理相邻</a:t>
            </a:r>
          </a:p>
        </p:txBody>
      </p:sp>
      <p:sp>
        <p:nvSpPr>
          <p:cNvPr id="30" name="圆角矩形 29"/>
          <p:cNvSpPr/>
          <p:nvPr/>
        </p:nvSpPr>
        <p:spPr>
          <a:xfrm>
            <a:off x="687164" y="4198703"/>
            <a:ext cx="3358836" cy="2022666"/>
          </a:xfrm>
          <a:prstGeom prst="roundRect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lnSpc>
                <a:spcPct val="150000"/>
              </a:lnSpc>
              <a:buClr>
                <a:srgbClr val="0000FA"/>
              </a:buClr>
              <a:buSzPct val="120000"/>
              <a:buFont typeface="微软雅黑" panose="020B0503020204020204" pitchFamily="34" charset="-122"/>
              <a:buChar char="◎"/>
            </a:pPr>
            <a:r>
              <a:rPr lang="zh-CN" altLang="en-US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起始地址</a:t>
            </a:r>
            <a:endParaRPr lang="en-US" altLang="zh-CN" sz="2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Clr>
                <a:srgbClr val="0000FA"/>
              </a:buClr>
              <a:buSzPct val="120000"/>
              <a:buFont typeface="微软雅黑" panose="020B0503020204020204" pitchFamily="34" charset="-122"/>
              <a:buChar char="◎"/>
            </a:pPr>
            <a:r>
              <a:rPr lang="zh-CN" altLang="en-US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存储空间的大小</a:t>
            </a:r>
            <a:endParaRPr lang="en-US" altLang="zh-CN" sz="2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Clr>
                <a:srgbClr val="0000FA"/>
              </a:buClr>
              <a:buSzPct val="120000"/>
              <a:buFont typeface="微软雅黑" panose="020B0503020204020204" pitchFamily="34" charset="-122"/>
              <a:buChar char="◎"/>
            </a:pPr>
            <a:r>
              <a:rPr lang="zh-CN" altLang="en-US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顺序表的长度</a:t>
            </a:r>
          </a:p>
        </p:txBody>
      </p:sp>
      <p:sp>
        <p:nvSpPr>
          <p:cNvPr id="31" name="燕尾形 30"/>
          <p:cNvSpPr/>
          <p:nvPr/>
        </p:nvSpPr>
        <p:spPr>
          <a:xfrm rot="5400000">
            <a:off x="2042278" y="3609546"/>
            <a:ext cx="419103" cy="514186"/>
          </a:xfrm>
          <a:prstGeom prst="chevron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3" name="右箭头 32"/>
          <p:cNvSpPr/>
          <p:nvPr/>
        </p:nvSpPr>
        <p:spPr>
          <a:xfrm>
            <a:off x="4655840" y="4657756"/>
            <a:ext cx="1870208" cy="284952"/>
          </a:xfrm>
          <a:prstGeom prst="rightArrow">
            <a:avLst/>
          </a:prstGeom>
          <a:solidFill>
            <a:srgbClr val="0000FA"/>
          </a:solidFill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4593682" y="4072981"/>
            <a:ext cx="1790907" cy="584775"/>
          </a:xfrm>
          <a:prstGeom prst="rect">
            <a:avLst/>
          </a:prstGeom>
          <a:noFill/>
          <a:ln w="25400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3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结构体</a:t>
            </a:r>
          </a:p>
        </p:txBody>
      </p:sp>
      <p:sp>
        <p:nvSpPr>
          <p:cNvPr id="44" name="圆角矩形 43"/>
          <p:cNvSpPr/>
          <p:nvPr/>
        </p:nvSpPr>
        <p:spPr>
          <a:xfrm>
            <a:off x="6966975" y="2973213"/>
            <a:ext cx="4417904" cy="3369086"/>
          </a:xfrm>
          <a:prstGeom prst="roundRect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800"/>
              </a:lnSpc>
              <a:buClr>
                <a:srgbClr val="0000FA"/>
              </a:buClr>
              <a:buSzPct val="120000"/>
            </a:pPr>
            <a:r>
              <a:rPr lang="en-US" altLang="zh-CN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#define 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MAXSIZE</a:t>
            </a:r>
            <a:r>
              <a:rPr lang="en-US" altLang="zh-CN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100</a:t>
            </a:r>
          </a:p>
          <a:p>
            <a:pPr>
              <a:lnSpc>
                <a:spcPts val="3800"/>
              </a:lnSpc>
              <a:buClr>
                <a:srgbClr val="0000FA"/>
              </a:buClr>
              <a:buSzPct val="120000"/>
            </a:pPr>
            <a:r>
              <a:rPr lang="en-US" altLang="zh-CN" sz="2800" dirty="0" err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typedef</a:t>
            </a:r>
            <a:r>
              <a:rPr lang="en-US" altLang="zh-CN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dirty="0" err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struct</a:t>
            </a:r>
            <a:endParaRPr lang="en-US" altLang="zh-CN" sz="2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800"/>
              </a:lnSpc>
              <a:buClr>
                <a:srgbClr val="0000FA"/>
              </a:buClr>
              <a:buSzPct val="120000"/>
            </a:pPr>
            <a:r>
              <a:rPr lang="en-US" altLang="zh-CN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pPr>
              <a:lnSpc>
                <a:spcPts val="3800"/>
              </a:lnSpc>
              <a:buClr>
                <a:srgbClr val="0000FA"/>
              </a:buClr>
              <a:buSzPct val="120000"/>
            </a:pPr>
            <a:r>
              <a:rPr lang="en-US" altLang="zh-CN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800" dirty="0" err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ElemType</a:t>
            </a:r>
            <a:r>
              <a:rPr lang="en-US" altLang="zh-CN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*</a:t>
            </a:r>
            <a:r>
              <a:rPr lang="en-US" altLang="zh-CN" sz="28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elem</a:t>
            </a:r>
            <a:r>
              <a:rPr lang="en-US" altLang="zh-CN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>
              <a:lnSpc>
                <a:spcPts val="3800"/>
              </a:lnSpc>
              <a:buClr>
                <a:srgbClr val="0000FA"/>
              </a:buClr>
              <a:buSzPct val="120000"/>
            </a:pPr>
            <a:r>
              <a:rPr lang="en-US" altLang="zh-CN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800" dirty="0" err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length</a:t>
            </a:r>
            <a:r>
              <a:rPr lang="en-US" altLang="zh-CN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>
              <a:lnSpc>
                <a:spcPts val="3800"/>
              </a:lnSpc>
              <a:buClr>
                <a:srgbClr val="0000FA"/>
              </a:buClr>
              <a:buSzPct val="120000"/>
            </a:pPr>
            <a:r>
              <a:rPr lang="en-US" altLang="zh-CN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r>
              <a:rPr lang="en-US" altLang="zh-CN" sz="28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SqList</a:t>
            </a:r>
            <a:r>
              <a:rPr lang="en-US" altLang="zh-CN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zh-CN" altLang="en-US" sz="2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9690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857"/>
    </mc:Choice>
    <mc:Fallback xmlns="">
      <p:transition spd="slow" advTm="2785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42" grpId="0"/>
      <p:bldP spid="4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7612" y="1598614"/>
            <a:ext cx="6953250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五边形 15"/>
          <p:cNvSpPr/>
          <p:nvPr/>
        </p:nvSpPr>
        <p:spPr>
          <a:xfrm>
            <a:off x="760151" y="536656"/>
            <a:ext cx="789005" cy="720080"/>
          </a:xfrm>
          <a:prstGeom prst="homePlat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1271463" y="396250"/>
            <a:ext cx="3816425" cy="988329"/>
            <a:chOff x="511395" y="5831598"/>
            <a:chExt cx="3605578" cy="1903027"/>
          </a:xfrm>
        </p:grpSpPr>
        <p:sp>
          <p:nvSpPr>
            <p:cNvPr id="18" name="燕尾形 17"/>
            <p:cNvSpPr/>
            <p:nvPr/>
          </p:nvSpPr>
          <p:spPr>
            <a:xfrm>
              <a:off x="511395" y="6101950"/>
              <a:ext cx="3605578" cy="1396779"/>
            </a:xfrm>
            <a:prstGeom prst="chevron">
              <a:avLst/>
            </a:prstGeom>
            <a:solidFill>
              <a:srgbClr val="0000FA"/>
            </a:solidFill>
            <a:ln w="38100">
              <a:solidFill>
                <a:srgbClr val="0000FF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燕尾形 4"/>
            <p:cNvSpPr/>
            <p:nvPr/>
          </p:nvSpPr>
          <p:spPr>
            <a:xfrm>
              <a:off x="851978" y="5831598"/>
              <a:ext cx="2924442" cy="190302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0640" tIns="20320" rIns="0" bIns="20320" numCol="1" spcCol="1270" anchor="ctr" anchorCtr="0">
              <a:noAutofit/>
            </a:bodyPr>
            <a:lstStyle/>
            <a:p>
              <a:r>
                <a:rPr lang="zh-CN" altLang="en-US" sz="4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顺序表的定义</a:t>
              </a:r>
            </a:p>
          </p:txBody>
        </p:sp>
      </p:grpSp>
      <p:sp>
        <p:nvSpPr>
          <p:cNvPr id="20" name="圆角矩形 19"/>
          <p:cNvSpPr/>
          <p:nvPr/>
        </p:nvSpPr>
        <p:spPr>
          <a:xfrm>
            <a:off x="496949" y="1469601"/>
            <a:ext cx="4230472" cy="3369086"/>
          </a:xfrm>
          <a:prstGeom prst="roundRect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800"/>
              </a:lnSpc>
              <a:buClr>
                <a:srgbClr val="0000FA"/>
              </a:buClr>
              <a:buSzPct val="120000"/>
            </a:pPr>
            <a:r>
              <a:rPr lang="en-US" altLang="zh-CN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#define 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MAXSIZE</a:t>
            </a:r>
            <a:r>
              <a:rPr lang="en-US" altLang="zh-CN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100</a:t>
            </a:r>
          </a:p>
          <a:p>
            <a:pPr>
              <a:lnSpc>
                <a:spcPts val="3800"/>
              </a:lnSpc>
              <a:buClr>
                <a:srgbClr val="0000FA"/>
              </a:buClr>
              <a:buSzPct val="120000"/>
            </a:pPr>
            <a:r>
              <a:rPr lang="en-US" altLang="zh-CN" sz="2800" dirty="0" err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typedef</a:t>
            </a:r>
            <a:r>
              <a:rPr lang="en-US" altLang="zh-CN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dirty="0" err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struct</a:t>
            </a:r>
            <a:endParaRPr lang="en-US" altLang="zh-CN" sz="2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800"/>
              </a:lnSpc>
              <a:buClr>
                <a:srgbClr val="0000FA"/>
              </a:buClr>
              <a:buSzPct val="120000"/>
            </a:pPr>
            <a:r>
              <a:rPr lang="en-US" altLang="zh-CN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pPr>
              <a:lnSpc>
                <a:spcPts val="3800"/>
              </a:lnSpc>
              <a:buClr>
                <a:srgbClr val="0000FA"/>
              </a:buClr>
              <a:buSzPct val="120000"/>
            </a:pPr>
            <a:r>
              <a:rPr lang="en-US" altLang="zh-CN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800" dirty="0" err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ElemType</a:t>
            </a:r>
            <a:r>
              <a:rPr lang="en-US" altLang="zh-CN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*</a:t>
            </a:r>
            <a:r>
              <a:rPr lang="en-US" altLang="zh-CN" sz="28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elem</a:t>
            </a:r>
            <a:r>
              <a:rPr lang="en-US" altLang="zh-CN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>
              <a:lnSpc>
                <a:spcPts val="3800"/>
              </a:lnSpc>
              <a:buClr>
                <a:srgbClr val="0000FA"/>
              </a:buClr>
              <a:buSzPct val="120000"/>
            </a:pPr>
            <a:r>
              <a:rPr lang="en-US" altLang="zh-CN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800" dirty="0" err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length</a:t>
            </a:r>
            <a:r>
              <a:rPr lang="en-US" altLang="zh-CN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>
              <a:lnSpc>
                <a:spcPts val="3800"/>
              </a:lnSpc>
              <a:buClr>
                <a:srgbClr val="0000FA"/>
              </a:buClr>
              <a:buSzPct val="120000"/>
            </a:pPr>
            <a:r>
              <a:rPr lang="en-US" altLang="zh-CN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r>
              <a:rPr lang="en-US" altLang="zh-CN" sz="28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SqList</a:t>
            </a:r>
            <a:r>
              <a:rPr lang="en-US" altLang="zh-CN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zh-CN" altLang="en-US" sz="2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9229407"/>
              </p:ext>
            </p:extLst>
          </p:nvPr>
        </p:nvGraphicFramePr>
        <p:xfrm>
          <a:off x="4828496" y="3284984"/>
          <a:ext cx="7244169" cy="27363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65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979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097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6596"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下标为</a:t>
                      </a:r>
                      <a:r>
                        <a:rPr lang="en-US" altLang="zh-CN" sz="24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的元素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顺序表的长度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183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SqList</a:t>
                      </a:r>
                      <a:r>
                        <a:rPr lang="en-US" altLang="zh-CN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  L;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err="1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L.elem</a:t>
                      </a:r>
                      <a:r>
                        <a:rPr lang="en-US" altLang="zh-CN" sz="240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altLang="zh-CN" sz="2400" dirty="0" err="1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altLang="zh-CN" sz="240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]</a:t>
                      </a:r>
                      <a:endParaRPr lang="zh-CN" altLang="en-US" sz="240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err="1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L.length</a:t>
                      </a:r>
                      <a:endParaRPr lang="zh-CN" altLang="en-US" sz="240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787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SqList</a:t>
                      </a:r>
                      <a:r>
                        <a:rPr lang="en-US" altLang="zh-CN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  *P;</a:t>
                      </a:r>
                      <a:endParaRPr lang="zh-CN" altLang="en-US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(*P).</a:t>
                      </a:r>
                      <a:r>
                        <a:rPr lang="en-US" altLang="zh-CN" sz="2400" dirty="0" err="1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elem</a:t>
                      </a:r>
                      <a:r>
                        <a:rPr lang="en-US" altLang="zh-CN" sz="240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altLang="zh-CN" sz="2400" dirty="0" err="1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altLang="zh-CN" sz="240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]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P-&gt;</a:t>
                      </a:r>
                      <a:r>
                        <a:rPr lang="en-US" altLang="zh-CN" sz="2400" dirty="0" err="1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elem</a:t>
                      </a:r>
                      <a:r>
                        <a:rPr lang="en-US" altLang="zh-CN" sz="240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altLang="zh-CN" sz="2400" dirty="0" err="1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altLang="zh-CN" sz="240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]</a:t>
                      </a:r>
                      <a:endParaRPr lang="zh-CN" altLang="en-US" sz="240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(*P).length</a:t>
                      </a:r>
                      <a:endParaRPr lang="zh-CN" altLang="en-US" sz="240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P-</a:t>
                      </a:r>
                      <a:r>
                        <a:rPr lang="en-US" altLang="zh-CN" sz="240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&gt;length</a:t>
                      </a:r>
                      <a:endParaRPr lang="zh-CN" altLang="en-US" sz="240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01571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368" y="838384"/>
            <a:ext cx="6696744" cy="532859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4112" y="980728"/>
            <a:ext cx="4968552" cy="201622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4112" y="3158274"/>
            <a:ext cx="4824536" cy="1944216"/>
          </a:xfrm>
          <a:prstGeom prst="rect">
            <a:avLst/>
          </a:prstGeom>
        </p:spPr>
      </p:pic>
      <p:sp>
        <p:nvSpPr>
          <p:cNvPr id="7" name="五边形 6"/>
          <p:cNvSpPr/>
          <p:nvPr/>
        </p:nvSpPr>
        <p:spPr>
          <a:xfrm>
            <a:off x="790629" y="84576"/>
            <a:ext cx="1704971" cy="720080"/>
          </a:xfrm>
          <a:prstGeom prst="homePlat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补充</a:t>
            </a:r>
          </a:p>
        </p:txBody>
      </p:sp>
    </p:spTree>
    <p:extLst>
      <p:ext uri="{BB962C8B-B14F-4D97-AF65-F5344CB8AC3E}">
        <p14:creationId xmlns:p14="http://schemas.microsoft.com/office/powerpoint/2010/main" val="36129654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23392" y="1443823"/>
            <a:ext cx="11838182" cy="5392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kumimoji="1" lang="en-US" altLang="zh-CN" sz="2800" dirty="0">
                <a:solidFill>
                  <a:srgbClr val="000000"/>
                </a:solidFill>
              </a:rPr>
              <a:t>void *</a:t>
            </a:r>
            <a:r>
              <a:rPr kumimoji="1" lang="en-US" altLang="zh-CN" sz="2800" dirty="0" err="1">
                <a:solidFill>
                  <a:srgbClr val="000000"/>
                </a:solidFill>
              </a:rPr>
              <a:t>malloc</a:t>
            </a:r>
            <a:r>
              <a:rPr kumimoji="1" lang="en-US" altLang="zh-CN" sz="2800" dirty="0">
                <a:solidFill>
                  <a:srgbClr val="000000"/>
                </a:solidFill>
              </a:rPr>
              <a:t>(unsigned </a:t>
            </a:r>
            <a:r>
              <a:rPr kumimoji="1" lang="en-US" altLang="zh-CN" sz="2800" dirty="0" err="1">
                <a:solidFill>
                  <a:srgbClr val="000000"/>
                </a:solidFill>
              </a:rPr>
              <a:t>int</a:t>
            </a:r>
            <a:r>
              <a:rPr kumimoji="1" lang="en-US" altLang="zh-CN" sz="2800" dirty="0">
                <a:solidFill>
                  <a:srgbClr val="000000"/>
                </a:solidFill>
              </a:rPr>
              <a:t> size)</a:t>
            </a:r>
          </a:p>
          <a:p>
            <a:pPr defTabSz="9144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kumimoji="1"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kumimoji="1"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kumimoji="1"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 用于分配若干字节的内存空间，返回一个指向该内存首地址的指针。</a:t>
            </a:r>
            <a:endParaRPr kumimoji="1" lang="en-US" altLang="zh-CN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9144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kumimoji="1"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kumimoji="1"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kumimoji="1"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）若系统不能提供足够的内存单元，函数将返回空指针</a:t>
            </a:r>
            <a:r>
              <a:rPr kumimoji="1"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NULL</a:t>
            </a:r>
            <a:r>
              <a:rPr kumimoji="1"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kumimoji="1"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size</a:t>
            </a:r>
            <a:r>
              <a:rPr kumimoji="1"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表示向系统申请空间的大小。</a:t>
            </a:r>
            <a:endParaRPr kumimoji="1" lang="en-US" altLang="zh-CN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9144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kumimoji="1"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kumimoji="1"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kumimoji="1"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kumimoji="1"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 </a:t>
            </a:r>
            <a:r>
              <a:rPr kumimoji="1"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*通常称为通用指针，常用来说明其基类型未知的指针，即声明了指针变量，但未指定它可以指向哪一种类型的数据。</a:t>
            </a:r>
            <a:endParaRPr kumimoji="1" lang="en-US" altLang="zh-CN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9144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kumimoji="1" lang="zh-CN" altLang="en-US" sz="2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kumimoji="1" lang="en-US" altLang="zh-CN" sz="2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kumimoji="1" lang="zh-CN" altLang="en-US" sz="2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kumimoji="1" lang="en-US" altLang="zh-CN" sz="26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kumimoji="1" lang="en-US" altLang="zh-CN" sz="2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*p= (</a:t>
            </a:r>
            <a:r>
              <a:rPr kumimoji="1" lang="en-US" altLang="zh-CN" sz="26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kumimoji="1" lang="en-US" altLang="zh-CN" sz="2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*)</a:t>
            </a:r>
            <a:r>
              <a:rPr kumimoji="1" lang="en-US" altLang="zh-CN" sz="26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malloc</a:t>
            </a:r>
            <a:r>
              <a:rPr kumimoji="1" lang="en-US" altLang="zh-CN" sz="2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kumimoji="1" lang="en-US" altLang="zh-CN" sz="26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sizeof</a:t>
            </a:r>
            <a:r>
              <a:rPr kumimoji="1" lang="en-US" altLang="zh-CN" sz="2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kumimoji="1" lang="en-US" altLang="zh-CN" sz="26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kumimoji="1" lang="en-US" altLang="zh-CN" sz="2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)*100)</a:t>
            </a:r>
          </a:p>
          <a:p>
            <a:pPr defTabSz="9144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endParaRPr kumimoji="1" lang="zh-CN" altLang="en-US" sz="2800" dirty="0">
              <a:solidFill>
                <a:srgbClr val="00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711624" y="344673"/>
            <a:ext cx="6751604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defTabSz="914400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kumimoji="1" lang="zh-CN" altLang="en-US" sz="3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动态内存分配函数</a:t>
            </a:r>
            <a:r>
              <a:rPr kumimoji="1" lang="en-US" altLang="zh-CN" sz="3200" b="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malloc</a:t>
            </a:r>
            <a:r>
              <a:rPr kumimoji="1" lang="zh-CN" altLang="en-US" sz="3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（）</a:t>
            </a:r>
          </a:p>
        </p:txBody>
      </p:sp>
      <p:sp>
        <p:nvSpPr>
          <p:cNvPr id="4" name="五边形 3"/>
          <p:cNvSpPr/>
          <p:nvPr/>
        </p:nvSpPr>
        <p:spPr>
          <a:xfrm>
            <a:off x="839416" y="230653"/>
            <a:ext cx="1704971" cy="720080"/>
          </a:xfrm>
          <a:prstGeom prst="homePlat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补充</a:t>
            </a:r>
          </a:p>
        </p:txBody>
      </p:sp>
    </p:spTree>
    <p:extLst>
      <p:ext uri="{BB962C8B-B14F-4D97-AF65-F5344CB8AC3E}">
        <p14:creationId xmlns:p14="http://schemas.microsoft.com/office/powerpoint/2010/main" val="14098909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2438400" y="635001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800" dirty="0">
                <a:ea typeface="微软雅黑" panose="020B0503020204020204" pitchFamily="34" charset="-122"/>
              </a:rPr>
              <a:t>向一个有</a:t>
            </a:r>
            <a:r>
              <a:rPr lang="en-US" altLang="zh-CN" sz="2800" dirty="0">
                <a:ea typeface="微软雅黑" panose="020B0503020204020204" pitchFamily="34" charset="-122"/>
              </a:rPr>
              <a:t>127</a:t>
            </a:r>
            <a:r>
              <a:rPr lang="zh-CN" altLang="en-US" sz="2800" dirty="0">
                <a:ea typeface="微软雅黑" panose="020B0503020204020204" pitchFamily="34" charset="-122"/>
              </a:rPr>
              <a:t>个元素的顺序表中插入一个新元素并保持原来顺序不变，平均要移动的元素个数为（）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3"/>
            </p:custDataLst>
          </p:nvPr>
        </p:nvSpPr>
        <p:spPr>
          <a:xfrm>
            <a:off x="3352800" y="27860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7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5" name="文本框 4"/>
          <p:cNvSpPr txBox="1"/>
          <p:nvPr>
            <p:custDataLst>
              <p:tags r:id="rId4"/>
            </p:custDataLst>
          </p:nvPr>
        </p:nvSpPr>
        <p:spPr>
          <a:xfrm>
            <a:off x="3352800" y="36433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8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5"/>
            </p:custDataLst>
          </p:nvPr>
        </p:nvSpPr>
        <p:spPr>
          <a:xfrm>
            <a:off x="3352800" y="45005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63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7" name="文本框 6"/>
          <p:cNvSpPr txBox="1"/>
          <p:nvPr>
            <p:custDataLst>
              <p:tags r:id="rId6"/>
            </p:custDataLst>
          </p:nvPr>
        </p:nvSpPr>
        <p:spPr>
          <a:xfrm>
            <a:off x="3352800" y="53578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63.5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8" name="椭圆 7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2638425" y="285035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2638425" y="370760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2638425" y="456485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2638425" y="5422106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圆角矩形 11"/>
          <p:cNvSpPr/>
          <p:nvPr>
            <p:custDataLst>
              <p:tags r:id="rId11"/>
            </p:custDataLst>
          </p:nvPr>
        </p:nvSpPr>
        <p:spPr>
          <a:xfrm>
            <a:off x="7696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grpSp>
        <p:nvGrpSpPr>
          <p:cNvPr id="17" name="组合 16"/>
          <p:cNvGrpSpPr/>
          <p:nvPr>
            <p:custDataLst>
              <p:tags r:id="rId12"/>
            </p:custDataLst>
          </p:nvPr>
        </p:nvGrpSpPr>
        <p:grpSpPr>
          <a:xfrm>
            <a:off x="1524000" y="0"/>
            <a:ext cx="9144000" cy="635000"/>
            <a:chOff x="0" y="0"/>
            <a:chExt cx="9144000" cy="635000"/>
          </a:xfrm>
        </p:grpSpPr>
        <p:sp>
          <p:nvSpPr>
            <p:cNvPr id="13" name="TitleBackground"/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15875" cap="rnd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15875" cap="rnd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14" name="ColorBlock"/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5875" cap="rnd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15875" cap="rnd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15" name="TypeText"/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</a:p>
          </p:txBody>
        </p:sp>
        <p:sp>
          <p:nvSpPr>
            <p:cNvPr id="16" name="TipText"/>
            <p:cNvSpPr txBox="1"/>
            <p:nvPr>
              <p:custDataLst>
                <p:tags r:id="rId1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2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2" name="图片 1"/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8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88950570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SECTIONID" val="1630,1631,1632,1633,"/>
  <p:tag name="MH_CONTENTSID" val="1629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402213311"/>
  <p:tag name="MH_LIBRARY" val="GRAPHIC"/>
  <p:tag name="MH_TYPE" val="Other"/>
  <p:tag name="MH_ORDER" val="6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402213311"/>
  <p:tag name="MH_LIBRARY" val="GRAPHIC"/>
  <p:tag name="MH_TYPE" val="Other"/>
  <p:tag name="MH_ORDER" val="7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402213311"/>
  <p:tag name="MH_LIBRARY" val="GRAPHIC"/>
  <p:tag name="MH_TYPE" val="Title"/>
  <p:tag name="MH_ORDER" val="1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402213311"/>
  <p:tag name="MH_LIBRARY" val="GRAPHIC"/>
  <p:tag name="MH_TYPE" val="Other"/>
  <p:tag name="MH_ORDER" val="8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402213311"/>
  <p:tag name="MH_LIBRARY" val="GRAPHIC"/>
  <p:tag name="MH_TYPE" val="Other"/>
  <p:tag name="MH_ORDER" val="9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402213311"/>
  <p:tag name="MH_LIBRARY" val="GRAPHIC"/>
  <p:tag name="MH_TYPE" val="Other"/>
  <p:tag name="MH_ORDER" val="10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402213311"/>
  <p:tag name="MH_LIBRARY" val="GRAPHIC"/>
  <p:tag name="MH_TYPE" val="Other"/>
  <p:tag name="MH_ORDER" val="11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402213311"/>
  <p:tag name="MH_LIBRARY" val="GRAPHIC"/>
  <p:tag name="MH_TYPE" val="Text"/>
  <p:tag name="MH_ORDER" val="1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402213311"/>
  <p:tag name="MH_LIBRARY" val="GRAPHIC"/>
  <p:tag name="MH_TYPE" val="Text"/>
  <p:tag name="MH_ORDER" val="2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402213311"/>
  <p:tag name="MH_LIBRARY" val="GRAPHIC"/>
  <p:tag name="MH_TYPE" val="Other"/>
  <p:tag name="MH_ORDER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402213311"/>
  <p:tag name="MH_LIBRARY" val="GRAPHIC"/>
  <p:tag name="MH_TYPE" val="Text"/>
  <p:tag name="MH_ORDER" val="1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402213311"/>
  <p:tag name="MH_LIBRARY" val="GRAPHIC"/>
  <p:tag name="MH_TYPE" val="SubTitle"/>
  <p:tag name="MH_ORDER" val="1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402213311"/>
  <p:tag name="MH_LIBRARY" val="GRAPHIC"/>
  <p:tag name="MH_TYPE" val="Other"/>
  <p:tag name="MH_ORDER" val="5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201225916"/>
  <p:tag name="MH_LIBRARY" val="GRAPHIC"/>
  <p:tag name="MH_ORDER" val="Rectangle 2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201225916"/>
  <p:tag name="MH_LIBRARY" val="GRAPHIC"/>
  <p:tag name="MH_ORDER" val="TextBox 1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201225916"/>
  <p:tag name="MH_LIBRARY" val="GRAPHIC"/>
  <p:tag name="MH_ORDER" val="Freeform 26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9.8|13.4|37.7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2.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2.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2.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2.0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7.1|6.6|9.7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7.1|6.6|9.7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7.1|6.6|9.7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7.1|6.6|9.7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3.1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0.2|8.1|12.7|16.8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7.1|6.6|9.7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1|7.4|5.8|20.9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2.4|5.7|16.8|5.8|34.2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3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0.2|8.1|12.7|16.8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7.1|6.6|9.7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7.1|6.6|9.7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2.4|5.7|16.8|5.8|34.2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402213311"/>
  <p:tag name="MH_LIBRARY" val="GRAPHIC"/>
  <p:tag name="MH_TYPE" val="Other"/>
  <p:tag name="MH_ORDER" val="1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402213311"/>
  <p:tag name="MH_LIBRARY" val="GRAPHIC"/>
  <p:tag name="MH_TYPE" val="SubTitle"/>
  <p:tag name="MH_ORDER" val="1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402213311"/>
  <p:tag name="MH_LIBRARY" val="GRAPHIC"/>
  <p:tag name="MH_TYPE" val="Other"/>
  <p:tag name="MH_ORDER" val="2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402213311"/>
  <p:tag name="MH_LIBRARY" val="GRAPHIC"/>
  <p:tag name="MH_TYPE" val="SubTitle"/>
  <p:tag name="MH_ORDER" val="2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402213311"/>
  <p:tag name="MH_LIBRARY" val="GRAPHIC"/>
  <p:tag name="MH_TYPE" val="Other"/>
  <p:tag name="MH_ORDER" val="4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402213311"/>
  <p:tag name="MH_LIBRARY" val="GRAPHIC"/>
  <p:tag name="MH_TYPE" val="Other"/>
  <p:tag name="MH_ORDER" val="5"/>
</p:tagLst>
</file>

<file path=ppt/theme/theme1.xml><?xml version="1.0" encoding="utf-8"?>
<a:theme xmlns:a="http://schemas.openxmlformats.org/drawingml/2006/main" name="演示文稿1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演示文稿12" id="{1C8628DC-6B33-4EC7-AE98-090D3D666A30}" vid="{BD745617-EE1A-45F8-A219-F9FF47AA8987}"/>
    </a:ext>
  </a:extLst>
</a:theme>
</file>

<file path=ppt/theme/theme2.xml><?xml version="1.0" encoding="utf-8"?>
<a:theme xmlns:a="http://schemas.openxmlformats.org/drawingml/2006/main" name="演示文稿14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演示文稿14" id="{045DB648-4783-41B5-9CCC-79F144C40474}" vid="{EDBCDBCC-F968-44B7-AF65-6AC451178DDD}"/>
    </a:ext>
  </a:extLst>
</a:theme>
</file>

<file path=ppt/theme/theme3.xml><?xml version="1.0" encoding="utf-8"?>
<a:theme xmlns:a="http://schemas.openxmlformats.org/drawingml/2006/main" name="演示文稿15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25400">
          <a:solidFill>
            <a:srgbClr val="0000FF"/>
          </a:solidFill>
        </a:ln>
      </a:spPr>
      <a:bodyPr rtlCol="0" anchor="ctr"/>
      <a:lstStyle>
        <a:defPPr>
          <a:defRPr sz="3200" dirty="0" smtClean="0">
            <a:solidFill>
              <a:srgbClr val="FF0000"/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演示文稿15" id="{890E0C8E-D88D-4477-B85F-DAAA0E5D9497}" vid="{87EC80FA-82FB-4DDD-9B77-B59C0ED9FC27}"/>
    </a:ext>
  </a:extLst>
</a:theme>
</file>

<file path=ppt/theme/theme4.xml><?xml version="1.0" encoding="utf-8"?>
<a:theme xmlns:a="http://schemas.openxmlformats.org/drawingml/2006/main" name="演示文稿16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演示文稿16" id="{8D34F381-B58E-4578-A651-42B86E16BB86}" vid="{78F00369-7F80-4453-A8A4-CC6C91E4BE21}"/>
    </a:ext>
  </a:extLst>
</a:theme>
</file>

<file path=ppt/theme/theme5.xml><?xml version="1.0" encoding="utf-8"?>
<a:theme xmlns:a="http://schemas.openxmlformats.org/drawingml/2006/main" name="1_默认设计模板">
  <a:themeElements>
    <a:clrScheme name="自定义 33">
      <a:dk1>
        <a:srgbClr val="000000"/>
      </a:dk1>
      <a:lt1>
        <a:srgbClr val="FEFFFF"/>
      </a:lt1>
      <a:dk2>
        <a:srgbClr val="000000"/>
      </a:dk2>
      <a:lt2>
        <a:srgbClr val="969696"/>
      </a:lt2>
      <a:accent1>
        <a:srgbClr val="6C4C8F"/>
      </a:accent1>
      <a:accent2>
        <a:srgbClr val="3333CC"/>
      </a:accent2>
      <a:accent3>
        <a:srgbClr val="FE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FF"/>
      </a:hlink>
      <a:folHlink>
        <a:srgbClr val="003366"/>
      </a:folHlink>
    </a:clrScheme>
    <a:fontScheme name="11v1j1fj">
      <a:majorFont>
        <a:latin typeface="Times New Roman"/>
        <a:ea typeface="Microsoft YaHei"/>
        <a:cs typeface=""/>
      </a:majorFont>
      <a:minorFont>
        <a:latin typeface="Times New Roman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342900" marR="0" indent="-34290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defRPr kumimoji="1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仿宋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342900" marR="0" indent="-34290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defRPr kumimoji="1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仿宋_GB2312" pitchFamily="49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《数据结构》课件模板（主题）</Template>
  <TotalTime>34776</TotalTime>
  <Words>2407</Words>
  <Application>Microsoft Office PowerPoint</Application>
  <PresentationFormat>宽屏</PresentationFormat>
  <Paragraphs>498</Paragraphs>
  <Slides>39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5</vt:i4>
      </vt:variant>
      <vt:variant>
        <vt:lpstr>幻灯片标题</vt:lpstr>
      </vt:variant>
      <vt:variant>
        <vt:i4>39</vt:i4>
      </vt:variant>
    </vt:vector>
  </HeadingPairs>
  <TitlesOfParts>
    <vt:vector size="54" baseType="lpstr">
      <vt:lpstr>宋体</vt:lpstr>
      <vt:lpstr>Microsoft Yahei</vt:lpstr>
      <vt:lpstr>Microsoft Yahei</vt:lpstr>
      <vt:lpstr>Arial</vt:lpstr>
      <vt:lpstr>Arial Narrow</vt:lpstr>
      <vt:lpstr>Calibri</vt:lpstr>
      <vt:lpstr>Cambria Math</vt:lpstr>
      <vt:lpstr>Impact</vt:lpstr>
      <vt:lpstr>Times New Roman</vt:lpstr>
      <vt:lpstr>Wingdings</vt:lpstr>
      <vt:lpstr>演示文稿12</vt:lpstr>
      <vt:lpstr>演示文稿14</vt:lpstr>
      <vt:lpstr>演示文稿15</vt:lpstr>
      <vt:lpstr>演示文稿16</vt:lpstr>
      <vt:lpstr>1_默认设计模板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bjfu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教学节段2</dc:title>
  <dc:creator>lidongmei</dc:creator>
  <cp:lastModifiedBy>58236530@qq.com</cp:lastModifiedBy>
  <cp:revision>1897</cp:revision>
  <dcterms:created xsi:type="dcterms:W3CDTF">1996-07-15T15:40:02Z</dcterms:created>
  <dcterms:modified xsi:type="dcterms:W3CDTF">2024-03-18T03:00:58Z</dcterms:modified>
</cp:coreProperties>
</file>