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72"/>
  </p:notesMasterIdLst>
  <p:handoutMasterIdLst>
    <p:handoutMasterId r:id="rId73"/>
  </p:handoutMasterIdLst>
  <p:sldIdLst>
    <p:sldId id="1408" r:id="rId5"/>
    <p:sldId id="1707" r:id="rId6"/>
    <p:sldId id="1800" r:id="rId7"/>
    <p:sldId id="1706" r:id="rId8"/>
    <p:sldId id="1710" r:id="rId9"/>
    <p:sldId id="1721" r:id="rId10"/>
    <p:sldId id="1722" r:id="rId11"/>
    <p:sldId id="1807" r:id="rId12"/>
    <p:sldId id="1725" r:id="rId13"/>
    <p:sldId id="1808" r:id="rId14"/>
    <p:sldId id="1809" r:id="rId15"/>
    <p:sldId id="1730" r:id="rId16"/>
    <p:sldId id="1731" r:id="rId17"/>
    <p:sldId id="1732" r:id="rId18"/>
    <p:sldId id="1812" r:id="rId19"/>
    <p:sldId id="1733" r:id="rId20"/>
    <p:sldId id="1813" r:id="rId21"/>
    <p:sldId id="1814" r:id="rId22"/>
    <p:sldId id="1815" r:id="rId23"/>
    <p:sldId id="1816" r:id="rId24"/>
    <p:sldId id="1817" r:id="rId25"/>
    <p:sldId id="1818" r:id="rId26"/>
    <p:sldId id="1819" r:id="rId27"/>
    <p:sldId id="1820" r:id="rId28"/>
    <p:sldId id="1821" r:id="rId29"/>
    <p:sldId id="1822" r:id="rId30"/>
    <p:sldId id="1823" r:id="rId31"/>
    <p:sldId id="1824" r:id="rId32"/>
    <p:sldId id="1825" r:id="rId33"/>
    <p:sldId id="1826" r:id="rId34"/>
    <p:sldId id="1828" r:id="rId35"/>
    <p:sldId id="1829" r:id="rId36"/>
    <p:sldId id="1831" r:id="rId37"/>
    <p:sldId id="1833" r:id="rId38"/>
    <p:sldId id="1832" r:id="rId39"/>
    <p:sldId id="1834" r:id="rId40"/>
    <p:sldId id="1835" r:id="rId41"/>
    <p:sldId id="1836" r:id="rId42"/>
    <p:sldId id="1837" r:id="rId43"/>
    <p:sldId id="1838" r:id="rId44"/>
    <p:sldId id="1860" r:id="rId45"/>
    <p:sldId id="1861" r:id="rId46"/>
    <p:sldId id="1840" r:id="rId47"/>
    <p:sldId id="1862" r:id="rId48"/>
    <p:sldId id="1841" r:id="rId49"/>
    <p:sldId id="1842" r:id="rId50"/>
    <p:sldId id="1843" r:id="rId51"/>
    <p:sldId id="1845" r:id="rId52"/>
    <p:sldId id="1734" r:id="rId53"/>
    <p:sldId id="1844" r:id="rId54"/>
    <p:sldId id="1846" r:id="rId55"/>
    <p:sldId id="1847" r:id="rId56"/>
    <p:sldId id="1848" r:id="rId57"/>
    <p:sldId id="1849" r:id="rId58"/>
    <p:sldId id="1853" r:id="rId59"/>
    <p:sldId id="1850" r:id="rId60"/>
    <p:sldId id="1852" r:id="rId61"/>
    <p:sldId id="1851" r:id="rId62"/>
    <p:sldId id="1854" r:id="rId63"/>
    <p:sldId id="1855" r:id="rId64"/>
    <p:sldId id="1856" r:id="rId65"/>
    <p:sldId id="1859" r:id="rId66"/>
    <p:sldId id="1858" r:id="rId67"/>
    <p:sldId id="1857" r:id="rId68"/>
    <p:sldId id="1810" r:id="rId69"/>
    <p:sldId id="1744" r:id="rId70"/>
    <p:sldId id="1669" r:id="rId71"/>
  </p:sldIdLst>
  <p:sldSz cx="12192000" cy="6858000"/>
  <p:notesSz cx="6858000" cy="9144000"/>
  <p:custDataLst>
    <p:tags r:id="rId7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B0B0"/>
    <a:srgbClr val="C8C8C8"/>
    <a:srgbClr val="FFFFFF"/>
    <a:srgbClr val="DEEBF7"/>
    <a:srgbClr val="FF0000"/>
    <a:srgbClr val="FFD966"/>
    <a:srgbClr val="F4F4F4"/>
    <a:srgbClr val="FF33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0" autoAdjust="0"/>
    <p:restoredTop sz="94683" autoAdjust="0"/>
  </p:normalViewPr>
  <p:slideViewPr>
    <p:cSldViewPr snapToObjects="1">
      <p:cViewPr varScale="1">
        <p:scale>
          <a:sx n="52" d="100"/>
          <a:sy n="52" d="100"/>
        </p:scale>
        <p:origin x="15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55EE5-F516-4758-9FDC-5B8BF99A31F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52BC61-5CBF-473B-AD2C-2561DD59E3A7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顺序表</a:t>
          </a:r>
        </a:p>
      </dgm:t>
    </dgm:pt>
    <dgm:pt modelId="{8973A54E-C113-43BE-AE2D-9886B4FD49FF}" type="parTrans" cxnId="{2902054B-0D7F-4B25-8083-F731AE45DB19}">
      <dgm:prSet/>
      <dgm:spPr/>
      <dgm:t>
        <a:bodyPr/>
        <a:lstStyle/>
        <a:p>
          <a:endParaRPr lang="zh-CN" altLang="en-US"/>
        </a:p>
      </dgm:t>
    </dgm:pt>
    <dgm:pt modelId="{A0967088-9ACA-468F-B2B3-AF5C7FE1A27E}" type="sibTrans" cxnId="{2902054B-0D7F-4B25-8083-F731AE45DB19}">
      <dgm:prSet/>
      <dgm:spPr/>
      <dgm:t>
        <a:bodyPr/>
        <a:lstStyle/>
        <a:p>
          <a:endParaRPr lang="zh-CN" altLang="en-US"/>
        </a:p>
      </dgm:t>
    </dgm:pt>
    <dgm:pt modelId="{262D506C-196A-4B66-9E4A-108A7385DF4C}">
      <dgm:prSet phldrT="[文本]" custT="1"/>
      <dgm:spPr/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</a:p>
      </dgm:t>
    </dgm:pt>
    <dgm:pt modelId="{0EF5FA9D-4914-4DC9-984F-76F6A2FC462B}" type="parTrans" cxnId="{AE807FD6-806E-4546-8B4A-C37A3206F2B2}">
      <dgm:prSet/>
      <dgm:spPr>
        <a:ln w="254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303BE4EB-ACAD-41A4-B7EA-B22874F8EB5C}" type="sibTrans" cxnId="{AE807FD6-806E-4546-8B4A-C37A3206F2B2}">
      <dgm:prSet/>
      <dgm:spPr/>
      <dgm:t>
        <a:bodyPr/>
        <a:lstStyle/>
        <a:p>
          <a:endParaRPr lang="zh-CN" altLang="en-US"/>
        </a:p>
      </dgm:t>
    </dgm:pt>
    <dgm:pt modelId="{788EA66F-833D-48B6-B5E8-DD07C70F0ED5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随机存取</a:t>
          </a:r>
        </a:p>
      </dgm:t>
    </dgm:pt>
    <dgm:pt modelId="{C36D379D-4DBC-4A53-B7A9-9627C520AF4C}" type="parTrans" cxnId="{C0A1D0DB-6F63-4F24-99AF-290E337E4BD9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F170AC2E-2E1C-4FED-8020-0837E56AD1D6}" type="sibTrans" cxnId="{C0A1D0DB-6F63-4F24-99AF-290E337E4BD9}">
      <dgm:prSet/>
      <dgm:spPr/>
      <dgm:t>
        <a:bodyPr/>
        <a:lstStyle/>
        <a:p>
          <a:endParaRPr lang="zh-CN" altLang="en-US"/>
        </a:p>
      </dgm:t>
    </dgm:pt>
    <dgm:pt modelId="{0800EB7D-0DA7-402D-9917-208C6D8ACF50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存储密度大</a:t>
          </a:r>
        </a:p>
      </dgm:t>
    </dgm:pt>
    <dgm:pt modelId="{2431BE6B-4F6A-49E4-8EAF-E318BAA9B810}" type="parTrans" cxnId="{19EC9360-A416-4127-9A6B-F6180A5D2D32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4D97325A-B4D9-4A93-8A94-ADED81706FA5}" type="sibTrans" cxnId="{19EC9360-A416-4127-9A6B-F6180A5D2D32}">
      <dgm:prSet/>
      <dgm:spPr/>
      <dgm:t>
        <a:bodyPr/>
        <a:lstStyle/>
        <a:p>
          <a:endParaRPr lang="zh-CN" altLang="en-US"/>
        </a:p>
      </dgm:t>
    </dgm:pt>
    <dgm:pt modelId="{7A800636-F016-43D5-88AC-73F1273F9588}">
      <dgm:prSet phldrT="[文本]" custT="1"/>
      <dgm:spPr/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缺点</a:t>
          </a:r>
        </a:p>
      </dgm:t>
    </dgm:pt>
    <dgm:pt modelId="{0C2CFFCA-B4F5-48DF-A776-5FA0B5CCA775}" type="parTrans" cxnId="{13697FD5-D0A3-4C0E-8062-997ED01F13C5}">
      <dgm:prSet/>
      <dgm:spPr>
        <a:ln w="254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1836ABDE-D789-4E0F-80BF-D5F70A3D4C9B}" type="sibTrans" cxnId="{13697FD5-D0A3-4C0E-8062-997ED01F13C5}">
      <dgm:prSet/>
      <dgm:spPr/>
      <dgm:t>
        <a:bodyPr/>
        <a:lstStyle/>
        <a:p>
          <a:endParaRPr lang="zh-CN" altLang="en-US"/>
        </a:p>
      </dgm:t>
    </dgm:pt>
    <dgm:pt modelId="{2DE7C4E4-B9D2-465A-A46A-8F97A41E2DCC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插入删除操作需要移动大量元素</a:t>
          </a:r>
        </a:p>
      </dgm:t>
    </dgm:pt>
    <dgm:pt modelId="{24F2D52C-97AD-467E-8906-DB05849B496E}" type="parTrans" cxnId="{44F08345-0898-4E5E-9C51-83CD0D51CD53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6774A3F1-3EC3-42ED-A06E-7234F2870B8B}" type="sibTrans" cxnId="{44F08345-0898-4E5E-9C51-83CD0D51CD53}">
      <dgm:prSet/>
      <dgm:spPr/>
      <dgm:t>
        <a:bodyPr/>
        <a:lstStyle/>
        <a:p>
          <a:endParaRPr lang="zh-CN" altLang="en-US"/>
        </a:p>
      </dgm:t>
    </dgm:pt>
    <dgm:pt modelId="{6D3F9DDB-BA05-4763-94D3-67BEB266CFA5}">
      <dgm:prSet custT="1"/>
      <dgm:spPr>
        <a:solidFill>
          <a:srgbClr val="0000FF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存储空间预先分配</a:t>
          </a:r>
        </a:p>
      </dgm:t>
    </dgm:pt>
    <dgm:pt modelId="{38641B0F-1BA2-4317-AC9E-D650A2AEBED7}" type="parTrans" cxnId="{67B03C23-D6E9-41D5-A7EB-89A1A58BA1DB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F6BE7415-545F-4039-A1A1-96DE7FED949F}" type="sibTrans" cxnId="{67B03C23-D6E9-41D5-A7EB-89A1A58BA1DB}">
      <dgm:prSet/>
      <dgm:spPr/>
      <dgm:t>
        <a:bodyPr/>
        <a:lstStyle/>
        <a:p>
          <a:endParaRPr lang="zh-CN" altLang="en-US"/>
        </a:p>
      </dgm:t>
    </dgm:pt>
    <dgm:pt modelId="{42B506B7-522B-4041-9244-E155F507270F}" type="pres">
      <dgm:prSet presAssocID="{53A55EE5-F516-4758-9FDC-5B8BF99A31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F20EFE-CB2E-4891-9A64-A5EAFDE168E5}" type="pres">
      <dgm:prSet presAssocID="{C052BC61-5CBF-473B-AD2C-2561DD59E3A7}" presName="root1" presStyleCnt="0"/>
      <dgm:spPr/>
    </dgm:pt>
    <dgm:pt modelId="{B1FED46D-77D5-4EF7-9E44-5016E3004070}" type="pres">
      <dgm:prSet presAssocID="{C052BC61-5CBF-473B-AD2C-2561DD59E3A7}" presName="LevelOneTextNode" presStyleLbl="node0" presStyleIdx="0" presStyleCnt="1">
        <dgm:presLayoutVars>
          <dgm:chPref val="3"/>
        </dgm:presLayoutVars>
      </dgm:prSet>
      <dgm:spPr/>
    </dgm:pt>
    <dgm:pt modelId="{B28237FF-6A7D-44AA-88A7-A75A9849DDBE}" type="pres">
      <dgm:prSet presAssocID="{C052BC61-5CBF-473B-AD2C-2561DD59E3A7}" presName="level2hierChild" presStyleCnt="0"/>
      <dgm:spPr/>
    </dgm:pt>
    <dgm:pt modelId="{B697DDAB-27CC-47D5-870A-A049DA15DDE2}" type="pres">
      <dgm:prSet presAssocID="{0EF5FA9D-4914-4DC9-984F-76F6A2FC462B}" presName="conn2-1" presStyleLbl="parChTrans1D2" presStyleIdx="0" presStyleCnt="2"/>
      <dgm:spPr/>
    </dgm:pt>
    <dgm:pt modelId="{8D002A9A-9F9D-4533-8681-33813670DAE4}" type="pres">
      <dgm:prSet presAssocID="{0EF5FA9D-4914-4DC9-984F-76F6A2FC462B}" presName="connTx" presStyleLbl="parChTrans1D2" presStyleIdx="0" presStyleCnt="2"/>
      <dgm:spPr/>
    </dgm:pt>
    <dgm:pt modelId="{EACB0C0E-871C-45BA-B407-3792710DA888}" type="pres">
      <dgm:prSet presAssocID="{262D506C-196A-4B66-9E4A-108A7385DF4C}" presName="root2" presStyleCnt="0"/>
      <dgm:spPr/>
    </dgm:pt>
    <dgm:pt modelId="{44FF16E7-18CF-4DDE-ADE9-319EFE1A3D89}" type="pres">
      <dgm:prSet presAssocID="{262D506C-196A-4B66-9E4A-108A7385DF4C}" presName="LevelTwoTextNode" presStyleLbl="node2" presStyleIdx="0" presStyleCnt="2">
        <dgm:presLayoutVars>
          <dgm:chPref val="3"/>
        </dgm:presLayoutVars>
      </dgm:prSet>
      <dgm:spPr/>
    </dgm:pt>
    <dgm:pt modelId="{53771317-ED58-4C4B-B1A3-A07DF9F45D8D}" type="pres">
      <dgm:prSet presAssocID="{262D506C-196A-4B66-9E4A-108A7385DF4C}" presName="level3hierChild" presStyleCnt="0"/>
      <dgm:spPr/>
    </dgm:pt>
    <dgm:pt modelId="{E3EA1A5E-3388-4636-AE5E-4D0F8B8D3E3A}" type="pres">
      <dgm:prSet presAssocID="{C36D379D-4DBC-4A53-B7A9-9627C520AF4C}" presName="conn2-1" presStyleLbl="parChTrans1D3" presStyleIdx="0" presStyleCnt="4"/>
      <dgm:spPr/>
    </dgm:pt>
    <dgm:pt modelId="{72AD6697-BC62-4C05-AFF7-8CDD5C7BDD94}" type="pres">
      <dgm:prSet presAssocID="{C36D379D-4DBC-4A53-B7A9-9627C520AF4C}" presName="connTx" presStyleLbl="parChTrans1D3" presStyleIdx="0" presStyleCnt="4"/>
      <dgm:spPr/>
    </dgm:pt>
    <dgm:pt modelId="{52BF5044-EA7C-43F6-AAC0-4D08709F1671}" type="pres">
      <dgm:prSet presAssocID="{788EA66F-833D-48B6-B5E8-DD07C70F0ED5}" presName="root2" presStyleCnt="0"/>
      <dgm:spPr/>
    </dgm:pt>
    <dgm:pt modelId="{F60C32BB-F6D1-48D1-A8EE-7674C7A49B07}" type="pres">
      <dgm:prSet presAssocID="{788EA66F-833D-48B6-B5E8-DD07C70F0ED5}" presName="LevelTwoTextNode" presStyleLbl="node3" presStyleIdx="0" presStyleCnt="4" custScaleX="195251">
        <dgm:presLayoutVars>
          <dgm:chPref val="3"/>
        </dgm:presLayoutVars>
      </dgm:prSet>
      <dgm:spPr/>
    </dgm:pt>
    <dgm:pt modelId="{8454411E-B6FD-4BB7-AD9F-F23132E8FAA5}" type="pres">
      <dgm:prSet presAssocID="{788EA66F-833D-48B6-B5E8-DD07C70F0ED5}" presName="level3hierChild" presStyleCnt="0"/>
      <dgm:spPr/>
    </dgm:pt>
    <dgm:pt modelId="{A468C262-5820-49AD-B495-BC2FA1518C0F}" type="pres">
      <dgm:prSet presAssocID="{2431BE6B-4F6A-49E4-8EAF-E318BAA9B810}" presName="conn2-1" presStyleLbl="parChTrans1D3" presStyleIdx="1" presStyleCnt="4"/>
      <dgm:spPr/>
    </dgm:pt>
    <dgm:pt modelId="{2E045886-B525-41C6-B85D-4327679FEBCB}" type="pres">
      <dgm:prSet presAssocID="{2431BE6B-4F6A-49E4-8EAF-E318BAA9B810}" presName="connTx" presStyleLbl="parChTrans1D3" presStyleIdx="1" presStyleCnt="4"/>
      <dgm:spPr/>
    </dgm:pt>
    <dgm:pt modelId="{3F268E0D-5700-49A8-B0FA-2F9C792C1997}" type="pres">
      <dgm:prSet presAssocID="{0800EB7D-0DA7-402D-9917-208C6D8ACF50}" presName="root2" presStyleCnt="0"/>
      <dgm:spPr/>
    </dgm:pt>
    <dgm:pt modelId="{001D43EC-AFB0-48F0-A2AA-B45FCC24C4A4}" type="pres">
      <dgm:prSet presAssocID="{0800EB7D-0DA7-402D-9917-208C6D8ACF50}" presName="LevelTwoTextNode" presStyleLbl="node3" presStyleIdx="1" presStyleCnt="4" custScaleX="195251">
        <dgm:presLayoutVars>
          <dgm:chPref val="3"/>
        </dgm:presLayoutVars>
      </dgm:prSet>
      <dgm:spPr/>
    </dgm:pt>
    <dgm:pt modelId="{4308E93F-2978-4FC8-AB1C-79D04C1DC038}" type="pres">
      <dgm:prSet presAssocID="{0800EB7D-0DA7-402D-9917-208C6D8ACF50}" presName="level3hierChild" presStyleCnt="0"/>
      <dgm:spPr/>
    </dgm:pt>
    <dgm:pt modelId="{7407C6EF-DE64-429D-9BAD-C6BE8E54DBE6}" type="pres">
      <dgm:prSet presAssocID="{0C2CFFCA-B4F5-48DF-A776-5FA0B5CCA775}" presName="conn2-1" presStyleLbl="parChTrans1D2" presStyleIdx="1" presStyleCnt="2"/>
      <dgm:spPr/>
    </dgm:pt>
    <dgm:pt modelId="{BF2F4B33-47BD-44E8-8647-FE99A3EC0BFD}" type="pres">
      <dgm:prSet presAssocID="{0C2CFFCA-B4F5-48DF-A776-5FA0B5CCA775}" presName="connTx" presStyleLbl="parChTrans1D2" presStyleIdx="1" presStyleCnt="2"/>
      <dgm:spPr/>
    </dgm:pt>
    <dgm:pt modelId="{F003D60F-6A33-4B91-8774-F6A7D234FE8F}" type="pres">
      <dgm:prSet presAssocID="{7A800636-F016-43D5-88AC-73F1273F9588}" presName="root2" presStyleCnt="0"/>
      <dgm:spPr/>
    </dgm:pt>
    <dgm:pt modelId="{AD9A3233-9D8D-4CEE-BC69-9BFB13953580}" type="pres">
      <dgm:prSet presAssocID="{7A800636-F016-43D5-88AC-73F1273F9588}" presName="LevelTwoTextNode" presStyleLbl="node2" presStyleIdx="1" presStyleCnt="2">
        <dgm:presLayoutVars>
          <dgm:chPref val="3"/>
        </dgm:presLayoutVars>
      </dgm:prSet>
      <dgm:spPr/>
    </dgm:pt>
    <dgm:pt modelId="{D68898DD-C014-4BD0-8CFC-88FADBD2F82C}" type="pres">
      <dgm:prSet presAssocID="{7A800636-F016-43D5-88AC-73F1273F9588}" presName="level3hierChild" presStyleCnt="0"/>
      <dgm:spPr/>
    </dgm:pt>
    <dgm:pt modelId="{BECF798C-69EF-4CED-BCA0-11027607F7B8}" type="pres">
      <dgm:prSet presAssocID="{24F2D52C-97AD-467E-8906-DB05849B496E}" presName="conn2-1" presStyleLbl="parChTrans1D3" presStyleIdx="2" presStyleCnt="4"/>
      <dgm:spPr/>
    </dgm:pt>
    <dgm:pt modelId="{B205607C-9E4A-45DF-9A87-F20956CCF707}" type="pres">
      <dgm:prSet presAssocID="{24F2D52C-97AD-467E-8906-DB05849B496E}" presName="connTx" presStyleLbl="parChTrans1D3" presStyleIdx="2" presStyleCnt="4"/>
      <dgm:spPr/>
    </dgm:pt>
    <dgm:pt modelId="{B4503DAB-FF94-4DE5-B022-2C63FE9386CF}" type="pres">
      <dgm:prSet presAssocID="{2DE7C4E4-B9D2-465A-A46A-8F97A41E2DCC}" presName="root2" presStyleCnt="0"/>
      <dgm:spPr/>
    </dgm:pt>
    <dgm:pt modelId="{7595823F-0CC0-498F-AF15-CDABE5492415}" type="pres">
      <dgm:prSet presAssocID="{2DE7C4E4-B9D2-465A-A46A-8F97A41E2DCC}" presName="LevelTwoTextNode" presStyleLbl="node3" presStyleIdx="2" presStyleCnt="4" custScaleX="196574">
        <dgm:presLayoutVars>
          <dgm:chPref val="3"/>
        </dgm:presLayoutVars>
      </dgm:prSet>
      <dgm:spPr/>
    </dgm:pt>
    <dgm:pt modelId="{D07FFDDB-A6C4-4FD2-8BCE-20CA3CF5EFBD}" type="pres">
      <dgm:prSet presAssocID="{2DE7C4E4-B9D2-465A-A46A-8F97A41E2DCC}" presName="level3hierChild" presStyleCnt="0"/>
      <dgm:spPr/>
    </dgm:pt>
    <dgm:pt modelId="{17626B3D-E213-45B6-ADAF-2FD3DDC730FB}" type="pres">
      <dgm:prSet presAssocID="{38641B0F-1BA2-4317-AC9E-D650A2AEBED7}" presName="conn2-1" presStyleLbl="parChTrans1D3" presStyleIdx="3" presStyleCnt="4"/>
      <dgm:spPr/>
    </dgm:pt>
    <dgm:pt modelId="{C85A661B-F753-45EF-BE2E-DF92A948FD5E}" type="pres">
      <dgm:prSet presAssocID="{38641B0F-1BA2-4317-AC9E-D650A2AEBED7}" presName="connTx" presStyleLbl="parChTrans1D3" presStyleIdx="3" presStyleCnt="4"/>
      <dgm:spPr/>
    </dgm:pt>
    <dgm:pt modelId="{F1A1A055-DEA7-45F9-B8C6-AEBDE8886684}" type="pres">
      <dgm:prSet presAssocID="{6D3F9DDB-BA05-4763-94D3-67BEB266CFA5}" presName="root2" presStyleCnt="0"/>
      <dgm:spPr/>
    </dgm:pt>
    <dgm:pt modelId="{16F8CBCF-9487-4A5A-9789-7B438A6FD956}" type="pres">
      <dgm:prSet presAssocID="{6D3F9DDB-BA05-4763-94D3-67BEB266CFA5}" presName="LevelTwoTextNode" presStyleLbl="node3" presStyleIdx="3" presStyleCnt="4" custScaleX="197897">
        <dgm:presLayoutVars>
          <dgm:chPref val="3"/>
        </dgm:presLayoutVars>
      </dgm:prSet>
      <dgm:spPr/>
    </dgm:pt>
    <dgm:pt modelId="{D66CF949-9E2A-4F50-B95B-578B6E713F5B}" type="pres">
      <dgm:prSet presAssocID="{6D3F9DDB-BA05-4763-94D3-67BEB266CFA5}" presName="level3hierChild" presStyleCnt="0"/>
      <dgm:spPr/>
    </dgm:pt>
  </dgm:ptLst>
  <dgm:cxnLst>
    <dgm:cxn modelId="{8D62FD06-E55E-42FD-A2D7-D1057716F006}" type="presOf" srcId="{C36D379D-4DBC-4A53-B7A9-9627C520AF4C}" destId="{72AD6697-BC62-4C05-AFF7-8CDD5C7BDD94}" srcOrd="1" destOrd="0" presId="urn:microsoft.com/office/officeart/2005/8/layout/hierarchy2"/>
    <dgm:cxn modelId="{87FD6B0A-EA9C-41B0-AA80-6A65E685788A}" type="presOf" srcId="{6D3F9DDB-BA05-4763-94D3-67BEB266CFA5}" destId="{16F8CBCF-9487-4A5A-9789-7B438A6FD956}" srcOrd="0" destOrd="0" presId="urn:microsoft.com/office/officeart/2005/8/layout/hierarchy2"/>
    <dgm:cxn modelId="{5D988922-7ABD-415E-BC46-F5FB06AB07BE}" type="presOf" srcId="{2431BE6B-4F6A-49E4-8EAF-E318BAA9B810}" destId="{A468C262-5820-49AD-B495-BC2FA1518C0F}" srcOrd="0" destOrd="0" presId="urn:microsoft.com/office/officeart/2005/8/layout/hierarchy2"/>
    <dgm:cxn modelId="{67B03C23-D6E9-41D5-A7EB-89A1A58BA1DB}" srcId="{7A800636-F016-43D5-88AC-73F1273F9588}" destId="{6D3F9DDB-BA05-4763-94D3-67BEB266CFA5}" srcOrd="1" destOrd="0" parTransId="{38641B0F-1BA2-4317-AC9E-D650A2AEBED7}" sibTransId="{F6BE7415-545F-4039-A1A1-96DE7FED949F}"/>
    <dgm:cxn modelId="{0317C423-5A76-43C7-B4B1-B24403AB5672}" type="presOf" srcId="{7A800636-F016-43D5-88AC-73F1273F9588}" destId="{AD9A3233-9D8D-4CEE-BC69-9BFB13953580}" srcOrd="0" destOrd="0" presId="urn:microsoft.com/office/officeart/2005/8/layout/hierarchy2"/>
    <dgm:cxn modelId="{D5A1332D-06B8-4DB5-B21D-835947B18E36}" type="presOf" srcId="{0800EB7D-0DA7-402D-9917-208C6D8ACF50}" destId="{001D43EC-AFB0-48F0-A2AA-B45FCC24C4A4}" srcOrd="0" destOrd="0" presId="urn:microsoft.com/office/officeart/2005/8/layout/hierarchy2"/>
    <dgm:cxn modelId="{FD059C30-4A49-4841-8534-E414F4BA403D}" type="presOf" srcId="{38641B0F-1BA2-4317-AC9E-D650A2AEBED7}" destId="{17626B3D-E213-45B6-ADAF-2FD3DDC730FB}" srcOrd="0" destOrd="0" presId="urn:microsoft.com/office/officeart/2005/8/layout/hierarchy2"/>
    <dgm:cxn modelId="{19EC9360-A416-4127-9A6B-F6180A5D2D32}" srcId="{262D506C-196A-4B66-9E4A-108A7385DF4C}" destId="{0800EB7D-0DA7-402D-9917-208C6D8ACF50}" srcOrd="1" destOrd="0" parTransId="{2431BE6B-4F6A-49E4-8EAF-E318BAA9B810}" sibTransId="{4D97325A-B4D9-4A93-8A94-ADED81706FA5}"/>
    <dgm:cxn modelId="{44F08345-0898-4E5E-9C51-83CD0D51CD53}" srcId="{7A800636-F016-43D5-88AC-73F1273F9588}" destId="{2DE7C4E4-B9D2-465A-A46A-8F97A41E2DCC}" srcOrd="0" destOrd="0" parTransId="{24F2D52C-97AD-467E-8906-DB05849B496E}" sibTransId="{6774A3F1-3EC3-42ED-A06E-7234F2870B8B}"/>
    <dgm:cxn modelId="{2902054B-0D7F-4B25-8083-F731AE45DB19}" srcId="{53A55EE5-F516-4758-9FDC-5B8BF99A31FA}" destId="{C052BC61-5CBF-473B-AD2C-2561DD59E3A7}" srcOrd="0" destOrd="0" parTransId="{8973A54E-C113-43BE-AE2D-9886B4FD49FF}" sibTransId="{A0967088-9ACA-468F-B2B3-AF5C7FE1A27E}"/>
    <dgm:cxn modelId="{866B7A51-4FB4-4567-916B-D1D795C57C5E}" type="presOf" srcId="{C36D379D-4DBC-4A53-B7A9-9627C520AF4C}" destId="{E3EA1A5E-3388-4636-AE5E-4D0F8B8D3E3A}" srcOrd="0" destOrd="0" presId="urn:microsoft.com/office/officeart/2005/8/layout/hierarchy2"/>
    <dgm:cxn modelId="{3AD11B77-0BD9-4D28-8696-2B6DC350EBCF}" type="presOf" srcId="{24F2D52C-97AD-467E-8906-DB05849B496E}" destId="{B205607C-9E4A-45DF-9A87-F20956CCF707}" srcOrd="1" destOrd="0" presId="urn:microsoft.com/office/officeart/2005/8/layout/hierarchy2"/>
    <dgm:cxn modelId="{AA738986-3AC2-47ED-8DE4-3D8C2E52B779}" type="presOf" srcId="{2DE7C4E4-B9D2-465A-A46A-8F97A41E2DCC}" destId="{7595823F-0CC0-498F-AF15-CDABE5492415}" srcOrd="0" destOrd="0" presId="urn:microsoft.com/office/officeart/2005/8/layout/hierarchy2"/>
    <dgm:cxn modelId="{EE0DA186-E1B1-4FEA-B804-13CDAEC8EF7A}" type="presOf" srcId="{0EF5FA9D-4914-4DC9-984F-76F6A2FC462B}" destId="{B697DDAB-27CC-47D5-870A-A049DA15DDE2}" srcOrd="0" destOrd="0" presId="urn:microsoft.com/office/officeart/2005/8/layout/hierarchy2"/>
    <dgm:cxn modelId="{EEFE5B87-432A-4E89-8597-DB2BE83C0AD7}" type="presOf" srcId="{0EF5FA9D-4914-4DC9-984F-76F6A2FC462B}" destId="{8D002A9A-9F9D-4533-8681-33813670DAE4}" srcOrd="1" destOrd="0" presId="urn:microsoft.com/office/officeart/2005/8/layout/hierarchy2"/>
    <dgm:cxn modelId="{5D98698C-B23E-47A9-B9B1-B0E03CC043D0}" type="presOf" srcId="{788EA66F-833D-48B6-B5E8-DD07C70F0ED5}" destId="{F60C32BB-F6D1-48D1-A8EE-7674C7A49B07}" srcOrd="0" destOrd="0" presId="urn:microsoft.com/office/officeart/2005/8/layout/hierarchy2"/>
    <dgm:cxn modelId="{897905A0-E298-4540-BF2B-47699C526368}" type="presOf" srcId="{2431BE6B-4F6A-49E4-8EAF-E318BAA9B810}" destId="{2E045886-B525-41C6-B85D-4327679FEBCB}" srcOrd="1" destOrd="0" presId="urn:microsoft.com/office/officeart/2005/8/layout/hierarchy2"/>
    <dgm:cxn modelId="{B81C9CAE-A0BE-444C-AE0B-5C70FEBDF79D}" type="presOf" srcId="{262D506C-196A-4B66-9E4A-108A7385DF4C}" destId="{44FF16E7-18CF-4DDE-ADE9-319EFE1A3D89}" srcOrd="0" destOrd="0" presId="urn:microsoft.com/office/officeart/2005/8/layout/hierarchy2"/>
    <dgm:cxn modelId="{1904CEB6-B2C6-4655-90F4-8B7A3B9BEDEC}" type="presOf" srcId="{53A55EE5-F516-4758-9FDC-5B8BF99A31FA}" destId="{42B506B7-522B-4041-9244-E155F507270F}" srcOrd="0" destOrd="0" presId="urn:microsoft.com/office/officeart/2005/8/layout/hierarchy2"/>
    <dgm:cxn modelId="{FC483EC2-3A0E-4BCD-BBC2-1CC837B107AF}" type="presOf" srcId="{0C2CFFCA-B4F5-48DF-A776-5FA0B5CCA775}" destId="{BF2F4B33-47BD-44E8-8647-FE99A3EC0BFD}" srcOrd="1" destOrd="0" presId="urn:microsoft.com/office/officeart/2005/8/layout/hierarchy2"/>
    <dgm:cxn modelId="{AB53F1C3-655B-4B9C-8EDD-4A8E0032D9BA}" type="presOf" srcId="{24F2D52C-97AD-467E-8906-DB05849B496E}" destId="{BECF798C-69EF-4CED-BCA0-11027607F7B8}" srcOrd="0" destOrd="0" presId="urn:microsoft.com/office/officeart/2005/8/layout/hierarchy2"/>
    <dgm:cxn modelId="{3857FFC4-B034-4A69-A443-48504F15F1AD}" type="presOf" srcId="{C052BC61-5CBF-473B-AD2C-2561DD59E3A7}" destId="{B1FED46D-77D5-4EF7-9E44-5016E3004070}" srcOrd="0" destOrd="0" presId="urn:microsoft.com/office/officeart/2005/8/layout/hierarchy2"/>
    <dgm:cxn modelId="{13697FD5-D0A3-4C0E-8062-997ED01F13C5}" srcId="{C052BC61-5CBF-473B-AD2C-2561DD59E3A7}" destId="{7A800636-F016-43D5-88AC-73F1273F9588}" srcOrd="1" destOrd="0" parTransId="{0C2CFFCA-B4F5-48DF-A776-5FA0B5CCA775}" sibTransId="{1836ABDE-D789-4E0F-80BF-D5F70A3D4C9B}"/>
    <dgm:cxn modelId="{AE807FD6-806E-4546-8B4A-C37A3206F2B2}" srcId="{C052BC61-5CBF-473B-AD2C-2561DD59E3A7}" destId="{262D506C-196A-4B66-9E4A-108A7385DF4C}" srcOrd="0" destOrd="0" parTransId="{0EF5FA9D-4914-4DC9-984F-76F6A2FC462B}" sibTransId="{303BE4EB-ACAD-41A4-B7EA-B22874F8EB5C}"/>
    <dgm:cxn modelId="{E0C45FDB-C250-4590-B396-6C37B4836B25}" type="presOf" srcId="{38641B0F-1BA2-4317-AC9E-D650A2AEBED7}" destId="{C85A661B-F753-45EF-BE2E-DF92A948FD5E}" srcOrd="1" destOrd="0" presId="urn:microsoft.com/office/officeart/2005/8/layout/hierarchy2"/>
    <dgm:cxn modelId="{C0A1D0DB-6F63-4F24-99AF-290E337E4BD9}" srcId="{262D506C-196A-4B66-9E4A-108A7385DF4C}" destId="{788EA66F-833D-48B6-B5E8-DD07C70F0ED5}" srcOrd="0" destOrd="0" parTransId="{C36D379D-4DBC-4A53-B7A9-9627C520AF4C}" sibTransId="{F170AC2E-2E1C-4FED-8020-0837E56AD1D6}"/>
    <dgm:cxn modelId="{B85B3CDC-05A8-414A-9F5B-30EB5781C6A5}" type="presOf" srcId="{0C2CFFCA-B4F5-48DF-A776-5FA0B5CCA775}" destId="{7407C6EF-DE64-429D-9BAD-C6BE8E54DBE6}" srcOrd="0" destOrd="0" presId="urn:microsoft.com/office/officeart/2005/8/layout/hierarchy2"/>
    <dgm:cxn modelId="{733BCD1B-FDF8-4DFB-9688-19F2278248AF}" type="presParOf" srcId="{42B506B7-522B-4041-9244-E155F507270F}" destId="{0FF20EFE-CB2E-4891-9A64-A5EAFDE168E5}" srcOrd="0" destOrd="0" presId="urn:microsoft.com/office/officeart/2005/8/layout/hierarchy2"/>
    <dgm:cxn modelId="{F111C265-94AE-4FFD-9188-7E0D32529146}" type="presParOf" srcId="{0FF20EFE-CB2E-4891-9A64-A5EAFDE168E5}" destId="{B1FED46D-77D5-4EF7-9E44-5016E3004070}" srcOrd="0" destOrd="0" presId="urn:microsoft.com/office/officeart/2005/8/layout/hierarchy2"/>
    <dgm:cxn modelId="{0AB506F0-E9A1-4AEA-AC3E-B2927B30B983}" type="presParOf" srcId="{0FF20EFE-CB2E-4891-9A64-A5EAFDE168E5}" destId="{B28237FF-6A7D-44AA-88A7-A75A9849DDBE}" srcOrd="1" destOrd="0" presId="urn:microsoft.com/office/officeart/2005/8/layout/hierarchy2"/>
    <dgm:cxn modelId="{9C9A8293-05AB-45DC-AFC1-45A323A9C627}" type="presParOf" srcId="{B28237FF-6A7D-44AA-88A7-A75A9849DDBE}" destId="{B697DDAB-27CC-47D5-870A-A049DA15DDE2}" srcOrd="0" destOrd="0" presId="urn:microsoft.com/office/officeart/2005/8/layout/hierarchy2"/>
    <dgm:cxn modelId="{34432AB2-2342-4408-8D38-4D1497558C37}" type="presParOf" srcId="{B697DDAB-27CC-47D5-870A-A049DA15DDE2}" destId="{8D002A9A-9F9D-4533-8681-33813670DAE4}" srcOrd="0" destOrd="0" presId="urn:microsoft.com/office/officeart/2005/8/layout/hierarchy2"/>
    <dgm:cxn modelId="{54B30EE9-CF2A-47CE-807D-DAAB6E101AC5}" type="presParOf" srcId="{B28237FF-6A7D-44AA-88A7-A75A9849DDBE}" destId="{EACB0C0E-871C-45BA-B407-3792710DA888}" srcOrd="1" destOrd="0" presId="urn:microsoft.com/office/officeart/2005/8/layout/hierarchy2"/>
    <dgm:cxn modelId="{3315BD83-93A7-4B8A-84E4-9E4ADF9CFD39}" type="presParOf" srcId="{EACB0C0E-871C-45BA-B407-3792710DA888}" destId="{44FF16E7-18CF-4DDE-ADE9-319EFE1A3D89}" srcOrd="0" destOrd="0" presId="urn:microsoft.com/office/officeart/2005/8/layout/hierarchy2"/>
    <dgm:cxn modelId="{EE195E61-0CE0-4A20-947B-EDB198B6969D}" type="presParOf" srcId="{EACB0C0E-871C-45BA-B407-3792710DA888}" destId="{53771317-ED58-4C4B-B1A3-A07DF9F45D8D}" srcOrd="1" destOrd="0" presId="urn:microsoft.com/office/officeart/2005/8/layout/hierarchy2"/>
    <dgm:cxn modelId="{9D67588F-CBA0-4E3A-8CAD-D7C7BBFDC9B0}" type="presParOf" srcId="{53771317-ED58-4C4B-B1A3-A07DF9F45D8D}" destId="{E3EA1A5E-3388-4636-AE5E-4D0F8B8D3E3A}" srcOrd="0" destOrd="0" presId="urn:microsoft.com/office/officeart/2005/8/layout/hierarchy2"/>
    <dgm:cxn modelId="{650E0FF9-57A6-4F2D-ACCD-3FA9BEAEDC2E}" type="presParOf" srcId="{E3EA1A5E-3388-4636-AE5E-4D0F8B8D3E3A}" destId="{72AD6697-BC62-4C05-AFF7-8CDD5C7BDD94}" srcOrd="0" destOrd="0" presId="urn:microsoft.com/office/officeart/2005/8/layout/hierarchy2"/>
    <dgm:cxn modelId="{7DC05908-C145-4A50-A862-48D765C73384}" type="presParOf" srcId="{53771317-ED58-4C4B-B1A3-A07DF9F45D8D}" destId="{52BF5044-EA7C-43F6-AAC0-4D08709F1671}" srcOrd="1" destOrd="0" presId="urn:microsoft.com/office/officeart/2005/8/layout/hierarchy2"/>
    <dgm:cxn modelId="{41A878AD-C41E-4F41-9484-B7F3DD21E89A}" type="presParOf" srcId="{52BF5044-EA7C-43F6-AAC0-4D08709F1671}" destId="{F60C32BB-F6D1-48D1-A8EE-7674C7A49B07}" srcOrd="0" destOrd="0" presId="urn:microsoft.com/office/officeart/2005/8/layout/hierarchy2"/>
    <dgm:cxn modelId="{F889E870-7DEB-4887-9964-DFC757934F68}" type="presParOf" srcId="{52BF5044-EA7C-43F6-AAC0-4D08709F1671}" destId="{8454411E-B6FD-4BB7-AD9F-F23132E8FAA5}" srcOrd="1" destOrd="0" presId="urn:microsoft.com/office/officeart/2005/8/layout/hierarchy2"/>
    <dgm:cxn modelId="{055C7374-96C3-4DB6-A755-352F91F2BEBF}" type="presParOf" srcId="{53771317-ED58-4C4B-B1A3-A07DF9F45D8D}" destId="{A468C262-5820-49AD-B495-BC2FA1518C0F}" srcOrd="2" destOrd="0" presId="urn:microsoft.com/office/officeart/2005/8/layout/hierarchy2"/>
    <dgm:cxn modelId="{293806B1-D113-4CAF-AA92-D4E0D2AAAF82}" type="presParOf" srcId="{A468C262-5820-49AD-B495-BC2FA1518C0F}" destId="{2E045886-B525-41C6-B85D-4327679FEBCB}" srcOrd="0" destOrd="0" presId="urn:microsoft.com/office/officeart/2005/8/layout/hierarchy2"/>
    <dgm:cxn modelId="{9788E73E-9ED3-4BC6-8932-6200777B2EAB}" type="presParOf" srcId="{53771317-ED58-4C4B-B1A3-A07DF9F45D8D}" destId="{3F268E0D-5700-49A8-B0FA-2F9C792C1997}" srcOrd="3" destOrd="0" presId="urn:microsoft.com/office/officeart/2005/8/layout/hierarchy2"/>
    <dgm:cxn modelId="{3568C83E-4257-4A28-9FFC-6300ED935741}" type="presParOf" srcId="{3F268E0D-5700-49A8-B0FA-2F9C792C1997}" destId="{001D43EC-AFB0-48F0-A2AA-B45FCC24C4A4}" srcOrd="0" destOrd="0" presId="urn:microsoft.com/office/officeart/2005/8/layout/hierarchy2"/>
    <dgm:cxn modelId="{D60ED4DC-6056-44D2-838E-F267BDF2819B}" type="presParOf" srcId="{3F268E0D-5700-49A8-B0FA-2F9C792C1997}" destId="{4308E93F-2978-4FC8-AB1C-79D04C1DC038}" srcOrd="1" destOrd="0" presId="urn:microsoft.com/office/officeart/2005/8/layout/hierarchy2"/>
    <dgm:cxn modelId="{7176C910-2496-4F52-BF2B-68E574F01825}" type="presParOf" srcId="{B28237FF-6A7D-44AA-88A7-A75A9849DDBE}" destId="{7407C6EF-DE64-429D-9BAD-C6BE8E54DBE6}" srcOrd="2" destOrd="0" presId="urn:microsoft.com/office/officeart/2005/8/layout/hierarchy2"/>
    <dgm:cxn modelId="{D654DBB6-C6CA-46F8-83E6-ECA10B5B3E26}" type="presParOf" srcId="{7407C6EF-DE64-429D-9BAD-C6BE8E54DBE6}" destId="{BF2F4B33-47BD-44E8-8647-FE99A3EC0BFD}" srcOrd="0" destOrd="0" presId="urn:microsoft.com/office/officeart/2005/8/layout/hierarchy2"/>
    <dgm:cxn modelId="{03866CC3-9AB5-4E13-8EE9-23F55A5060CA}" type="presParOf" srcId="{B28237FF-6A7D-44AA-88A7-A75A9849DDBE}" destId="{F003D60F-6A33-4B91-8774-F6A7D234FE8F}" srcOrd="3" destOrd="0" presId="urn:microsoft.com/office/officeart/2005/8/layout/hierarchy2"/>
    <dgm:cxn modelId="{7DE2AEEF-3095-4337-866A-D659224FAE24}" type="presParOf" srcId="{F003D60F-6A33-4B91-8774-F6A7D234FE8F}" destId="{AD9A3233-9D8D-4CEE-BC69-9BFB13953580}" srcOrd="0" destOrd="0" presId="urn:microsoft.com/office/officeart/2005/8/layout/hierarchy2"/>
    <dgm:cxn modelId="{59F6CCC3-2767-4A60-9312-91EC7F2C8CA4}" type="presParOf" srcId="{F003D60F-6A33-4B91-8774-F6A7D234FE8F}" destId="{D68898DD-C014-4BD0-8CFC-88FADBD2F82C}" srcOrd="1" destOrd="0" presId="urn:microsoft.com/office/officeart/2005/8/layout/hierarchy2"/>
    <dgm:cxn modelId="{8F79B44A-E4BE-4B25-A9B9-13D08A6F01A1}" type="presParOf" srcId="{D68898DD-C014-4BD0-8CFC-88FADBD2F82C}" destId="{BECF798C-69EF-4CED-BCA0-11027607F7B8}" srcOrd="0" destOrd="0" presId="urn:microsoft.com/office/officeart/2005/8/layout/hierarchy2"/>
    <dgm:cxn modelId="{FF43A939-20E6-4570-B4A8-11C2C2D1230B}" type="presParOf" srcId="{BECF798C-69EF-4CED-BCA0-11027607F7B8}" destId="{B205607C-9E4A-45DF-9A87-F20956CCF707}" srcOrd="0" destOrd="0" presId="urn:microsoft.com/office/officeart/2005/8/layout/hierarchy2"/>
    <dgm:cxn modelId="{3AAB69AE-3B2C-4BA3-A5AB-04DE6F79F971}" type="presParOf" srcId="{D68898DD-C014-4BD0-8CFC-88FADBD2F82C}" destId="{B4503DAB-FF94-4DE5-B022-2C63FE9386CF}" srcOrd="1" destOrd="0" presId="urn:microsoft.com/office/officeart/2005/8/layout/hierarchy2"/>
    <dgm:cxn modelId="{096711DD-8137-429C-B8A0-C5E418BEC246}" type="presParOf" srcId="{B4503DAB-FF94-4DE5-B022-2C63FE9386CF}" destId="{7595823F-0CC0-498F-AF15-CDABE5492415}" srcOrd="0" destOrd="0" presId="urn:microsoft.com/office/officeart/2005/8/layout/hierarchy2"/>
    <dgm:cxn modelId="{D2F69905-BDD6-4FDB-A960-9B8FECD1D169}" type="presParOf" srcId="{B4503DAB-FF94-4DE5-B022-2C63FE9386CF}" destId="{D07FFDDB-A6C4-4FD2-8BCE-20CA3CF5EFBD}" srcOrd="1" destOrd="0" presId="urn:microsoft.com/office/officeart/2005/8/layout/hierarchy2"/>
    <dgm:cxn modelId="{0A6DC126-16D2-4B24-88B1-4ACAAB222693}" type="presParOf" srcId="{D68898DD-C014-4BD0-8CFC-88FADBD2F82C}" destId="{17626B3D-E213-45B6-ADAF-2FD3DDC730FB}" srcOrd="2" destOrd="0" presId="urn:microsoft.com/office/officeart/2005/8/layout/hierarchy2"/>
    <dgm:cxn modelId="{125AA47C-74B9-4C97-BF45-47A0BBF1AF6F}" type="presParOf" srcId="{17626B3D-E213-45B6-ADAF-2FD3DDC730FB}" destId="{C85A661B-F753-45EF-BE2E-DF92A948FD5E}" srcOrd="0" destOrd="0" presId="urn:microsoft.com/office/officeart/2005/8/layout/hierarchy2"/>
    <dgm:cxn modelId="{AF07282F-9F83-4D99-8EEA-49F83C70BEAF}" type="presParOf" srcId="{D68898DD-C014-4BD0-8CFC-88FADBD2F82C}" destId="{F1A1A055-DEA7-45F9-B8C6-AEBDE8886684}" srcOrd="3" destOrd="0" presId="urn:microsoft.com/office/officeart/2005/8/layout/hierarchy2"/>
    <dgm:cxn modelId="{4DE59DB3-30CD-4AE1-9D22-C99489549A45}" type="presParOf" srcId="{F1A1A055-DEA7-45F9-B8C6-AEBDE8886684}" destId="{16F8CBCF-9487-4A5A-9789-7B438A6FD956}" srcOrd="0" destOrd="0" presId="urn:microsoft.com/office/officeart/2005/8/layout/hierarchy2"/>
    <dgm:cxn modelId="{DFA4BA1D-1D74-4B4C-B4B4-DBBFDBCE4CC7}" type="presParOf" srcId="{F1A1A055-DEA7-45F9-B8C6-AEBDE8886684}" destId="{D66CF949-9E2A-4F50-B95B-578B6E713F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55EE5-F516-4758-9FDC-5B8BF99A31F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52BC61-5CBF-473B-AD2C-2561DD59E3A7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链式存储结构</a:t>
          </a:r>
        </a:p>
      </dgm:t>
    </dgm:pt>
    <dgm:pt modelId="{8973A54E-C113-43BE-AE2D-9886B4FD49FF}" type="parTrans" cxnId="{2902054B-0D7F-4B25-8083-F731AE45DB19}">
      <dgm:prSet/>
      <dgm:spPr/>
      <dgm:t>
        <a:bodyPr/>
        <a:lstStyle/>
        <a:p>
          <a:endParaRPr lang="zh-CN" altLang="en-US"/>
        </a:p>
      </dgm:t>
    </dgm:pt>
    <dgm:pt modelId="{A0967088-9ACA-468F-B2B3-AF5C7FE1A27E}" type="sibTrans" cxnId="{2902054B-0D7F-4B25-8083-F731AE45DB19}">
      <dgm:prSet/>
      <dgm:spPr/>
      <dgm:t>
        <a:bodyPr/>
        <a:lstStyle/>
        <a:p>
          <a:endParaRPr lang="zh-CN" altLang="en-US"/>
        </a:p>
      </dgm:t>
    </dgm:pt>
    <dgm:pt modelId="{262D506C-196A-4B66-9E4A-108A7385DF4C}">
      <dgm:prSet phldrT="[文本]" custT="1"/>
      <dgm:spPr/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存储空间</a:t>
          </a:r>
        </a:p>
      </dgm:t>
    </dgm:pt>
    <dgm:pt modelId="{0EF5FA9D-4914-4DC9-984F-76F6A2FC462B}" type="parTrans" cxnId="{AE807FD6-806E-4546-8B4A-C37A3206F2B2}">
      <dgm:prSet/>
      <dgm:spPr>
        <a:ln w="254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303BE4EB-ACAD-41A4-B7EA-B22874F8EB5C}" type="sibTrans" cxnId="{AE807FD6-806E-4546-8B4A-C37A3206F2B2}">
      <dgm:prSet/>
      <dgm:spPr/>
      <dgm:t>
        <a:bodyPr/>
        <a:lstStyle/>
        <a:p>
          <a:endParaRPr lang="zh-CN" altLang="en-US"/>
        </a:p>
      </dgm:t>
    </dgm:pt>
    <dgm:pt modelId="{788EA66F-833D-48B6-B5E8-DD07C70F0ED5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连续</a:t>
          </a:r>
        </a:p>
      </dgm:t>
    </dgm:pt>
    <dgm:pt modelId="{C36D379D-4DBC-4A53-B7A9-9627C520AF4C}" type="parTrans" cxnId="{C0A1D0DB-6F63-4F24-99AF-290E337E4BD9}">
      <dgm:prSet/>
      <dgm:spPr>
        <a:ln w="25400">
          <a:solidFill>
            <a:srgbClr val="FFFF00"/>
          </a:solidFill>
        </a:ln>
      </dgm:spPr>
      <dgm:t>
        <a:bodyPr/>
        <a:lstStyle/>
        <a:p>
          <a:endParaRPr lang="zh-CN" altLang="en-US"/>
        </a:p>
      </dgm:t>
    </dgm:pt>
    <dgm:pt modelId="{F170AC2E-2E1C-4FED-8020-0837E56AD1D6}" type="sibTrans" cxnId="{C0A1D0DB-6F63-4F24-99AF-290E337E4BD9}">
      <dgm:prSet/>
      <dgm:spPr/>
      <dgm:t>
        <a:bodyPr/>
        <a:lstStyle/>
        <a:p>
          <a:endParaRPr lang="zh-CN" altLang="en-US"/>
        </a:p>
      </dgm:t>
    </dgm:pt>
    <dgm:pt modelId="{7A800636-F016-43D5-88AC-73F1273F9588}">
      <dgm:prSet phldrT="[文本]" custT="1"/>
      <dgm:spPr/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存储内容</a:t>
          </a:r>
        </a:p>
      </dgm:t>
    </dgm:pt>
    <dgm:pt modelId="{0C2CFFCA-B4F5-48DF-A776-5FA0B5CCA775}" type="parTrans" cxnId="{13697FD5-D0A3-4C0E-8062-997ED01F13C5}">
      <dgm:prSet/>
      <dgm:spPr>
        <a:ln w="254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1836ABDE-D789-4E0F-80BF-D5F70A3D4C9B}" type="sibTrans" cxnId="{13697FD5-D0A3-4C0E-8062-997ED01F13C5}">
      <dgm:prSet/>
      <dgm:spPr/>
      <dgm:t>
        <a:bodyPr/>
        <a:lstStyle/>
        <a:p>
          <a:endParaRPr lang="zh-CN" altLang="en-US"/>
        </a:p>
      </dgm:t>
    </dgm:pt>
    <dgm:pt modelId="{2DE7C4E4-B9D2-465A-A46A-8F97A41E2DCC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数据元素</a:t>
          </a:r>
        </a:p>
      </dgm:t>
    </dgm:pt>
    <dgm:pt modelId="{24F2D52C-97AD-467E-8906-DB05849B496E}" type="parTrans" cxnId="{44F08345-0898-4E5E-9C51-83CD0D51CD53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 dirty="0"/>
        </a:p>
      </dgm:t>
    </dgm:pt>
    <dgm:pt modelId="{6774A3F1-3EC3-42ED-A06E-7234F2870B8B}" type="sibTrans" cxnId="{44F08345-0898-4E5E-9C51-83CD0D51CD53}">
      <dgm:prSet/>
      <dgm:spPr/>
      <dgm:t>
        <a:bodyPr/>
        <a:lstStyle/>
        <a:p>
          <a:endParaRPr lang="zh-CN" altLang="en-US"/>
        </a:p>
      </dgm:t>
    </dgm:pt>
    <dgm:pt modelId="{6D3F9DDB-BA05-4763-94D3-67BEB266CFA5}">
      <dgm:prSet custT="1"/>
      <dgm:spPr>
        <a:solidFill>
          <a:srgbClr val="0000FF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逻辑关系</a:t>
          </a:r>
        </a:p>
      </dgm:t>
    </dgm:pt>
    <dgm:pt modelId="{38641B0F-1BA2-4317-AC9E-D650A2AEBED7}" type="parTrans" cxnId="{67B03C23-D6E9-41D5-A7EB-89A1A58BA1DB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F6BE7415-545F-4039-A1A1-96DE7FED949F}" type="sibTrans" cxnId="{67B03C23-D6E9-41D5-A7EB-89A1A58BA1DB}">
      <dgm:prSet/>
      <dgm:spPr/>
      <dgm:t>
        <a:bodyPr/>
        <a:lstStyle/>
        <a:p>
          <a:endParaRPr lang="zh-CN" altLang="en-US"/>
        </a:p>
      </dgm:t>
    </dgm:pt>
    <dgm:pt modelId="{610AC869-C991-4244-BD37-B1F694E6C68F}">
      <dgm:prSet custT="1"/>
      <dgm:spPr>
        <a:solidFill>
          <a:srgbClr val="0000FF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任意</a:t>
          </a:r>
        </a:p>
      </dgm:t>
    </dgm:pt>
    <dgm:pt modelId="{08D3BF4B-183B-4674-BCC5-66C2A063A874}" type="parTrans" cxnId="{8D5FF4BF-4FA8-4573-A844-5AE791D52DA8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8C24A465-165C-45AC-9C8E-3F14947FD21F}" type="sibTrans" cxnId="{8D5FF4BF-4FA8-4573-A844-5AE791D52DA8}">
      <dgm:prSet/>
      <dgm:spPr/>
      <dgm:t>
        <a:bodyPr/>
        <a:lstStyle/>
        <a:p>
          <a:endParaRPr lang="zh-CN" altLang="en-US"/>
        </a:p>
      </dgm:t>
    </dgm:pt>
    <dgm:pt modelId="{AB54BE2B-F09E-4326-9EB8-754852F264C0}">
      <dgm:prSet custT="1"/>
      <dgm:spPr>
        <a:solidFill>
          <a:srgbClr val="FFFF00"/>
        </a:solidFill>
      </dgm:spPr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不连续</a:t>
          </a:r>
        </a:p>
      </dgm:t>
    </dgm:pt>
    <dgm:pt modelId="{99FCE589-F7A5-4DAC-AE8F-9399C0E687A3}" type="parTrans" cxnId="{D3F5AC48-E830-4759-9184-C33306C7646B}">
      <dgm:prSet/>
      <dgm:spPr>
        <a:ln w="25400">
          <a:solidFill>
            <a:srgbClr val="FFFF00"/>
          </a:solidFill>
        </a:ln>
      </dgm:spPr>
      <dgm:t>
        <a:bodyPr/>
        <a:lstStyle/>
        <a:p>
          <a:endParaRPr lang="zh-CN" altLang="en-US"/>
        </a:p>
      </dgm:t>
    </dgm:pt>
    <dgm:pt modelId="{039C6C33-2FAB-4E48-A390-531854FF915A}" type="sibTrans" cxnId="{D3F5AC48-E830-4759-9184-C33306C7646B}">
      <dgm:prSet/>
      <dgm:spPr/>
      <dgm:t>
        <a:bodyPr/>
        <a:lstStyle/>
        <a:p>
          <a:endParaRPr lang="zh-CN" altLang="en-US"/>
        </a:p>
      </dgm:t>
    </dgm:pt>
    <dgm:pt modelId="{8B2AE6DE-DE7D-4D68-BB54-5BD4DD945BEF}">
      <dgm:prSet custT="1"/>
      <dgm:spPr>
        <a:solidFill>
          <a:srgbClr val="FFFF00"/>
        </a:solidFill>
      </dgm:spPr>
      <dgm:t>
        <a:bodyPr/>
        <a:lstStyle/>
        <a:p>
          <a:r>
            <a:rPr lang="zh-CN" altLang="en-US" sz="3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gm:t>
    </dgm:pt>
    <dgm:pt modelId="{11F6D4EE-22AB-4032-920B-4EF59EA13B4F}" type="parTrans" cxnId="{94C8D2B2-4987-45A4-807B-D397F090BD03}">
      <dgm:prSet/>
      <dgm:spPr>
        <a:ln w="25400">
          <a:solidFill>
            <a:srgbClr val="FFFF00"/>
          </a:solidFill>
        </a:ln>
      </dgm:spPr>
      <dgm:t>
        <a:bodyPr/>
        <a:lstStyle/>
        <a:p>
          <a:endParaRPr lang="zh-CN" altLang="en-US" dirty="0"/>
        </a:p>
      </dgm:t>
    </dgm:pt>
    <dgm:pt modelId="{7E12232A-3C06-436A-BB3F-A9EB8A17F02E}" type="sibTrans" cxnId="{94C8D2B2-4987-45A4-807B-D397F090BD03}">
      <dgm:prSet/>
      <dgm:spPr/>
      <dgm:t>
        <a:bodyPr/>
        <a:lstStyle/>
        <a:p>
          <a:endParaRPr lang="zh-CN" altLang="en-US"/>
        </a:p>
      </dgm:t>
    </dgm:pt>
    <dgm:pt modelId="{42B506B7-522B-4041-9244-E155F507270F}" type="pres">
      <dgm:prSet presAssocID="{53A55EE5-F516-4758-9FDC-5B8BF99A31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F20EFE-CB2E-4891-9A64-A5EAFDE168E5}" type="pres">
      <dgm:prSet presAssocID="{C052BC61-5CBF-473B-AD2C-2561DD59E3A7}" presName="root1" presStyleCnt="0"/>
      <dgm:spPr/>
    </dgm:pt>
    <dgm:pt modelId="{B1FED46D-77D5-4EF7-9E44-5016E3004070}" type="pres">
      <dgm:prSet presAssocID="{C052BC61-5CBF-473B-AD2C-2561DD59E3A7}" presName="LevelOneTextNode" presStyleLbl="node0" presStyleIdx="0" presStyleCnt="1" custScaleY="156959">
        <dgm:presLayoutVars>
          <dgm:chPref val="3"/>
        </dgm:presLayoutVars>
      </dgm:prSet>
      <dgm:spPr/>
    </dgm:pt>
    <dgm:pt modelId="{B28237FF-6A7D-44AA-88A7-A75A9849DDBE}" type="pres">
      <dgm:prSet presAssocID="{C052BC61-5CBF-473B-AD2C-2561DD59E3A7}" presName="level2hierChild" presStyleCnt="0"/>
      <dgm:spPr/>
    </dgm:pt>
    <dgm:pt modelId="{B697DDAB-27CC-47D5-870A-A049DA15DDE2}" type="pres">
      <dgm:prSet presAssocID="{0EF5FA9D-4914-4DC9-984F-76F6A2FC462B}" presName="conn2-1" presStyleLbl="parChTrans1D2" presStyleIdx="0" presStyleCnt="2"/>
      <dgm:spPr/>
    </dgm:pt>
    <dgm:pt modelId="{8D002A9A-9F9D-4533-8681-33813670DAE4}" type="pres">
      <dgm:prSet presAssocID="{0EF5FA9D-4914-4DC9-984F-76F6A2FC462B}" presName="connTx" presStyleLbl="parChTrans1D2" presStyleIdx="0" presStyleCnt="2"/>
      <dgm:spPr/>
    </dgm:pt>
    <dgm:pt modelId="{EACB0C0E-871C-45BA-B407-3792710DA888}" type="pres">
      <dgm:prSet presAssocID="{262D506C-196A-4B66-9E4A-108A7385DF4C}" presName="root2" presStyleCnt="0"/>
      <dgm:spPr/>
    </dgm:pt>
    <dgm:pt modelId="{44FF16E7-18CF-4DDE-ADE9-319EFE1A3D89}" type="pres">
      <dgm:prSet presAssocID="{262D506C-196A-4B66-9E4A-108A7385DF4C}" presName="LevelTwoTextNode" presStyleLbl="node2" presStyleIdx="0" presStyleCnt="2">
        <dgm:presLayoutVars>
          <dgm:chPref val="3"/>
        </dgm:presLayoutVars>
      </dgm:prSet>
      <dgm:spPr/>
    </dgm:pt>
    <dgm:pt modelId="{53771317-ED58-4C4B-B1A3-A07DF9F45D8D}" type="pres">
      <dgm:prSet presAssocID="{262D506C-196A-4B66-9E4A-108A7385DF4C}" presName="level3hierChild" presStyleCnt="0"/>
      <dgm:spPr/>
    </dgm:pt>
    <dgm:pt modelId="{1DF67D7D-984E-46AE-B2E9-62C9EDC4802E}" type="pres">
      <dgm:prSet presAssocID="{08D3BF4B-183B-4674-BCC5-66C2A063A874}" presName="conn2-1" presStyleLbl="parChTrans1D3" presStyleIdx="0" presStyleCnt="3"/>
      <dgm:spPr/>
    </dgm:pt>
    <dgm:pt modelId="{8115B3B8-370B-4DE0-A514-BA3050BF2067}" type="pres">
      <dgm:prSet presAssocID="{08D3BF4B-183B-4674-BCC5-66C2A063A874}" presName="connTx" presStyleLbl="parChTrans1D3" presStyleIdx="0" presStyleCnt="3"/>
      <dgm:spPr/>
    </dgm:pt>
    <dgm:pt modelId="{476D8B78-CF25-4A33-84FF-C05AF1A6CAA4}" type="pres">
      <dgm:prSet presAssocID="{610AC869-C991-4244-BD37-B1F694E6C68F}" presName="root2" presStyleCnt="0"/>
      <dgm:spPr/>
    </dgm:pt>
    <dgm:pt modelId="{D306C471-5CC8-478C-98B0-C7F21B0A2658}" type="pres">
      <dgm:prSet presAssocID="{610AC869-C991-4244-BD37-B1F694E6C68F}" presName="LevelTwoTextNode" presStyleLbl="node3" presStyleIdx="0" presStyleCnt="3" custScaleX="111433">
        <dgm:presLayoutVars>
          <dgm:chPref val="3"/>
        </dgm:presLayoutVars>
      </dgm:prSet>
      <dgm:spPr/>
    </dgm:pt>
    <dgm:pt modelId="{95EFC49F-34B2-4346-9A71-F168B4DC83F7}" type="pres">
      <dgm:prSet presAssocID="{610AC869-C991-4244-BD37-B1F694E6C68F}" presName="level3hierChild" presStyleCnt="0"/>
      <dgm:spPr/>
    </dgm:pt>
    <dgm:pt modelId="{E3EA1A5E-3388-4636-AE5E-4D0F8B8D3E3A}" type="pres">
      <dgm:prSet presAssocID="{C36D379D-4DBC-4A53-B7A9-9627C520AF4C}" presName="conn2-1" presStyleLbl="parChTrans1D4" presStyleIdx="0" presStyleCnt="3"/>
      <dgm:spPr/>
    </dgm:pt>
    <dgm:pt modelId="{72AD6697-BC62-4C05-AFF7-8CDD5C7BDD94}" type="pres">
      <dgm:prSet presAssocID="{C36D379D-4DBC-4A53-B7A9-9627C520AF4C}" presName="connTx" presStyleLbl="parChTrans1D4" presStyleIdx="0" presStyleCnt="3"/>
      <dgm:spPr/>
    </dgm:pt>
    <dgm:pt modelId="{52BF5044-EA7C-43F6-AAC0-4D08709F1671}" type="pres">
      <dgm:prSet presAssocID="{788EA66F-833D-48B6-B5E8-DD07C70F0ED5}" presName="root2" presStyleCnt="0"/>
      <dgm:spPr/>
    </dgm:pt>
    <dgm:pt modelId="{F60C32BB-F6D1-48D1-A8EE-7674C7A49B07}" type="pres">
      <dgm:prSet presAssocID="{788EA66F-833D-48B6-B5E8-DD07C70F0ED5}" presName="LevelTwoTextNode" presStyleLbl="node4" presStyleIdx="0" presStyleCnt="3" custScaleX="83818" custLinFactNeighborX="1837" custLinFactNeighborY="-885">
        <dgm:presLayoutVars>
          <dgm:chPref val="3"/>
        </dgm:presLayoutVars>
      </dgm:prSet>
      <dgm:spPr/>
    </dgm:pt>
    <dgm:pt modelId="{8454411E-B6FD-4BB7-AD9F-F23132E8FAA5}" type="pres">
      <dgm:prSet presAssocID="{788EA66F-833D-48B6-B5E8-DD07C70F0ED5}" presName="level3hierChild" presStyleCnt="0"/>
      <dgm:spPr/>
    </dgm:pt>
    <dgm:pt modelId="{5C333D10-8B74-4EEE-A011-3D8CA55BED36}" type="pres">
      <dgm:prSet presAssocID="{99FCE589-F7A5-4DAC-AE8F-9399C0E687A3}" presName="conn2-1" presStyleLbl="parChTrans1D4" presStyleIdx="1" presStyleCnt="3"/>
      <dgm:spPr/>
    </dgm:pt>
    <dgm:pt modelId="{7DE196B9-E45C-40E3-B25E-90C7117BD170}" type="pres">
      <dgm:prSet presAssocID="{99FCE589-F7A5-4DAC-AE8F-9399C0E687A3}" presName="connTx" presStyleLbl="parChTrans1D4" presStyleIdx="1" presStyleCnt="3"/>
      <dgm:spPr/>
    </dgm:pt>
    <dgm:pt modelId="{62B300BA-133C-4C2C-A2FA-E6F26A1738D8}" type="pres">
      <dgm:prSet presAssocID="{AB54BE2B-F09E-4326-9EB8-754852F264C0}" presName="root2" presStyleCnt="0"/>
      <dgm:spPr/>
    </dgm:pt>
    <dgm:pt modelId="{91C2DA41-447E-45A0-B38E-10591F3574E9}" type="pres">
      <dgm:prSet presAssocID="{AB54BE2B-F09E-4326-9EB8-754852F264C0}" presName="LevelTwoTextNode" presStyleLbl="node4" presStyleIdx="1" presStyleCnt="3" custScaleX="87572" custScaleY="94546">
        <dgm:presLayoutVars>
          <dgm:chPref val="3"/>
        </dgm:presLayoutVars>
      </dgm:prSet>
      <dgm:spPr/>
    </dgm:pt>
    <dgm:pt modelId="{D77EDDE1-2552-4F69-B8A8-35298BBAA920}" type="pres">
      <dgm:prSet presAssocID="{AB54BE2B-F09E-4326-9EB8-754852F264C0}" presName="level3hierChild" presStyleCnt="0"/>
      <dgm:spPr/>
    </dgm:pt>
    <dgm:pt modelId="{7407C6EF-DE64-429D-9BAD-C6BE8E54DBE6}" type="pres">
      <dgm:prSet presAssocID="{0C2CFFCA-B4F5-48DF-A776-5FA0B5CCA775}" presName="conn2-1" presStyleLbl="parChTrans1D2" presStyleIdx="1" presStyleCnt="2"/>
      <dgm:spPr/>
    </dgm:pt>
    <dgm:pt modelId="{BF2F4B33-47BD-44E8-8647-FE99A3EC0BFD}" type="pres">
      <dgm:prSet presAssocID="{0C2CFFCA-B4F5-48DF-A776-5FA0B5CCA775}" presName="connTx" presStyleLbl="parChTrans1D2" presStyleIdx="1" presStyleCnt="2"/>
      <dgm:spPr/>
    </dgm:pt>
    <dgm:pt modelId="{F003D60F-6A33-4B91-8774-F6A7D234FE8F}" type="pres">
      <dgm:prSet presAssocID="{7A800636-F016-43D5-88AC-73F1273F9588}" presName="root2" presStyleCnt="0"/>
      <dgm:spPr/>
    </dgm:pt>
    <dgm:pt modelId="{AD9A3233-9D8D-4CEE-BC69-9BFB13953580}" type="pres">
      <dgm:prSet presAssocID="{7A800636-F016-43D5-88AC-73F1273F9588}" presName="LevelTwoTextNode" presStyleLbl="node2" presStyleIdx="1" presStyleCnt="2">
        <dgm:presLayoutVars>
          <dgm:chPref val="3"/>
        </dgm:presLayoutVars>
      </dgm:prSet>
      <dgm:spPr/>
    </dgm:pt>
    <dgm:pt modelId="{D68898DD-C014-4BD0-8CFC-88FADBD2F82C}" type="pres">
      <dgm:prSet presAssocID="{7A800636-F016-43D5-88AC-73F1273F9588}" presName="level3hierChild" presStyleCnt="0"/>
      <dgm:spPr/>
    </dgm:pt>
    <dgm:pt modelId="{BECF798C-69EF-4CED-BCA0-11027607F7B8}" type="pres">
      <dgm:prSet presAssocID="{24F2D52C-97AD-467E-8906-DB05849B496E}" presName="conn2-1" presStyleLbl="parChTrans1D3" presStyleIdx="1" presStyleCnt="3"/>
      <dgm:spPr/>
    </dgm:pt>
    <dgm:pt modelId="{B205607C-9E4A-45DF-9A87-F20956CCF707}" type="pres">
      <dgm:prSet presAssocID="{24F2D52C-97AD-467E-8906-DB05849B496E}" presName="connTx" presStyleLbl="parChTrans1D3" presStyleIdx="1" presStyleCnt="3"/>
      <dgm:spPr/>
    </dgm:pt>
    <dgm:pt modelId="{B4503DAB-FF94-4DE5-B022-2C63FE9386CF}" type="pres">
      <dgm:prSet presAssocID="{2DE7C4E4-B9D2-465A-A46A-8F97A41E2DCC}" presName="root2" presStyleCnt="0"/>
      <dgm:spPr/>
    </dgm:pt>
    <dgm:pt modelId="{7595823F-0CC0-498F-AF15-CDABE5492415}" type="pres">
      <dgm:prSet presAssocID="{2DE7C4E4-B9D2-465A-A46A-8F97A41E2DCC}" presName="LevelTwoTextNode" presStyleLbl="node3" presStyleIdx="1" presStyleCnt="3" custScaleX="112702">
        <dgm:presLayoutVars>
          <dgm:chPref val="3"/>
        </dgm:presLayoutVars>
      </dgm:prSet>
      <dgm:spPr/>
    </dgm:pt>
    <dgm:pt modelId="{D07FFDDB-A6C4-4FD2-8BCE-20CA3CF5EFBD}" type="pres">
      <dgm:prSet presAssocID="{2DE7C4E4-B9D2-465A-A46A-8F97A41E2DCC}" presName="level3hierChild" presStyleCnt="0"/>
      <dgm:spPr/>
    </dgm:pt>
    <dgm:pt modelId="{17626B3D-E213-45B6-ADAF-2FD3DDC730FB}" type="pres">
      <dgm:prSet presAssocID="{38641B0F-1BA2-4317-AC9E-D650A2AEBED7}" presName="conn2-1" presStyleLbl="parChTrans1D3" presStyleIdx="2" presStyleCnt="3"/>
      <dgm:spPr/>
    </dgm:pt>
    <dgm:pt modelId="{C85A661B-F753-45EF-BE2E-DF92A948FD5E}" type="pres">
      <dgm:prSet presAssocID="{38641B0F-1BA2-4317-AC9E-D650A2AEBED7}" presName="connTx" presStyleLbl="parChTrans1D3" presStyleIdx="2" presStyleCnt="3"/>
      <dgm:spPr/>
    </dgm:pt>
    <dgm:pt modelId="{F1A1A055-DEA7-45F9-B8C6-AEBDE8886684}" type="pres">
      <dgm:prSet presAssocID="{6D3F9DDB-BA05-4763-94D3-67BEB266CFA5}" presName="root2" presStyleCnt="0"/>
      <dgm:spPr/>
    </dgm:pt>
    <dgm:pt modelId="{16F8CBCF-9487-4A5A-9789-7B438A6FD956}" type="pres">
      <dgm:prSet presAssocID="{6D3F9DDB-BA05-4763-94D3-67BEB266CFA5}" presName="LevelTwoTextNode" presStyleLbl="node3" presStyleIdx="2" presStyleCnt="3" custScaleX="114955">
        <dgm:presLayoutVars>
          <dgm:chPref val="3"/>
        </dgm:presLayoutVars>
      </dgm:prSet>
      <dgm:spPr/>
    </dgm:pt>
    <dgm:pt modelId="{D66CF949-9E2A-4F50-B95B-578B6E713F5B}" type="pres">
      <dgm:prSet presAssocID="{6D3F9DDB-BA05-4763-94D3-67BEB266CFA5}" presName="level3hierChild" presStyleCnt="0"/>
      <dgm:spPr/>
    </dgm:pt>
    <dgm:pt modelId="{DA423E3B-C529-4A0D-A5E3-0A7B71D30854}" type="pres">
      <dgm:prSet presAssocID="{11F6D4EE-22AB-4032-920B-4EF59EA13B4F}" presName="conn2-1" presStyleLbl="parChTrans1D4" presStyleIdx="2" presStyleCnt="3"/>
      <dgm:spPr/>
    </dgm:pt>
    <dgm:pt modelId="{12412880-2F90-4EF2-8644-2A0770E183A9}" type="pres">
      <dgm:prSet presAssocID="{11F6D4EE-22AB-4032-920B-4EF59EA13B4F}" presName="connTx" presStyleLbl="parChTrans1D4" presStyleIdx="2" presStyleCnt="3"/>
      <dgm:spPr/>
    </dgm:pt>
    <dgm:pt modelId="{FEADCD62-8681-41D9-9A7C-648A996DD99E}" type="pres">
      <dgm:prSet presAssocID="{8B2AE6DE-DE7D-4D68-BB54-5BD4DD945BEF}" presName="root2" presStyleCnt="0"/>
      <dgm:spPr/>
    </dgm:pt>
    <dgm:pt modelId="{3E7EA4FB-037A-4B10-91C6-79308063C315}" type="pres">
      <dgm:prSet presAssocID="{8B2AE6DE-DE7D-4D68-BB54-5BD4DD945BEF}" presName="LevelTwoTextNode" presStyleLbl="node4" presStyleIdx="2" presStyleCnt="3" custScaleX="80824">
        <dgm:presLayoutVars>
          <dgm:chPref val="3"/>
        </dgm:presLayoutVars>
      </dgm:prSet>
      <dgm:spPr/>
    </dgm:pt>
    <dgm:pt modelId="{4946ECE3-D16C-4A2A-8CDC-93AE8F370CC8}" type="pres">
      <dgm:prSet presAssocID="{8B2AE6DE-DE7D-4D68-BB54-5BD4DD945BEF}" presName="level3hierChild" presStyleCnt="0"/>
      <dgm:spPr/>
    </dgm:pt>
  </dgm:ptLst>
  <dgm:cxnLst>
    <dgm:cxn modelId="{6C011B09-2EEF-48A0-9766-B79820362278}" type="presOf" srcId="{24F2D52C-97AD-467E-8906-DB05849B496E}" destId="{B205607C-9E4A-45DF-9A87-F20956CCF707}" srcOrd="1" destOrd="0" presId="urn:microsoft.com/office/officeart/2005/8/layout/hierarchy2"/>
    <dgm:cxn modelId="{8C6E0C0E-516E-4C14-A9D4-EE68A848E7B4}" type="presOf" srcId="{11F6D4EE-22AB-4032-920B-4EF59EA13B4F}" destId="{DA423E3B-C529-4A0D-A5E3-0A7B71D30854}" srcOrd="0" destOrd="0" presId="urn:microsoft.com/office/officeart/2005/8/layout/hierarchy2"/>
    <dgm:cxn modelId="{67B03C23-D6E9-41D5-A7EB-89A1A58BA1DB}" srcId="{7A800636-F016-43D5-88AC-73F1273F9588}" destId="{6D3F9DDB-BA05-4763-94D3-67BEB266CFA5}" srcOrd="1" destOrd="0" parTransId="{38641B0F-1BA2-4317-AC9E-D650A2AEBED7}" sibTransId="{F6BE7415-545F-4039-A1A1-96DE7FED949F}"/>
    <dgm:cxn modelId="{D7937623-5154-4109-9368-3A61A36989B1}" type="presOf" srcId="{AB54BE2B-F09E-4326-9EB8-754852F264C0}" destId="{91C2DA41-447E-45A0-B38E-10591F3574E9}" srcOrd="0" destOrd="0" presId="urn:microsoft.com/office/officeart/2005/8/layout/hierarchy2"/>
    <dgm:cxn modelId="{DF913725-7ED1-45B4-AEB2-9A228AF0A07D}" type="presOf" srcId="{610AC869-C991-4244-BD37-B1F694E6C68F}" destId="{D306C471-5CC8-478C-98B0-C7F21B0A2658}" srcOrd="0" destOrd="0" presId="urn:microsoft.com/office/officeart/2005/8/layout/hierarchy2"/>
    <dgm:cxn modelId="{2702F827-1D78-4B8E-BD6B-5196A65A3BF7}" type="presOf" srcId="{0EF5FA9D-4914-4DC9-984F-76F6A2FC462B}" destId="{8D002A9A-9F9D-4533-8681-33813670DAE4}" srcOrd="1" destOrd="0" presId="urn:microsoft.com/office/officeart/2005/8/layout/hierarchy2"/>
    <dgm:cxn modelId="{B9F1DF28-E113-46A1-8B14-A50B6A56C87C}" type="presOf" srcId="{C36D379D-4DBC-4A53-B7A9-9627C520AF4C}" destId="{E3EA1A5E-3388-4636-AE5E-4D0F8B8D3E3A}" srcOrd="0" destOrd="0" presId="urn:microsoft.com/office/officeart/2005/8/layout/hierarchy2"/>
    <dgm:cxn modelId="{26F03C30-6DFF-4E60-B414-7F63F6E2D0B0}" type="presOf" srcId="{99FCE589-F7A5-4DAC-AE8F-9399C0E687A3}" destId="{5C333D10-8B74-4EEE-A011-3D8CA55BED36}" srcOrd="0" destOrd="0" presId="urn:microsoft.com/office/officeart/2005/8/layout/hierarchy2"/>
    <dgm:cxn modelId="{ED50B83C-4414-4068-B8C7-7268C9EA1B2D}" type="presOf" srcId="{788EA66F-833D-48B6-B5E8-DD07C70F0ED5}" destId="{F60C32BB-F6D1-48D1-A8EE-7674C7A49B07}" srcOrd="0" destOrd="0" presId="urn:microsoft.com/office/officeart/2005/8/layout/hierarchy2"/>
    <dgm:cxn modelId="{A4876143-007E-4407-BF14-31ABCBB8C01F}" type="presOf" srcId="{C052BC61-5CBF-473B-AD2C-2561DD59E3A7}" destId="{B1FED46D-77D5-4EF7-9E44-5016E3004070}" srcOrd="0" destOrd="0" presId="urn:microsoft.com/office/officeart/2005/8/layout/hierarchy2"/>
    <dgm:cxn modelId="{30D24D44-3376-41ED-99CC-FA08D91F415F}" type="presOf" srcId="{38641B0F-1BA2-4317-AC9E-D650A2AEBED7}" destId="{C85A661B-F753-45EF-BE2E-DF92A948FD5E}" srcOrd="1" destOrd="0" presId="urn:microsoft.com/office/officeart/2005/8/layout/hierarchy2"/>
    <dgm:cxn modelId="{44F08345-0898-4E5E-9C51-83CD0D51CD53}" srcId="{7A800636-F016-43D5-88AC-73F1273F9588}" destId="{2DE7C4E4-B9D2-465A-A46A-8F97A41E2DCC}" srcOrd="0" destOrd="0" parTransId="{24F2D52C-97AD-467E-8906-DB05849B496E}" sibTransId="{6774A3F1-3EC3-42ED-A06E-7234F2870B8B}"/>
    <dgm:cxn modelId="{8F109446-0010-4A86-9FCB-B658151B4E6C}" type="presOf" srcId="{11F6D4EE-22AB-4032-920B-4EF59EA13B4F}" destId="{12412880-2F90-4EF2-8644-2A0770E183A9}" srcOrd="1" destOrd="0" presId="urn:microsoft.com/office/officeart/2005/8/layout/hierarchy2"/>
    <dgm:cxn modelId="{D3F5AC48-E830-4759-9184-C33306C7646B}" srcId="{610AC869-C991-4244-BD37-B1F694E6C68F}" destId="{AB54BE2B-F09E-4326-9EB8-754852F264C0}" srcOrd="1" destOrd="0" parTransId="{99FCE589-F7A5-4DAC-AE8F-9399C0E687A3}" sibTransId="{039C6C33-2FAB-4E48-A390-531854FF915A}"/>
    <dgm:cxn modelId="{3BC8B968-C1AF-48D5-9BFD-E959190CDE79}" type="presOf" srcId="{2DE7C4E4-B9D2-465A-A46A-8F97A41E2DCC}" destId="{7595823F-0CC0-498F-AF15-CDABE5492415}" srcOrd="0" destOrd="0" presId="urn:microsoft.com/office/officeart/2005/8/layout/hierarchy2"/>
    <dgm:cxn modelId="{2902054B-0D7F-4B25-8083-F731AE45DB19}" srcId="{53A55EE5-F516-4758-9FDC-5B8BF99A31FA}" destId="{C052BC61-5CBF-473B-AD2C-2561DD59E3A7}" srcOrd="0" destOrd="0" parTransId="{8973A54E-C113-43BE-AE2D-9886B4FD49FF}" sibTransId="{A0967088-9ACA-468F-B2B3-AF5C7FE1A27E}"/>
    <dgm:cxn modelId="{41008570-400A-4296-9645-05BE145D58D8}" type="presOf" srcId="{38641B0F-1BA2-4317-AC9E-D650A2AEBED7}" destId="{17626B3D-E213-45B6-ADAF-2FD3DDC730FB}" srcOrd="0" destOrd="0" presId="urn:microsoft.com/office/officeart/2005/8/layout/hierarchy2"/>
    <dgm:cxn modelId="{E7DC9774-9AD8-425F-BCFC-097A5C5A7602}" type="presOf" srcId="{0C2CFFCA-B4F5-48DF-A776-5FA0B5CCA775}" destId="{7407C6EF-DE64-429D-9BAD-C6BE8E54DBE6}" srcOrd="0" destOrd="0" presId="urn:microsoft.com/office/officeart/2005/8/layout/hierarchy2"/>
    <dgm:cxn modelId="{D26C4D58-27BD-4637-85F8-92450DAA67C1}" type="presOf" srcId="{6D3F9DDB-BA05-4763-94D3-67BEB266CFA5}" destId="{16F8CBCF-9487-4A5A-9789-7B438A6FD956}" srcOrd="0" destOrd="0" presId="urn:microsoft.com/office/officeart/2005/8/layout/hierarchy2"/>
    <dgm:cxn modelId="{F482B185-8C28-4698-A22A-AAED0093BA6C}" type="presOf" srcId="{24F2D52C-97AD-467E-8906-DB05849B496E}" destId="{BECF798C-69EF-4CED-BCA0-11027607F7B8}" srcOrd="0" destOrd="0" presId="urn:microsoft.com/office/officeart/2005/8/layout/hierarchy2"/>
    <dgm:cxn modelId="{53F7AB8D-13B7-4F03-A54E-AC5190761402}" type="presOf" srcId="{99FCE589-F7A5-4DAC-AE8F-9399C0E687A3}" destId="{7DE196B9-E45C-40E3-B25E-90C7117BD170}" srcOrd="1" destOrd="0" presId="urn:microsoft.com/office/officeart/2005/8/layout/hierarchy2"/>
    <dgm:cxn modelId="{618F4390-AEAB-4853-A913-0A44B1825213}" type="presOf" srcId="{262D506C-196A-4B66-9E4A-108A7385DF4C}" destId="{44FF16E7-18CF-4DDE-ADE9-319EFE1A3D89}" srcOrd="0" destOrd="0" presId="urn:microsoft.com/office/officeart/2005/8/layout/hierarchy2"/>
    <dgm:cxn modelId="{71047398-58EF-4CE1-9456-5EC931EF5ED0}" type="presOf" srcId="{C36D379D-4DBC-4A53-B7A9-9627C520AF4C}" destId="{72AD6697-BC62-4C05-AFF7-8CDD5C7BDD94}" srcOrd="1" destOrd="0" presId="urn:microsoft.com/office/officeart/2005/8/layout/hierarchy2"/>
    <dgm:cxn modelId="{142731A4-0BEA-4C5A-BCCC-C0FFED5EBE33}" type="presOf" srcId="{53A55EE5-F516-4758-9FDC-5B8BF99A31FA}" destId="{42B506B7-522B-4041-9244-E155F507270F}" srcOrd="0" destOrd="0" presId="urn:microsoft.com/office/officeart/2005/8/layout/hierarchy2"/>
    <dgm:cxn modelId="{53D73FAB-87E6-476E-B14E-168D2B3D8CC1}" type="presOf" srcId="{0EF5FA9D-4914-4DC9-984F-76F6A2FC462B}" destId="{B697DDAB-27CC-47D5-870A-A049DA15DDE2}" srcOrd="0" destOrd="0" presId="urn:microsoft.com/office/officeart/2005/8/layout/hierarchy2"/>
    <dgm:cxn modelId="{6ECCF6B1-D035-424F-98EA-AB7DBF7AACA8}" type="presOf" srcId="{7A800636-F016-43D5-88AC-73F1273F9588}" destId="{AD9A3233-9D8D-4CEE-BC69-9BFB13953580}" srcOrd="0" destOrd="0" presId="urn:microsoft.com/office/officeart/2005/8/layout/hierarchy2"/>
    <dgm:cxn modelId="{94C8D2B2-4987-45A4-807B-D397F090BD03}" srcId="{6D3F9DDB-BA05-4763-94D3-67BEB266CFA5}" destId="{8B2AE6DE-DE7D-4D68-BB54-5BD4DD945BEF}" srcOrd="0" destOrd="0" parTransId="{11F6D4EE-22AB-4032-920B-4EF59EA13B4F}" sibTransId="{7E12232A-3C06-436A-BB3F-A9EB8A17F02E}"/>
    <dgm:cxn modelId="{83699FB8-10E2-4012-AD87-ECA498B24371}" type="presOf" srcId="{08D3BF4B-183B-4674-BCC5-66C2A063A874}" destId="{1DF67D7D-984E-46AE-B2E9-62C9EDC4802E}" srcOrd="0" destOrd="0" presId="urn:microsoft.com/office/officeart/2005/8/layout/hierarchy2"/>
    <dgm:cxn modelId="{8D5FF4BF-4FA8-4573-A844-5AE791D52DA8}" srcId="{262D506C-196A-4B66-9E4A-108A7385DF4C}" destId="{610AC869-C991-4244-BD37-B1F694E6C68F}" srcOrd="0" destOrd="0" parTransId="{08D3BF4B-183B-4674-BCC5-66C2A063A874}" sibTransId="{8C24A465-165C-45AC-9C8E-3F14947FD21F}"/>
    <dgm:cxn modelId="{ABCB63C8-B98C-4994-8801-C7913142B7B1}" type="presOf" srcId="{08D3BF4B-183B-4674-BCC5-66C2A063A874}" destId="{8115B3B8-370B-4DE0-A514-BA3050BF2067}" srcOrd="1" destOrd="0" presId="urn:microsoft.com/office/officeart/2005/8/layout/hierarchy2"/>
    <dgm:cxn modelId="{13697FD5-D0A3-4C0E-8062-997ED01F13C5}" srcId="{C052BC61-5CBF-473B-AD2C-2561DD59E3A7}" destId="{7A800636-F016-43D5-88AC-73F1273F9588}" srcOrd="1" destOrd="0" parTransId="{0C2CFFCA-B4F5-48DF-A776-5FA0B5CCA775}" sibTransId="{1836ABDE-D789-4E0F-80BF-D5F70A3D4C9B}"/>
    <dgm:cxn modelId="{AE807FD6-806E-4546-8B4A-C37A3206F2B2}" srcId="{C052BC61-5CBF-473B-AD2C-2561DD59E3A7}" destId="{262D506C-196A-4B66-9E4A-108A7385DF4C}" srcOrd="0" destOrd="0" parTransId="{0EF5FA9D-4914-4DC9-984F-76F6A2FC462B}" sibTransId="{303BE4EB-ACAD-41A4-B7EA-B22874F8EB5C}"/>
    <dgm:cxn modelId="{C0A1D0DB-6F63-4F24-99AF-290E337E4BD9}" srcId="{610AC869-C991-4244-BD37-B1F694E6C68F}" destId="{788EA66F-833D-48B6-B5E8-DD07C70F0ED5}" srcOrd="0" destOrd="0" parTransId="{C36D379D-4DBC-4A53-B7A9-9627C520AF4C}" sibTransId="{F170AC2E-2E1C-4FED-8020-0837E56AD1D6}"/>
    <dgm:cxn modelId="{D2BACFFA-96B7-46EB-A605-5CB97BCB5447}" type="presOf" srcId="{0C2CFFCA-B4F5-48DF-A776-5FA0B5CCA775}" destId="{BF2F4B33-47BD-44E8-8647-FE99A3EC0BFD}" srcOrd="1" destOrd="0" presId="urn:microsoft.com/office/officeart/2005/8/layout/hierarchy2"/>
    <dgm:cxn modelId="{EBFFF5FA-B068-4CBC-81B9-6A0DB0CCCD86}" type="presOf" srcId="{8B2AE6DE-DE7D-4D68-BB54-5BD4DD945BEF}" destId="{3E7EA4FB-037A-4B10-91C6-79308063C315}" srcOrd="0" destOrd="0" presId="urn:microsoft.com/office/officeart/2005/8/layout/hierarchy2"/>
    <dgm:cxn modelId="{7287C1F0-89EE-4B94-B7B4-04CC758E4954}" type="presParOf" srcId="{42B506B7-522B-4041-9244-E155F507270F}" destId="{0FF20EFE-CB2E-4891-9A64-A5EAFDE168E5}" srcOrd="0" destOrd="0" presId="urn:microsoft.com/office/officeart/2005/8/layout/hierarchy2"/>
    <dgm:cxn modelId="{22970F52-7415-435B-B765-974A7DA6D831}" type="presParOf" srcId="{0FF20EFE-CB2E-4891-9A64-A5EAFDE168E5}" destId="{B1FED46D-77D5-4EF7-9E44-5016E3004070}" srcOrd="0" destOrd="0" presId="urn:microsoft.com/office/officeart/2005/8/layout/hierarchy2"/>
    <dgm:cxn modelId="{03EE980E-48B8-482B-80F3-3186327EA53E}" type="presParOf" srcId="{0FF20EFE-CB2E-4891-9A64-A5EAFDE168E5}" destId="{B28237FF-6A7D-44AA-88A7-A75A9849DDBE}" srcOrd="1" destOrd="0" presId="urn:microsoft.com/office/officeart/2005/8/layout/hierarchy2"/>
    <dgm:cxn modelId="{C6C90FB8-5713-48F9-8419-A47020FB769B}" type="presParOf" srcId="{B28237FF-6A7D-44AA-88A7-A75A9849DDBE}" destId="{B697DDAB-27CC-47D5-870A-A049DA15DDE2}" srcOrd="0" destOrd="0" presId="urn:microsoft.com/office/officeart/2005/8/layout/hierarchy2"/>
    <dgm:cxn modelId="{E6961EB1-268C-4767-94CC-9087C7411020}" type="presParOf" srcId="{B697DDAB-27CC-47D5-870A-A049DA15DDE2}" destId="{8D002A9A-9F9D-4533-8681-33813670DAE4}" srcOrd="0" destOrd="0" presId="urn:microsoft.com/office/officeart/2005/8/layout/hierarchy2"/>
    <dgm:cxn modelId="{68C5EFFE-FCC8-439D-B65E-60FDE0B6992C}" type="presParOf" srcId="{B28237FF-6A7D-44AA-88A7-A75A9849DDBE}" destId="{EACB0C0E-871C-45BA-B407-3792710DA888}" srcOrd="1" destOrd="0" presId="urn:microsoft.com/office/officeart/2005/8/layout/hierarchy2"/>
    <dgm:cxn modelId="{E7B7E05A-91A4-490B-9E7B-CA01F48B6EEA}" type="presParOf" srcId="{EACB0C0E-871C-45BA-B407-3792710DA888}" destId="{44FF16E7-18CF-4DDE-ADE9-319EFE1A3D89}" srcOrd="0" destOrd="0" presId="urn:microsoft.com/office/officeart/2005/8/layout/hierarchy2"/>
    <dgm:cxn modelId="{FE873F6E-EC8D-4ECC-8949-F2567EBC5712}" type="presParOf" srcId="{EACB0C0E-871C-45BA-B407-3792710DA888}" destId="{53771317-ED58-4C4B-B1A3-A07DF9F45D8D}" srcOrd="1" destOrd="0" presId="urn:microsoft.com/office/officeart/2005/8/layout/hierarchy2"/>
    <dgm:cxn modelId="{79CC2FA9-73FE-455E-BE8E-1406FB92F1D2}" type="presParOf" srcId="{53771317-ED58-4C4B-B1A3-A07DF9F45D8D}" destId="{1DF67D7D-984E-46AE-B2E9-62C9EDC4802E}" srcOrd="0" destOrd="0" presId="urn:microsoft.com/office/officeart/2005/8/layout/hierarchy2"/>
    <dgm:cxn modelId="{968D076A-8FF2-44DD-9A98-326BF8B8D0F2}" type="presParOf" srcId="{1DF67D7D-984E-46AE-B2E9-62C9EDC4802E}" destId="{8115B3B8-370B-4DE0-A514-BA3050BF2067}" srcOrd="0" destOrd="0" presId="urn:microsoft.com/office/officeart/2005/8/layout/hierarchy2"/>
    <dgm:cxn modelId="{9030E7C9-4D3F-474E-AE6F-31902E6F56C5}" type="presParOf" srcId="{53771317-ED58-4C4B-B1A3-A07DF9F45D8D}" destId="{476D8B78-CF25-4A33-84FF-C05AF1A6CAA4}" srcOrd="1" destOrd="0" presId="urn:microsoft.com/office/officeart/2005/8/layout/hierarchy2"/>
    <dgm:cxn modelId="{E82C32D5-36D9-40EC-98C6-D5FF1C47C5DD}" type="presParOf" srcId="{476D8B78-CF25-4A33-84FF-C05AF1A6CAA4}" destId="{D306C471-5CC8-478C-98B0-C7F21B0A2658}" srcOrd="0" destOrd="0" presId="urn:microsoft.com/office/officeart/2005/8/layout/hierarchy2"/>
    <dgm:cxn modelId="{FF2D6265-7E38-4034-8918-42F23B5C6B84}" type="presParOf" srcId="{476D8B78-CF25-4A33-84FF-C05AF1A6CAA4}" destId="{95EFC49F-34B2-4346-9A71-F168B4DC83F7}" srcOrd="1" destOrd="0" presId="urn:microsoft.com/office/officeart/2005/8/layout/hierarchy2"/>
    <dgm:cxn modelId="{9837B221-DFEB-4450-B308-14A4C0EC136E}" type="presParOf" srcId="{95EFC49F-34B2-4346-9A71-F168B4DC83F7}" destId="{E3EA1A5E-3388-4636-AE5E-4D0F8B8D3E3A}" srcOrd="0" destOrd="0" presId="urn:microsoft.com/office/officeart/2005/8/layout/hierarchy2"/>
    <dgm:cxn modelId="{A4BF7A6D-4527-4CE8-9F3E-E9A75D1E6F93}" type="presParOf" srcId="{E3EA1A5E-3388-4636-AE5E-4D0F8B8D3E3A}" destId="{72AD6697-BC62-4C05-AFF7-8CDD5C7BDD94}" srcOrd="0" destOrd="0" presId="urn:microsoft.com/office/officeart/2005/8/layout/hierarchy2"/>
    <dgm:cxn modelId="{A229E23C-BF35-4307-884A-436A9D4AA1B7}" type="presParOf" srcId="{95EFC49F-34B2-4346-9A71-F168B4DC83F7}" destId="{52BF5044-EA7C-43F6-AAC0-4D08709F1671}" srcOrd="1" destOrd="0" presId="urn:microsoft.com/office/officeart/2005/8/layout/hierarchy2"/>
    <dgm:cxn modelId="{41FDE057-12F3-462F-804E-A91D92E86DE0}" type="presParOf" srcId="{52BF5044-EA7C-43F6-AAC0-4D08709F1671}" destId="{F60C32BB-F6D1-48D1-A8EE-7674C7A49B07}" srcOrd="0" destOrd="0" presId="urn:microsoft.com/office/officeart/2005/8/layout/hierarchy2"/>
    <dgm:cxn modelId="{F2C6690A-1944-4C94-B4AF-34D1EC39B4DA}" type="presParOf" srcId="{52BF5044-EA7C-43F6-AAC0-4D08709F1671}" destId="{8454411E-B6FD-4BB7-AD9F-F23132E8FAA5}" srcOrd="1" destOrd="0" presId="urn:microsoft.com/office/officeart/2005/8/layout/hierarchy2"/>
    <dgm:cxn modelId="{079F0C6B-13D8-454A-9DA6-942F9BCB8CC7}" type="presParOf" srcId="{95EFC49F-34B2-4346-9A71-F168B4DC83F7}" destId="{5C333D10-8B74-4EEE-A011-3D8CA55BED36}" srcOrd="2" destOrd="0" presId="urn:microsoft.com/office/officeart/2005/8/layout/hierarchy2"/>
    <dgm:cxn modelId="{3DED7E1B-D290-40A6-8BDA-CFE9235F285B}" type="presParOf" srcId="{5C333D10-8B74-4EEE-A011-3D8CA55BED36}" destId="{7DE196B9-E45C-40E3-B25E-90C7117BD170}" srcOrd="0" destOrd="0" presId="urn:microsoft.com/office/officeart/2005/8/layout/hierarchy2"/>
    <dgm:cxn modelId="{85D1C530-77C7-4C06-90E4-EFBF2F686C8E}" type="presParOf" srcId="{95EFC49F-34B2-4346-9A71-F168B4DC83F7}" destId="{62B300BA-133C-4C2C-A2FA-E6F26A1738D8}" srcOrd="3" destOrd="0" presId="urn:microsoft.com/office/officeart/2005/8/layout/hierarchy2"/>
    <dgm:cxn modelId="{B65720DB-155B-4727-95B5-B022E77CE5EB}" type="presParOf" srcId="{62B300BA-133C-4C2C-A2FA-E6F26A1738D8}" destId="{91C2DA41-447E-45A0-B38E-10591F3574E9}" srcOrd="0" destOrd="0" presId="urn:microsoft.com/office/officeart/2005/8/layout/hierarchy2"/>
    <dgm:cxn modelId="{C37CC531-6860-4694-9ADF-061B70E453AE}" type="presParOf" srcId="{62B300BA-133C-4C2C-A2FA-E6F26A1738D8}" destId="{D77EDDE1-2552-4F69-B8A8-35298BBAA920}" srcOrd="1" destOrd="0" presId="urn:microsoft.com/office/officeart/2005/8/layout/hierarchy2"/>
    <dgm:cxn modelId="{23862F67-F657-487E-A0CE-3A4C8FF031CB}" type="presParOf" srcId="{B28237FF-6A7D-44AA-88A7-A75A9849DDBE}" destId="{7407C6EF-DE64-429D-9BAD-C6BE8E54DBE6}" srcOrd="2" destOrd="0" presId="urn:microsoft.com/office/officeart/2005/8/layout/hierarchy2"/>
    <dgm:cxn modelId="{8A149E00-C730-4326-A754-4303F582BB1C}" type="presParOf" srcId="{7407C6EF-DE64-429D-9BAD-C6BE8E54DBE6}" destId="{BF2F4B33-47BD-44E8-8647-FE99A3EC0BFD}" srcOrd="0" destOrd="0" presId="urn:microsoft.com/office/officeart/2005/8/layout/hierarchy2"/>
    <dgm:cxn modelId="{61612741-8DB1-4C05-9E3F-39E91A9C65C8}" type="presParOf" srcId="{B28237FF-6A7D-44AA-88A7-A75A9849DDBE}" destId="{F003D60F-6A33-4B91-8774-F6A7D234FE8F}" srcOrd="3" destOrd="0" presId="urn:microsoft.com/office/officeart/2005/8/layout/hierarchy2"/>
    <dgm:cxn modelId="{BB232674-DFBA-4614-90F2-0541EC10FCDD}" type="presParOf" srcId="{F003D60F-6A33-4B91-8774-F6A7D234FE8F}" destId="{AD9A3233-9D8D-4CEE-BC69-9BFB13953580}" srcOrd="0" destOrd="0" presId="urn:microsoft.com/office/officeart/2005/8/layout/hierarchy2"/>
    <dgm:cxn modelId="{27B79E47-CE9F-47FC-875E-B861DB08E7DA}" type="presParOf" srcId="{F003D60F-6A33-4B91-8774-F6A7D234FE8F}" destId="{D68898DD-C014-4BD0-8CFC-88FADBD2F82C}" srcOrd="1" destOrd="0" presId="urn:microsoft.com/office/officeart/2005/8/layout/hierarchy2"/>
    <dgm:cxn modelId="{041E16E0-612D-4FB0-8FEE-DA7D6187C515}" type="presParOf" srcId="{D68898DD-C014-4BD0-8CFC-88FADBD2F82C}" destId="{BECF798C-69EF-4CED-BCA0-11027607F7B8}" srcOrd="0" destOrd="0" presId="urn:microsoft.com/office/officeart/2005/8/layout/hierarchy2"/>
    <dgm:cxn modelId="{07F88D27-17EB-49C7-8D82-C17BAC9E8490}" type="presParOf" srcId="{BECF798C-69EF-4CED-BCA0-11027607F7B8}" destId="{B205607C-9E4A-45DF-9A87-F20956CCF707}" srcOrd="0" destOrd="0" presId="urn:microsoft.com/office/officeart/2005/8/layout/hierarchy2"/>
    <dgm:cxn modelId="{6EF95981-CFB0-45AB-8895-3AA947F46EF1}" type="presParOf" srcId="{D68898DD-C014-4BD0-8CFC-88FADBD2F82C}" destId="{B4503DAB-FF94-4DE5-B022-2C63FE9386CF}" srcOrd="1" destOrd="0" presId="urn:microsoft.com/office/officeart/2005/8/layout/hierarchy2"/>
    <dgm:cxn modelId="{27213CF0-36DD-44B5-929A-CD6A8A73D071}" type="presParOf" srcId="{B4503DAB-FF94-4DE5-B022-2C63FE9386CF}" destId="{7595823F-0CC0-498F-AF15-CDABE5492415}" srcOrd="0" destOrd="0" presId="urn:microsoft.com/office/officeart/2005/8/layout/hierarchy2"/>
    <dgm:cxn modelId="{9629C60D-A248-47C7-9654-03E984815ECD}" type="presParOf" srcId="{B4503DAB-FF94-4DE5-B022-2C63FE9386CF}" destId="{D07FFDDB-A6C4-4FD2-8BCE-20CA3CF5EFBD}" srcOrd="1" destOrd="0" presId="urn:microsoft.com/office/officeart/2005/8/layout/hierarchy2"/>
    <dgm:cxn modelId="{8B4E8620-6D26-4E42-AF4E-0705B3B52DA6}" type="presParOf" srcId="{D68898DD-C014-4BD0-8CFC-88FADBD2F82C}" destId="{17626B3D-E213-45B6-ADAF-2FD3DDC730FB}" srcOrd="2" destOrd="0" presId="urn:microsoft.com/office/officeart/2005/8/layout/hierarchy2"/>
    <dgm:cxn modelId="{6AA047F5-A074-4732-A868-FC4039011F9C}" type="presParOf" srcId="{17626B3D-E213-45B6-ADAF-2FD3DDC730FB}" destId="{C85A661B-F753-45EF-BE2E-DF92A948FD5E}" srcOrd="0" destOrd="0" presId="urn:microsoft.com/office/officeart/2005/8/layout/hierarchy2"/>
    <dgm:cxn modelId="{A4564CC2-C1E0-4FEB-9CF9-1CDA863FA54F}" type="presParOf" srcId="{D68898DD-C014-4BD0-8CFC-88FADBD2F82C}" destId="{F1A1A055-DEA7-45F9-B8C6-AEBDE8886684}" srcOrd="3" destOrd="0" presId="urn:microsoft.com/office/officeart/2005/8/layout/hierarchy2"/>
    <dgm:cxn modelId="{23FEC82A-10EF-4419-8277-09D72B08D668}" type="presParOf" srcId="{F1A1A055-DEA7-45F9-B8C6-AEBDE8886684}" destId="{16F8CBCF-9487-4A5A-9789-7B438A6FD956}" srcOrd="0" destOrd="0" presId="urn:microsoft.com/office/officeart/2005/8/layout/hierarchy2"/>
    <dgm:cxn modelId="{5F84EEDD-5946-49F6-AC32-7D5FDB3816D0}" type="presParOf" srcId="{F1A1A055-DEA7-45F9-B8C6-AEBDE8886684}" destId="{D66CF949-9E2A-4F50-B95B-578B6E713F5B}" srcOrd="1" destOrd="0" presId="urn:microsoft.com/office/officeart/2005/8/layout/hierarchy2"/>
    <dgm:cxn modelId="{65F08797-BFC9-40CE-A6C4-2C1CFB8195A2}" type="presParOf" srcId="{D66CF949-9E2A-4F50-B95B-578B6E713F5B}" destId="{DA423E3B-C529-4A0D-A5E3-0A7B71D30854}" srcOrd="0" destOrd="0" presId="urn:microsoft.com/office/officeart/2005/8/layout/hierarchy2"/>
    <dgm:cxn modelId="{FCCF81FA-6FFA-4385-82C5-0BE711BF484B}" type="presParOf" srcId="{DA423E3B-C529-4A0D-A5E3-0A7B71D30854}" destId="{12412880-2F90-4EF2-8644-2A0770E183A9}" srcOrd="0" destOrd="0" presId="urn:microsoft.com/office/officeart/2005/8/layout/hierarchy2"/>
    <dgm:cxn modelId="{065728BC-B819-4F78-99C7-01A20ED8D494}" type="presParOf" srcId="{D66CF949-9E2A-4F50-B95B-578B6E713F5B}" destId="{FEADCD62-8681-41D9-9A7C-648A996DD99E}" srcOrd="1" destOrd="0" presId="urn:microsoft.com/office/officeart/2005/8/layout/hierarchy2"/>
    <dgm:cxn modelId="{756BAFFC-0FC7-4239-B8A8-D4D259AFDD50}" type="presParOf" srcId="{FEADCD62-8681-41D9-9A7C-648A996DD99E}" destId="{3E7EA4FB-037A-4B10-91C6-79308063C315}" srcOrd="0" destOrd="0" presId="urn:microsoft.com/office/officeart/2005/8/layout/hierarchy2"/>
    <dgm:cxn modelId="{C6CA1F97-B532-4F3F-B92C-64244D43972A}" type="presParOf" srcId="{FEADCD62-8681-41D9-9A7C-648A996DD99E}" destId="{4946ECE3-D16C-4A2A-8CDC-93AE8F370C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ED46D-77D5-4EF7-9E44-5016E3004070}">
      <dsp:nvSpPr>
        <dsp:cNvPr id="0" name=""/>
        <dsp:cNvSpPr/>
      </dsp:nvSpPr>
      <dsp:spPr>
        <a:xfrm>
          <a:off x="211137" y="1854924"/>
          <a:ext cx="2146576" cy="107328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顺序表</a:t>
          </a:r>
        </a:p>
      </dsp:txBody>
      <dsp:txXfrm>
        <a:off x="242573" y="1886360"/>
        <a:ext cx="2083704" cy="1010416"/>
      </dsp:txXfrm>
    </dsp:sp>
    <dsp:sp modelId="{B697DDAB-27CC-47D5-870A-A049DA15DDE2}">
      <dsp:nvSpPr>
        <dsp:cNvPr id="0" name=""/>
        <dsp:cNvSpPr/>
      </dsp:nvSpPr>
      <dsp:spPr>
        <a:xfrm rot="18289469">
          <a:off x="2035248" y="1754232"/>
          <a:ext cx="150356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503561" y="20195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49440" y="1736838"/>
        <a:ext cx="75178" cy="75178"/>
      </dsp:txXfrm>
    </dsp:sp>
    <dsp:sp modelId="{44FF16E7-18CF-4DDE-ADE9-319EFE1A3D89}">
      <dsp:nvSpPr>
        <dsp:cNvPr id="0" name=""/>
        <dsp:cNvSpPr/>
      </dsp:nvSpPr>
      <dsp:spPr>
        <a:xfrm>
          <a:off x="3216344" y="620642"/>
          <a:ext cx="2146576" cy="10732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</a:p>
      </dsp:txBody>
      <dsp:txXfrm>
        <a:off x="3247780" y="652078"/>
        <a:ext cx="2083704" cy="1010416"/>
      </dsp:txXfrm>
    </dsp:sp>
    <dsp:sp modelId="{E3EA1A5E-3388-4636-AE5E-4D0F8B8D3E3A}">
      <dsp:nvSpPr>
        <dsp:cNvPr id="0" name=""/>
        <dsp:cNvSpPr/>
      </dsp:nvSpPr>
      <dsp:spPr>
        <a:xfrm rot="19457599">
          <a:off x="5263533" y="828521"/>
          <a:ext cx="105740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57406" y="20195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65801" y="822281"/>
        <a:ext cx="52870" cy="52870"/>
      </dsp:txXfrm>
    </dsp:sp>
    <dsp:sp modelId="{F60C32BB-F6D1-48D1-A8EE-7674C7A49B07}">
      <dsp:nvSpPr>
        <dsp:cNvPr id="0" name=""/>
        <dsp:cNvSpPr/>
      </dsp:nvSpPr>
      <dsp:spPr>
        <a:xfrm>
          <a:off x="6221551" y="3502"/>
          <a:ext cx="4191212" cy="1073288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随机存取</a:t>
          </a:r>
        </a:p>
      </dsp:txBody>
      <dsp:txXfrm>
        <a:off x="6252987" y="34938"/>
        <a:ext cx="4128340" cy="1010416"/>
      </dsp:txXfrm>
    </dsp:sp>
    <dsp:sp modelId="{A468C262-5820-49AD-B495-BC2FA1518C0F}">
      <dsp:nvSpPr>
        <dsp:cNvPr id="0" name=""/>
        <dsp:cNvSpPr/>
      </dsp:nvSpPr>
      <dsp:spPr>
        <a:xfrm rot="2142401">
          <a:off x="5263533" y="1445662"/>
          <a:ext cx="105740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57406" y="20195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65801" y="1439422"/>
        <a:ext cx="52870" cy="52870"/>
      </dsp:txXfrm>
    </dsp:sp>
    <dsp:sp modelId="{001D43EC-AFB0-48F0-A2AA-B45FCC24C4A4}">
      <dsp:nvSpPr>
        <dsp:cNvPr id="0" name=""/>
        <dsp:cNvSpPr/>
      </dsp:nvSpPr>
      <dsp:spPr>
        <a:xfrm>
          <a:off x="6221551" y="1237783"/>
          <a:ext cx="4191212" cy="1073288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存储密度大</a:t>
          </a:r>
        </a:p>
      </dsp:txBody>
      <dsp:txXfrm>
        <a:off x="6252987" y="1269219"/>
        <a:ext cx="4128340" cy="1010416"/>
      </dsp:txXfrm>
    </dsp:sp>
    <dsp:sp modelId="{7407C6EF-DE64-429D-9BAD-C6BE8E54DBE6}">
      <dsp:nvSpPr>
        <dsp:cNvPr id="0" name=""/>
        <dsp:cNvSpPr/>
      </dsp:nvSpPr>
      <dsp:spPr>
        <a:xfrm rot="3310531">
          <a:off x="2035248" y="2988514"/>
          <a:ext cx="150356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503561" y="20195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49440" y="2971120"/>
        <a:ext cx="75178" cy="75178"/>
      </dsp:txXfrm>
    </dsp:sp>
    <dsp:sp modelId="{AD9A3233-9D8D-4CEE-BC69-9BFB13953580}">
      <dsp:nvSpPr>
        <dsp:cNvPr id="0" name=""/>
        <dsp:cNvSpPr/>
      </dsp:nvSpPr>
      <dsp:spPr>
        <a:xfrm>
          <a:off x="3216344" y="3089205"/>
          <a:ext cx="2146576" cy="10732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缺点</a:t>
          </a:r>
        </a:p>
      </dsp:txBody>
      <dsp:txXfrm>
        <a:off x="3247780" y="3120641"/>
        <a:ext cx="2083704" cy="1010416"/>
      </dsp:txXfrm>
    </dsp:sp>
    <dsp:sp modelId="{BECF798C-69EF-4CED-BCA0-11027607F7B8}">
      <dsp:nvSpPr>
        <dsp:cNvPr id="0" name=""/>
        <dsp:cNvSpPr/>
      </dsp:nvSpPr>
      <dsp:spPr>
        <a:xfrm rot="19457599">
          <a:off x="5263533" y="3297084"/>
          <a:ext cx="105740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57406" y="20195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65801" y="3290844"/>
        <a:ext cx="52870" cy="52870"/>
      </dsp:txXfrm>
    </dsp:sp>
    <dsp:sp modelId="{7595823F-0CC0-498F-AF15-CDABE5492415}">
      <dsp:nvSpPr>
        <dsp:cNvPr id="0" name=""/>
        <dsp:cNvSpPr/>
      </dsp:nvSpPr>
      <dsp:spPr>
        <a:xfrm>
          <a:off x="6221551" y="2472065"/>
          <a:ext cx="4219611" cy="1073288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插入删除操作需要移动大量元素</a:t>
          </a:r>
        </a:p>
      </dsp:txBody>
      <dsp:txXfrm>
        <a:off x="6252987" y="2503501"/>
        <a:ext cx="4156739" cy="1010416"/>
      </dsp:txXfrm>
    </dsp:sp>
    <dsp:sp modelId="{17626B3D-E213-45B6-ADAF-2FD3DDC730FB}">
      <dsp:nvSpPr>
        <dsp:cNvPr id="0" name=""/>
        <dsp:cNvSpPr/>
      </dsp:nvSpPr>
      <dsp:spPr>
        <a:xfrm rot="2142401">
          <a:off x="5263533" y="3914225"/>
          <a:ext cx="105740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57406" y="20195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65801" y="3907985"/>
        <a:ext cx="52870" cy="52870"/>
      </dsp:txXfrm>
    </dsp:sp>
    <dsp:sp modelId="{16F8CBCF-9487-4A5A-9789-7B438A6FD956}">
      <dsp:nvSpPr>
        <dsp:cNvPr id="0" name=""/>
        <dsp:cNvSpPr/>
      </dsp:nvSpPr>
      <dsp:spPr>
        <a:xfrm>
          <a:off x="6221551" y="3706346"/>
          <a:ext cx="4248010" cy="1073288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存储空间预先分配</a:t>
          </a:r>
        </a:p>
      </dsp:txBody>
      <dsp:txXfrm>
        <a:off x="6252987" y="3737782"/>
        <a:ext cx="4185138" cy="1010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ED46D-77D5-4EF7-9E44-5016E3004070}">
      <dsp:nvSpPr>
        <dsp:cNvPr id="0" name=""/>
        <dsp:cNvSpPr/>
      </dsp:nvSpPr>
      <dsp:spPr>
        <a:xfrm>
          <a:off x="6067" y="1570949"/>
          <a:ext cx="2055580" cy="161320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链式存储结构</a:t>
          </a:r>
        </a:p>
      </dsp:txBody>
      <dsp:txXfrm>
        <a:off x="53316" y="1618198"/>
        <a:ext cx="1961082" cy="1518711"/>
      </dsp:txXfrm>
    </dsp:sp>
    <dsp:sp modelId="{B697DDAB-27CC-47D5-870A-A049DA15DDE2}">
      <dsp:nvSpPr>
        <dsp:cNvPr id="0" name=""/>
        <dsp:cNvSpPr/>
      </dsp:nvSpPr>
      <dsp:spPr>
        <a:xfrm rot="18770822">
          <a:off x="1868220" y="1914981"/>
          <a:ext cx="1209087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209087" y="1933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42536" y="1904092"/>
        <a:ext cx="60454" cy="60454"/>
      </dsp:txXfrm>
    </dsp:sp>
    <dsp:sp modelId="{44FF16E7-18CF-4DDE-ADE9-319EFE1A3D89}">
      <dsp:nvSpPr>
        <dsp:cNvPr id="0" name=""/>
        <dsp:cNvSpPr/>
      </dsp:nvSpPr>
      <dsp:spPr>
        <a:xfrm>
          <a:off x="2883880" y="977190"/>
          <a:ext cx="2055580" cy="1027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存储空间</a:t>
          </a:r>
        </a:p>
      </dsp:txBody>
      <dsp:txXfrm>
        <a:off x="2913983" y="1007293"/>
        <a:ext cx="1995374" cy="967584"/>
      </dsp:txXfrm>
    </dsp:sp>
    <dsp:sp modelId="{1DF67D7D-984E-46AE-B2E9-62C9EDC4802E}">
      <dsp:nvSpPr>
        <dsp:cNvPr id="0" name=""/>
        <dsp:cNvSpPr/>
      </dsp:nvSpPr>
      <dsp:spPr>
        <a:xfrm>
          <a:off x="4939460" y="1471746"/>
          <a:ext cx="822232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822232" y="19339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30020" y="1470529"/>
        <a:ext cx="41111" cy="41111"/>
      </dsp:txXfrm>
    </dsp:sp>
    <dsp:sp modelId="{D306C471-5CC8-478C-98B0-C7F21B0A2658}">
      <dsp:nvSpPr>
        <dsp:cNvPr id="0" name=""/>
        <dsp:cNvSpPr/>
      </dsp:nvSpPr>
      <dsp:spPr>
        <a:xfrm>
          <a:off x="5761692" y="977190"/>
          <a:ext cx="2290594" cy="1027790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任意</a:t>
          </a:r>
        </a:p>
      </dsp:txBody>
      <dsp:txXfrm>
        <a:off x="5791795" y="1007293"/>
        <a:ext cx="2230388" cy="967584"/>
      </dsp:txXfrm>
    </dsp:sp>
    <dsp:sp modelId="{E3EA1A5E-3388-4636-AE5E-4D0F8B8D3E3A}">
      <dsp:nvSpPr>
        <dsp:cNvPr id="0" name=""/>
        <dsp:cNvSpPr/>
      </dsp:nvSpPr>
      <dsp:spPr>
        <a:xfrm rot="19582144">
          <a:off x="7965847" y="1185722"/>
          <a:ext cx="1032872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032872" y="19339"/>
              </a:lnTo>
            </a:path>
          </a:pathLst>
        </a:custGeom>
        <a:noFill/>
        <a:ln w="254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456462" y="1179240"/>
        <a:ext cx="51643" cy="51643"/>
      </dsp:txXfrm>
    </dsp:sp>
    <dsp:sp modelId="{F60C32BB-F6D1-48D1-A8EE-7674C7A49B07}">
      <dsp:nvSpPr>
        <dsp:cNvPr id="0" name=""/>
        <dsp:cNvSpPr/>
      </dsp:nvSpPr>
      <dsp:spPr>
        <a:xfrm>
          <a:off x="8912280" y="405143"/>
          <a:ext cx="1722946" cy="102779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连续</a:t>
          </a:r>
        </a:p>
      </dsp:txBody>
      <dsp:txXfrm>
        <a:off x="8942383" y="435246"/>
        <a:ext cx="1662740" cy="967584"/>
      </dsp:txXfrm>
    </dsp:sp>
    <dsp:sp modelId="{5C333D10-8B74-4EEE-A011-3D8CA55BED36}">
      <dsp:nvSpPr>
        <dsp:cNvPr id="0" name=""/>
        <dsp:cNvSpPr/>
      </dsp:nvSpPr>
      <dsp:spPr>
        <a:xfrm rot="2142401">
          <a:off x="7957112" y="1767236"/>
          <a:ext cx="1012581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012581" y="19339"/>
              </a:lnTo>
            </a:path>
          </a:pathLst>
        </a:custGeom>
        <a:noFill/>
        <a:ln w="254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438088" y="1761260"/>
        <a:ext cx="50629" cy="50629"/>
      </dsp:txXfrm>
    </dsp:sp>
    <dsp:sp modelId="{91C2DA41-447E-45A0-B38E-10591F3574E9}">
      <dsp:nvSpPr>
        <dsp:cNvPr id="0" name=""/>
        <dsp:cNvSpPr/>
      </dsp:nvSpPr>
      <dsp:spPr>
        <a:xfrm>
          <a:off x="8874519" y="1596197"/>
          <a:ext cx="1800112" cy="971734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不连续</a:t>
          </a:r>
        </a:p>
      </dsp:txBody>
      <dsp:txXfrm>
        <a:off x="8902980" y="1624658"/>
        <a:ext cx="1743190" cy="914812"/>
      </dsp:txXfrm>
    </dsp:sp>
    <dsp:sp modelId="{7407C6EF-DE64-429D-9BAD-C6BE8E54DBE6}">
      <dsp:nvSpPr>
        <dsp:cNvPr id="0" name=""/>
        <dsp:cNvSpPr/>
      </dsp:nvSpPr>
      <dsp:spPr>
        <a:xfrm rot="2829178">
          <a:off x="1868220" y="2801450"/>
          <a:ext cx="1209087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209087" y="1933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42536" y="2790561"/>
        <a:ext cx="60454" cy="60454"/>
      </dsp:txXfrm>
    </dsp:sp>
    <dsp:sp modelId="{AD9A3233-9D8D-4CEE-BC69-9BFB13953580}">
      <dsp:nvSpPr>
        <dsp:cNvPr id="0" name=""/>
        <dsp:cNvSpPr/>
      </dsp:nvSpPr>
      <dsp:spPr>
        <a:xfrm>
          <a:off x="2883880" y="2750128"/>
          <a:ext cx="2055580" cy="1027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存储内容</a:t>
          </a:r>
        </a:p>
      </dsp:txBody>
      <dsp:txXfrm>
        <a:off x="2913983" y="2780231"/>
        <a:ext cx="1995374" cy="967584"/>
      </dsp:txXfrm>
    </dsp:sp>
    <dsp:sp modelId="{BECF798C-69EF-4CED-BCA0-11027607F7B8}">
      <dsp:nvSpPr>
        <dsp:cNvPr id="0" name=""/>
        <dsp:cNvSpPr/>
      </dsp:nvSpPr>
      <dsp:spPr>
        <a:xfrm rot="19457599">
          <a:off x="4844285" y="2949194"/>
          <a:ext cx="1012581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012581" y="19339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dirty="0"/>
        </a:p>
      </dsp:txBody>
      <dsp:txXfrm>
        <a:off x="5325261" y="2943219"/>
        <a:ext cx="50629" cy="50629"/>
      </dsp:txXfrm>
    </dsp:sp>
    <dsp:sp modelId="{7595823F-0CC0-498F-AF15-CDABE5492415}">
      <dsp:nvSpPr>
        <dsp:cNvPr id="0" name=""/>
        <dsp:cNvSpPr/>
      </dsp:nvSpPr>
      <dsp:spPr>
        <a:xfrm>
          <a:off x="5761692" y="2159149"/>
          <a:ext cx="2316680" cy="1027790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数据元素</a:t>
          </a:r>
        </a:p>
      </dsp:txBody>
      <dsp:txXfrm>
        <a:off x="5791795" y="2189252"/>
        <a:ext cx="2256474" cy="967584"/>
      </dsp:txXfrm>
    </dsp:sp>
    <dsp:sp modelId="{17626B3D-E213-45B6-ADAF-2FD3DDC730FB}">
      <dsp:nvSpPr>
        <dsp:cNvPr id="0" name=""/>
        <dsp:cNvSpPr/>
      </dsp:nvSpPr>
      <dsp:spPr>
        <a:xfrm rot="2142401">
          <a:off x="4844285" y="3540174"/>
          <a:ext cx="1012581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012581" y="19339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25261" y="3534198"/>
        <a:ext cx="50629" cy="50629"/>
      </dsp:txXfrm>
    </dsp:sp>
    <dsp:sp modelId="{16F8CBCF-9487-4A5A-9789-7B438A6FD956}">
      <dsp:nvSpPr>
        <dsp:cNvPr id="0" name=""/>
        <dsp:cNvSpPr/>
      </dsp:nvSpPr>
      <dsp:spPr>
        <a:xfrm>
          <a:off x="5761692" y="3341107"/>
          <a:ext cx="2362992" cy="1027790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逻辑关系</a:t>
          </a:r>
        </a:p>
      </dsp:txBody>
      <dsp:txXfrm>
        <a:off x="5791795" y="3371210"/>
        <a:ext cx="2302786" cy="967584"/>
      </dsp:txXfrm>
    </dsp:sp>
    <dsp:sp modelId="{DA423E3B-C529-4A0D-A5E3-0A7B71D30854}">
      <dsp:nvSpPr>
        <dsp:cNvPr id="0" name=""/>
        <dsp:cNvSpPr/>
      </dsp:nvSpPr>
      <dsp:spPr>
        <a:xfrm>
          <a:off x="8124684" y="3835663"/>
          <a:ext cx="822232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822232" y="19339"/>
              </a:lnTo>
            </a:path>
          </a:pathLst>
        </a:custGeom>
        <a:noFill/>
        <a:ln w="254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dirty="0"/>
        </a:p>
      </dsp:txBody>
      <dsp:txXfrm>
        <a:off x="8515245" y="3834447"/>
        <a:ext cx="41111" cy="41111"/>
      </dsp:txXfrm>
    </dsp:sp>
    <dsp:sp modelId="{3E7EA4FB-037A-4B10-91C6-79308063C315}">
      <dsp:nvSpPr>
        <dsp:cNvPr id="0" name=""/>
        <dsp:cNvSpPr/>
      </dsp:nvSpPr>
      <dsp:spPr>
        <a:xfrm>
          <a:off x="8946917" y="3341107"/>
          <a:ext cx="1661402" cy="102779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sp:txBody>
      <dsp:txXfrm>
        <a:off x="8977020" y="3371210"/>
        <a:ext cx="1601196" cy="967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65718" y="609601"/>
            <a:ext cx="10644716" cy="556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7215B597-1D6A-48BF-B072-1697C30177D9}" type="datetime10">
              <a:rPr lang="zh-CN" altLang="en-US"/>
              <a:pPr>
                <a:defRPr/>
              </a:pPr>
              <a:t>10:27</a:t>
            </a:fld>
            <a:r>
              <a:rPr lang="en-US" altLang="zh-CN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9992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5.tmp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.png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37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slideLayout" Target="../slideLayouts/slideLayout3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" Target="slide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5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Layout" Target="../slideLayouts/slideLayout44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0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Layout" Target="../slideLayouts/slideLayout31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单链表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674192" y="3212976"/>
            <a:ext cx="6840760" cy="244827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章第</a:t>
            </a:r>
            <a:r>
              <a:rPr lang="en-US" altLang="zh-CN" sz="3600" dirty="0"/>
              <a:t>5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zh-CN" altLang="en-US" dirty="0"/>
              <a:t>“线性表的链式表示和实现”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rtlCol="0" anchor="ctr" anchorCtr="1"/>
          <a:lstStyle/>
          <a:p>
            <a:pPr algn="just">
              <a:spcBef>
                <a:spcPct val="20000"/>
              </a:spcBef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  <a:endParaRPr lang="zh-CN" altLang="en-US" sz="1600" dirty="0" err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 bwMode="auto"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25400">
            <a:noFill/>
          </a:ln>
        </p:spPr>
        <p:txBody>
          <a:bodyPr wrap="none" rtlCol="0" anchor="ctr" anchorCtr="1"/>
          <a:lstStyle/>
          <a:p>
            <a:pPr>
              <a:spcBef>
                <a:spcPct val="20000"/>
              </a:spcBef>
            </a:pP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  <a:endParaRPr lang="zh-CN" altLang="en-US" sz="1600" dirty="0" err="1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1" y="617498"/>
            <a:ext cx="4572009" cy="231343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056938" y="1882361"/>
            <a:ext cx="6690982" cy="176782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单链表附设头结点有什么作用？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16327"/>
              </p:ext>
            </p:extLst>
          </p:nvPr>
        </p:nvGraphicFramePr>
        <p:xfrm>
          <a:off x="3359696" y="4029721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295800" y="426503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21078"/>
              </p:ext>
            </p:extLst>
          </p:nvPr>
        </p:nvGraphicFramePr>
        <p:xfrm>
          <a:off x="5124582" y="4029721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6060686" y="426503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92702"/>
              </p:ext>
            </p:extLst>
          </p:nvPr>
        </p:nvGraphicFramePr>
        <p:xfrm>
          <a:off x="8616280" y="403491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28445"/>
              </p:ext>
            </p:extLst>
          </p:nvPr>
        </p:nvGraphicFramePr>
        <p:xfrm>
          <a:off x="1631504" y="4049015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2523904" y="426503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824192" y="426503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2774" y="4003428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39416" y="426503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34517" y="4001249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>
              <a:noFill/>
            </a:ln>
          </p:spPr>
          <p:txBody>
            <a:bodyPr rtlCol="0" anchor="ctr"/>
            <a:lstStyle/>
            <a:p>
              <a:pPr algn="just">
                <a:spcBef>
                  <a:spcPct val="20000"/>
                </a:spcBef>
              </a:pPr>
              <a:endParaRPr lang="zh-CN" altLang="en-US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>
              <a:noFill/>
            </a:ln>
          </p:spPr>
          <p:txBody>
            <a:bodyPr rtlCol="0" anchor="ctr"/>
            <a:lstStyle/>
            <a:p>
              <a:pPr algn="just">
                <a:spcBef>
                  <a:spcPct val="20000"/>
                </a:spcBef>
              </a:pPr>
              <a:endParaRPr lang="zh-CN" altLang="en-US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730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548680"/>
            <a:ext cx="4572009" cy="231343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085802" y="1997729"/>
            <a:ext cx="6690982" cy="17043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单链表附设头结点有什么作用？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如何表示空表？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07934"/>
              </p:ext>
            </p:extLst>
          </p:nvPr>
        </p:nvGraphicFramePr>
        <p:xfrm>
          <a:off x="3692587" y="436981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628691" y="46051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99120"/>
              </p:ext>
            </p:extLst>
          </p:nvPr>
        </p:nvGraphicFramePr>
        <p:xfrm>
          <a:off x="5457473" y="436981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6393577" y="46051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72980"/>
              </p:ext>
            </p:extLst>
          </p:nvPr>
        </p:nvGraphicFramePr>
        <p:xfrm>
          <a:off x="8949171" y="437500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56087"/>
              </p:ext>
            </p:extLst>
          </p:nvPr>
        </p:nvGraphicFramePr>
        <p:xfrm>
          <a:off x="1964395" y="4389108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856795" y="46051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157083" y="46051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85665" y="4343521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72307" y="46051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67408" y="4341342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95805"/>
              </p:ext>
            </p:extLst>
          </p:nvPr>
        </p:nvGraphicFramePr>
        <p:xfrm>
          <a:off x="3692587" y="520543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628691" y="5440755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167"/>
              </p:ext>
            </p:extLst>
          </p:nvPr>
        </p:nvGraphicFramePr>
        <p:xfrm>
          <a:off x="5457473" y="520543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6393577" y="5440755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2367"/>
              </p:ext>
            </p:extLst>
          </p:nvPr>
        </p:nvGraphicFramePr>
        <p:xfrm>
          <a:off x="8949171" y="521062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856795" y="5440755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157083" y="5440755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85665" y="5179145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533189" y="5205204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29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10442"/>
              </p:ext>
            </p:extLst>
          </p:nvPr>
        </p:nvGraphicFramePr>
        <p:xfrm>
          <a:off x="3620579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556683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03107"/>
              </p:ext>
            </p:extLst>
          </p:nvPr>
        </p:nvGraphicFramePr>
        <p:xfrm>
          <a:off x="5385465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632156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71082"/>
              </p:ext>
            </p:extLst>
          </p:nvPr>
        </p:nvGraphicFramePr>
        <p:xfrm>
          <a:off x="9993977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04031"/>
              </p:ext>
            </p:extLst>
          </p:nvPr>
        </p:nvGraphicFramePr>
        <p:xfrm>
          <a:off x="1892387" y="1748574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784787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20188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13657" y="1702987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0029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95400" y="1700808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14276" y="2292945"/>
            <a:ext cx="444650" cy="650384"/>
            <a:chOff x="4114276" y="2292945"/>
            <a:chExt cx="444650" cy="650384"/>
          </a:xfrm>
        </p:grpSpPr>
        <p:sp>
          <p:nvSpPr>
            <p:cNvPr id="15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21913"/>
              </p:ext>
            </p:extLst>
          </p:nvPr>
        </p:nvGraphicFramePr>
        <p:xfrm>
          <a:off x="7113657" y="174806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8049761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841849" y="1693821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横卷形 23"/>
          <p:cNvSpPr/>
          <p:nvPr/>
        </p:nvSpPr>
        <p:spPr>
          <a:xfrm>
            <a:off x="839955" y="3212976"/>
            <a:ext cx="2110403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核心操作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789588" y="3335103"/>
            <a:ext cx="24504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3210013" y="3465522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6369713" y="3465522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034126" y="3335102"/>
            <a:ext cx="23439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p=p-&gt;next</a:t>
            </a:r>
          </a:p>
        </p:txBody>
      </p:sp>
      <p:sp>
        <p:nvSpPr>
          <p:cNvPr id="29" name="横卷形 28"/>
          <p:cNvSpPr/>
          <p:nvPr/>
        </p:nvSpPr>
        <p:spPr>
          <a:xfrm>
            <a:off x="839416" y="4149080"/>
            <a:ext cx="2110403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终止条件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789049" y="4271207"/>
            <a:ext cx="332014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指向尾结点后继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3209474" y="4401626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7248128" y="4365831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7896200" y="4185070"/>
            <a:ext cx="211628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p==NULL</a:t>
            </a:r>
          </a:p>
        </p:txBody>
      </p:sp>
      <p:sp>
        <p:nvSpPr>
          <p:cNvPr id="34" name="横卷形 33"/>
          <p:cNvSpPr/>
          <p:nvPr/>
        </p:nvSpPr>
        <p:spPr>
          <a:xfrm>
            <a:off x="839416" y="5120669"/>
            <a:ext cx="2110403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789049" y="5242796"/>
            <a:ext cx="290977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指向首元结点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3209474" y="5373215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7000600" y="5322002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7680176" y="5156659"/>
            <a:ext cx="2291012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p=L-&gt;next</a:t>
            </a:r>
          </a:p>
        </p:txBody>
      </p:sp>
      <p:sp>
        <p:nvSpPr>
          <p:cNvPr id="39" name="十六角星 38"/>
          <p:cNvSpPr/>
          <p:nvPr/>
        </p:nvSpPr>
        <p:spPr>
          <a:xfrm>
            <a:off x="9706414" y="2473603"/>
            <a:ext cx="2349156" cy="2034087"/>
          </a:xfrm>
          <a:prstGeom prst="star16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顺序存取</a:t>
            </a:r>
          </a:p>
        </p:txBody>
      </p:sp>
      <p:sp>
        <p:nvSpPr>
          <p:cNvPr id="41" name="五边形 4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43" name="燕尾形 42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40" name="燕尾形 39"/>
          <p:cNvSpPr/>
          <p:nvPr/>
        </p:nvSpPr>
        <p:spPr>
          <a:xfrm>
            <a:off x="4306533" y="531244"/>
            <a:ext cx="193348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72577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3841 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463 L 0.51042 0.0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42 0.00463 L 0.5931 0.0027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6197758" y="2324380"/>
            <a:ext cx="5206842" cy="397031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ListTraverse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L){</a:t>
            </a:r>
          </a:p>
          <a:p>
            <a:pPr marL="0" indent="0">
              <a:spcBef>
                <a:spcPct val="20000"/>
              </a:spcBef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p; </a:t>
            </a:r>
          </a:p>
          <a:p>
            <a:pPr marL="0" indent="0">
              <a:spcBef>
                <a:spcPct val="20000"/>
              </a:spcBef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p=L-&gt;next;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while(p){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(“%d ”,p-&gt;data);  </a:t>
            </a:r>
          </a:p>
          <a:p>
            <a:pPr marL="0" indent="0">
              <a:spcBef>
                <a:spcPct val="20000"/>
              </a:spcBef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p=p-&gt;next;                             </a:t>
            </a:r>
          </a:p>
          <a:p>
            <a:pPr marL="0" indent="0"/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pPr marL="0" indent="0"/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013292" y="1446020"/>
            <a:ext cx="4115343" cy="83085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528048" y="1478120"/>
            <a:ext cx="4381354" cy="83085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18" name="矩形 17"/>
          <p:cNvSpPr/>
          <p:nvPr/>
        </p:nvSpPr>
        <p:spPr>
          <a:xfrm>
            <a:off x="817641" y="2308972"/>
            <a:ext cx="4506644" cy="3991396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90000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指向首元结点；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90000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不为空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，重复执行以下两步：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结点数据域；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下移指向直接后继结点；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右箭头 18"/>
          <p:cNvSpPr/>
          <p:nvPr/>
        </p:nvSpPr>
        <p:spPr>
          <a:xfrm>
            <a:off x="5386106" y="3864819"/>
            <a:ext cx="749830" cy="432048"/>
          </a:xfrm>
          <a:prstGeom prst="left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16" name="燕尾形 15"/>
          <p:cNvSpPr/>
          <p:nvPr/>
        </p:nvSpPr>
        <p:spPr>
          <a:xfrm>
            <a:off x="4306533" y="531244"/>
            <a:ext cx="193348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3213465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allAtOnce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38868"/>
              </p:ext>
            </p:extLst>
          </p:nvPr>
        </p:nvGraphicFramePr>
        <p:xfrm>
          <a:off x="3620579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556683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08536"/>
              </p:ext>
            </p:extLst>
          </p:nvPr>
        </p:nvGraphicFramePr>
        <p:xfrm>
          <a:off x="5385465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632156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52513"/>
              </p:ext>
            </p:extLst>
          </p:nvPr>
        </p:nvGraphicFramePr>
        <p:xfrm>
          <a:off x="9993977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40034"/>
              </p:ext>
            </p:extLst>
          </p:nvPr>
        </p:nvGraphicFramePr>
        <p:xfrm>
          <a:off x="1892387" y="1748574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784787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20188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0029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95400" y="1700808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114276" y="2292945"/>
            <a:ext cx="444650" cy="650384"/>
            <a:chOff x="4114276" y="2292945"/>
            <a:chExt cx="444650" cy="650384"/>
          </a:xfrm>
        </p:grpSpPr>
        <p:sp>
          <p:nvSpPr>
            <p:cNvPr id="15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20474"/>
              </p:ext>
            </p:extLst>
          </p:nvPr>
        </p:nvGraphicFramePr>
        <p:xfrm>
          <a:off x="7113657" y="174806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8049761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841849" y="1693821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横卷形 19"/>
          <p:cNvSpPr/>
          <p:nvPr/>
        </p:nvSpPr>
        <p:spPr>
          <a:xfrm>
            <a:off x="839955" y="3212976"/>
            <a:ext cx="1583637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求表长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379022" y="3304623"/>
            <a:ext cx="29740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全遍历，计数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2669472" y="3429726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497573" y="3399247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090203" y="3323669"/>
            <a:ext cx="191911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count++</a:t>
            </a:r>
          </a:p>
        </p:txBody>
      </p:sp>
      <p:sp>
        <p:nvSpPr>
          <p:cNvPr id="25" name="横卷形 24"/>
          <p:cNvSpPr/>
          <p:nvPr/>
        </p:nvSpPr>
        <p:spPr>
          <a:xfrm>
            <a:off x="835135" y="4201924"/>
            <a:ext cx="1556646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379021" y="4356393"/>
            <a:ext cx="297408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访问第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2611794" y="4437112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6497573" y="4437111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081736" y="4342485"/>
            <a:ext cx="316625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遍历到第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776532" y="5158154"/>
            <a:ext cx="161524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369926" y="5335124"/>
            <a:ext cx="298317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找值为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的结点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2567608" y="5373216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6512330" y="5410700"/>
            <a:ext cx="410566" cy="3955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7106427" y="5316074"/>
            <a:ext cx="3700052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遍历到值为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的结点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三十二角星 36"/>
          <p:cNvSpPr/>
          <p:nvPr/>
        </p:nvSpPr>
        <p:spPr>
          <a:xfrm>
            <a:off x="10191303" y="3290715"/>
            <a:ext cx="1703512" cy="1636545"/>
          </a:xfrm>
          <a:prstGeom prst="star32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条件遍历</a:t>
            </a:r>
          </a:p>
        </p:txBody>
      </p:sp>
      <p:sp>
        <p:nvSpPr>
          <p:cNvPr id="44" name="五边形 4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46" name="燕尾形 45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48" name="燕尾形 47"/>
          <p:cNvSpPr/>
          <p:nvPr/>
        </p:nvSpPr>
        <p:spPr>
          <a:xfrm>
            <a:off x="4306533" y="531244"/>
            <a:ext cx="193348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57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3841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463 L 0.51042 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42 0.00463 L 0.5931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6339" y="2734494"/>
            <a:ext cx="4617573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从首元结点开始，一个结点一个结点遍历；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设个计数器，每遍历完一个结点，计数器加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，直到尾结点为止。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7019" y="2734494"/>
            <a:ext cx="4805446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L) 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*p;   p=L-&gt;next;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while(p){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count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p=p-&gt;next;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47622"/>
              </p:ext>
            </p:extLst>
          </p:nvPr>
        </p:nvGraphicFramePr>
        <p:xfrm>
          <a:off x="3620579" y="1520445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556683" y="1755762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71786"/>
              </p:ext>
            </p:extLst>
          </p:nvPr>
        </p:nvGraphicFramePr>
        <p:xfrm>
          <a:off x="5385465" y="1520445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321569" y="1755762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88590"/>
              </p:ext>
            </p:extLst>
          </p:nvPr>
        </p:nvGraphicFramePr>
        <p:xfrm>
          <a:off x="9993977" y="148478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6021"/>
              </p:ext>
            </p:extLst>
          </p:nvPr>
        </p:nvGraphicFramePr>
        <p:xfrm>
          <a:off x="1892387" y="1539739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2784787" y="1755762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201889" y="1755762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00299" y="1755762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695400" y="1491973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14276" y="2084110"/>
            <a:ext cx="444650" cy="650384"/>
            <a:chOff x="4114276" y="2292945"/>
            <a:chExt cx="444650" cy="650384"/>
          </a:xfrm>
        </p:grpSpPr>
        <p:sp>
          <p:nvSpPr>
            <p:cNvPr id="17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19607"/>
              </p:ext>
            </p:extLst>
          </p:nvPr>
        </p:nvGraphicFramePr>
        <p:xfrm>
          <a:off x="7113657" y="1539231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8049761" y="1755762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41849" y="1484986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385465" y="2630750"/>
            <a:ext cx="0" cy="4110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五边形 2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34" name="燕尾形 33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36" name="燕尾形 35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求表长</a:t>
            </a:r>
          </a:p>
        </p:txBody>
      </p:sp>
    </p:spTree>
    <p:extLst>
      <p:ext uri="{BB962C8B-B14F-4D97-AF65-F5344CB8AC3E}">
        <p14:creationId xmlns:p14="http://schemas.microsoft.com/office/powerpoint/2010/main" val="31365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3841 0.004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463 L 0.51042 0.0046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42 0.00463 L 0.5931 0.0027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6070"/>
              </p:ext>
            </p:extLst>
          </p:nvPr>
        </p:nvGraphicFramePr>
        <p:xfrm>
          <a:off x="3620579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4556683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84616"/>
              </p:ext>
            </p:extLst>
          </p:nvPr>
        </p:nvGraphicFramePr>
        <p:xfrm>
          <a:off x="5385465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632156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63626"/>
              </p:ext>
            </p:extLst>
          </p:nvPr>
        </p:nvGraphicFramePr>
        <p:xfrm>
          <a:off x="9993977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38985"/>
              </p:ext>
            </p:extLst>
          </p:nvPr>
        </p:nvGraphicFramePr>
        <p:xfrm>
          <a:off x="1892387" y="1748574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2784787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20188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10029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95400" y="1700808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14276" y="2292945"/>
            <a:ext cx="444650" cy="650384"/>
            <a:chOff x="4114276" y="2292945"/>
            <a:chExt cx="444650" cy="650384"/>
          </a:xfrm>
        </p:grpSpPr>
        <p:sp>
          <p:nvSpPr>
            <p:cNvPr id="35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53488"/>
              </p:ext>
            </p:extLst>
          </p:nvPr>
        </p:nvGraphicFramePr>
        <p:xfrm>
          <a:off x="7113657" y="174806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28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8049761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841849" y="1693821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MH_Other_1"/>
          <p:cNvCxnSpPr/>
          <p:nvPr>
            <p:custDataLst>
              <p:tags r:id="rId1"/>
            </p:custDataLst>
          </p:nvPr>
        </p:nvCxnSpPr>
        <p:spPr bwMode="auto">
          <a:xfrm flipH="1">
            <a:off x="5753893" y="2987923"/>
            <a:ext cx="19168" cy="345775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2"/>
          <p:cNvCxnSpPr/>
          <p:nvPr>
            <p:custDataLst>
              <p:tags r:id="rId2"/>
            </p:custDataLst>
          </p:nvPr>
        </p:nvCxnSpPr>
        <p:spPr bwMode="auto">
          <a:xfrm>
            <a:off x="5846762" y="2987923"/>
            <a:ext cx="0" cy="345775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H_SubTitle_1"/>
          <p:cNvSpPr txBox="1"/>
          <p:nvPr>
            <p:custDataLst>
              <p:tags r:id="rId3"/>
            </p:custDataLst>
          </p:nvPr>
        </p:nvSpPr>
        <p:spPr bwMode="auto">
          <a:xfrm>
            <a:off x="6223000" y="3057773"/>
            <a:ext cx="2171700" cy="7334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(p==NULL)</a:t>
            </a:r>
          </a:p>
        </p:txBody>
      </p:sp>
      <p:sp>
        <p:nvSpPr>
          <p:cNvPr id="46" name="MH_Other_3"/>
          <p:cNvSpPr/>
          <p:nvPr>
            <p:custDataLst>
              <p:tags r:id="rId4"/>
            </p:custDataLst>
          </p:nvPr>
        </p:nvSpPr>
        <p:spPr bwMode="auto">
          <a:xfrm>
            <a:off x="5675312" y="3389580"/>
            <a:ext cx="254000" cy="254000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MH_Other_4"/>
          <p:cNvSpPr/>
          <p:nvPr>
            <p:custDataLst>
              <p:tags r:id="rId5"/>
            </p:custDataLst>
          </p:nvPr>
        </p:nvSpPr>
        <p:spPr bwMode="auto">
          <a:xfrm>
            <a:off x="5757862" y="3484116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MH_Other_5"/>
          <p:cNvSpPr/>
          <p:nvPr>
            <p:custDataLst>
              <p:tags r:id="rId6"/>
            </p:custDataLst>
          </p:nvPr>
        </p:nvSpPr>
        <p:spPr bwMode="auto">
          <a:xfrm>
            <a:off x="8394701" y="2987923"/>
            <a:ext cx="333375" cy="873125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2"/>
          <p:cNvSpPr txBox="1"/>
          <p:nvPr>
            <p:custDataLst>
              <p:tags r:id="rId7"/>
            </p:custDataLst>
          </p:nvPr>
        </p:nvSpPr>
        <p:spPr bwMode="auto">
          <a:xfrm flipH="1">
            <a:off x="3311819" y="4714783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p-&gt;data!=e</a:t>
            </a:r>
            <a:endParaRPr lang="zh-CN" altLang="en-US" dirty="0"/>
          </a:p>
        </p:txBody>
      </p:sp>
      <p:sp>
        <p:nvSpPr>
          <p:cNvPr id="50" name="MH_Other_6"/>
          <p:cNvSpPr/>
          <p:nvPr>
            <p:custDataLst>
              <p:tags r:id="rId8"/>
            </p:custDataLst>
          </p:nvPr>
        </p:nvSpPr>
        <p:spPr bwMode="auto">
          <a:xfrm flipH="1">
            <a:off x="5675312" y="4184699"/>
            <a:ext cx="254000" cy="252413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MH_Other_7"/>
          <p:cNvSpPr/>
          <p:nvPr>
            <p:custDataLst>
              <p:tags r:id="rId9"/>
            </p:custDataLst>
          </p:nvPr>
        </p:nvSpPr>
        <p:spPr bwMode="auto">
          <a:xfrm flipH="1">
            <a:off x="5757862" y="4265662"/>
            <a:ext cx="88900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MH_Other_8"/>
          <p:cNvSpPr/>
          <p:nvPr>
            <p:custDataLst>
              <p:tags r:id="rId10"/>
            </p:custDataLst>
          </p:nvPr>
        </p:nvSpPr>
        <p:spPr bwMode="auto">
          <a:xfrm flipH="1">
            <a:off x="2978445" y="4646521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SubTitle_3"/>
          <p:cNvSpPr txBox="1"/>
          <p:nvPr>
            <p:custDataLst>
              <p:tags r:id="rId11"/>
            </p:custDataLst>
          </p:nvPr>
        </p:nvSpPr>
        <p:spPr bwMode="auto">
          <a:xfrm>
            <a:off x="6222999" y="3993877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925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p-&gt;data==e</a:t>
            </a:r>
            <a:endParaRPr lang="zh-CN" altLang="en-US" dirty="0"/>
          </a:p>
        </p:txBody>
      </p:sp>
      <p:sp>
        <p:nvSpPr>
          <p:cNvPr id="54" name="MH_Other_9"/>
          <p:cNvSpPr/>
          <p:nvPr>
            <p:custDataLst>
              <p:tags r:id="rId12"/>
            </p:custDataLst>
          </p:nvPr>
        </p:nvSpPr>
        <p:spPr bwMode="auto">
          <a:xfrm>
            <a:off x="5675312" y="4910840"/>
            <a:ext cx="254000" cy="252413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MH_Other_10"/>
          <p:cNvSpPr/>
          <p:nvPr>
            <p:custDataLst>
              <p:tags r:id="rId13"/>
            </p:custDataLst>
          </p:nvPr>
        </p:nvSpPr>
        <p:spPr bwMode="auto">
          <a:xfrm>
            <a:off x="5757862" y="4991803"/>
            <a:ext cx="88900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MH_Other_11"/>
          <p:cNvSpPr/>
          <p:nvPr>
            <p:custDataLst>
              <p:tags r:id="rId14"/>
            </p:custDataLst>
          </p:nvPr>
        </p:nvSpPr>
        <p:spPr bwMode="auto">
          <a:xfrm>
            <a:off x="8394700" y="3925615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12"/>
          <p:cNvSpPr/>
          <p:nvPr>
            <p:custDataLst>
              <p:tags r:id="rId15"/>
            </p:custDataLst>
          </p:nvPr>
        </p:nvSpPr>
        <p:spPr bwMode="auto">
          <a:xfrm flipH="1">
            <a:off x="5675312" y="5661248"/>
            <a:ext cx="254000" cy="252413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MH_Other_13"/>
          <p:cNvSpPr/>
          <p:nvPr>
            <p:custDataLst>
              <p:tags r:id="rId16"/>
            </p:custDataLst>
          </p:nvPr>
        </p:nvSpPr>
        <p:spPr bwMode="auto">
          <a:xfrm flipH="1">
            <a:off x="5757862" y="5742211"/>
            <a:ext cx="88900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MH_SubTitle_3"/>
          <p:cNvSpPr txBox="1"/>
          <p:nvPr>
            <p:custDataLst>
              <p:tags r:id="rId17"/>
            </p:custDataLst>
          </p:nvPr>
        </p:nvSpPr>
        <p:spPr bwMode="auto">
          <a:xfrm>
            <a:off x="6223001" y="5441478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70000" lnSpcReduction="200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没有这个结点</a:t>
            </a:r>
            <a:endParaRPr lang="en-US" altLang="zh-CN" dirty="0"/>
          </a:p>
          <a:p>
            <a:r>
              <a:rPr lang="en-US" altLang="zh-CN" dirty="0"/>
              <a:t>(p==NULL)</a:t>
            </a:r>
            <a:endParaRPr lang="zh-CN" altLang="en-US" dirty="0"/>
          </a:p>
        </p:txBody>
      </p:sp>
      <p:sp>
        <p:nvSpPr>
          <p:cNvPr id="60" name="MH_Other_11"/>
          <p:cNvSpPr/>
          <p:nvPr>
            <p:custDataLst>
              <p:tags r:id="rId18"/>
            </p:custDataLst>
          </p:nvPr>
        </p:nvSpPr>
        <p:spPr bwMode="auto">
          <a:xfrm>
            <a:off x="8394702" y="5373216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右大括号 68"/>
          <p:cNvSpPr/>
          <p:nvPr/>
        </p:nvSpPr>
        <p:spPr>
          <a:xfrm>
            <a:off x="8841849" y="3336660"/>
            <a:ext cx="792088" cy="261972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9760938" y="4385707"/>
            <a:ext cx="1975452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85000" lnSpcReduction="100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不下移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36760" y="4840403"/>
            <a:ext cx="1975452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下移</a:t>
            </a:r>
          </a:p>
        </p:txBody>
      </p:sp>
      <p:sp>
        <p:nvSpPr>
          <p:cNvPr id="72" name="左大括号 71"/>
          <p:cNvSpPr/>
          <p:nvPr/>
        </p:nvSpPr>
        <p:spPr>
          <a:xfrm>
            <a:off x="2680226" y="4728890"/>
            <a:ext cx="224518" cy="72090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MH_SubTitle_2"/>
          <p:cNvSpPr txBox="1"/>
          <p:nvPr>
            <p:custDataLst>
              <p:tags r:id="rId19"/>
            </p:custDataLst>
          </p:nvPr>
        </p:nvSpPr>
        <p:spPr bwMode="auto">
          <a:xfrm flipH="1">
            <a:off x="3301277" y="3561793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p!=NULL</a:t>
            </a:r>
            <a:endParaRPr lang="zh-CN" altLang="en-US" dirty="0"/>
          </a:p>
        </p:txBody>
      </p:sp>
      <p:sp>
        <p:nvSpPr>
          <p:cNvPr id="74" name="上箭头 73"/>
          <p:cNvSpPr/>
          <p:nvPr/>
        </p:nvSpPr>
        <p:spPr bwMode="auto">
          <a:xfrm>
            <a:off x="4251664" y="4304524"/>
            <a:ext cx="362283" cy="390606"/>
          </a:xfrm>
          <a:prstGeom prst="upArrow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rtlCol="0" anchor="ctr"/>
          <a:lstStyle/>
          <a:p>
            <a:pPr algn="just">
              <a:spcBef>
                <a:spcPct val="20000"/>
              </a:spcBef>
            </a:pPr>
            <a:endParaRPr lang="zh-CN" altLang="en-US" sz="3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五边形 6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63" name="燕尾形 62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65" name="燕尾形 64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1863885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3841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49" grpId="0" animBg="1"/>
      <p:bldP spid="52" grpId="0" animBg="1"/>
      <p:bldP spid="53" grpId="0" animBg="1"/>
      <p:bldP spid="56" grpId="0" animBg="1"/>
      <p:bldP spid="59" grpId="0" animBg="1"/>
      <p:bldP spid="60" grpId="0" animBg="1"/>
      <p:bldP spid="69" grpId="0" animBg="1"/>
      <p:bldP spid="72" grpId="0" animBg="1"/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6339" y="2734494"/>
            <a:ext cx="4617573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指向首元；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不为空且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指向结点不是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后移；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若找到结点，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返回结点的地址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7018" y="2734494"/>
            <a:ext cx="6605646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LocateElem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e) 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*p;   p=L-&gt;next;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while(p&amp;&amp;p-&gt;data!=e){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p=p-&gt;next;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385465" y="2630750"/>
            <a:ext cx="0" cy="4110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24547"/>
              </p:ext>
            </p:extLst>
          </p:nvPr>
        </p:nvGraphicFramePr>
        <p:xfrm>
          <a:off x="3539026" y="15130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4475130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94956"/>
              </p:ext>
            </p:extLst>
          </p:nvPr>
        </p:nvGraphicFramePr>
        <p:xfrm>
          <a:off x="5303912" y="15130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624001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0366"/>
              </p:ext>
            </p:extLst>
          </p:nvPr>
        </p:nvGraphicFramePr>
        <p:xfrm>
          <a:off x="9912424" y="147737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04704"/>
              </p:ext>
            </p:extLst>
          </p:nvPr>
        </p:nvGraphicFramePr>
        <p:xfrm>
          <a:off x="1810834" y="1532327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2703234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12033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1874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13847" y="1484561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032723" y="2076698"/>
            <a:ext cx="444650" cy="650384"/>
            <a:chOff x="4114276" y="2292945"/>
            <a:chExt cx="444650" cy="650384"/>
          </a:xfrm>
        </p:grpSpPr>
        <p:sp>
          <p:nvSpPr>
            <p:cNvPr id="43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07968"/>
              </p:ext>
            </p:extLst>
          </p:nvPr>
        </p:nvGraphicFramePr>
        <p:xfrm>
          <a:off x="7032104" y="15318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28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7968208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60296" y="1477574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50" name="燕尾形 49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52" name="燕尾形 51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32677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3841 0.0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6339" y="2734494"/>
            <a:ext cx="4617573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指向首元，计数器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不为空且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指向结点不是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后移；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若找到结点，返回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结点的位置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7018" y="2734494"/>
            <a:ext cx="6605646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LocateElem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e) 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*p;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p=L-&gt;next;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while(p&amp;&amp;p-&gt;data!=e){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 p=p-&gt;next; 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if(!p)return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if(p-&gt;data==e)return i+1;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385465" y="2630750"/>
            <a:ext cx="0" cy="4110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24547"/>
              </p:ext>
            </p:extLst>
          </p:nvPr>
        </p:nvGraphicFramePr>
        <p:xfrm>
          <a:off x="3539026" y="15130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4475130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94956"/>
              </p:ext>
            </p:extLst>
          </p:nvPr>
        </p:nvGraphicFramePr>
        <p:xfrm>
          <a:off x="5303912" y="15130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624001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0366"/>
              </p:ext>
            </p:extLst>
          </p:nvPr>
        </p:nvGraphicFramePr>
        <p:xfrm>
          <a:off x="9912424" y="147737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04704"/>
              </p:ext>
            </p:extLst>
          </p:nvPr>
        </p:nvGraphicFramePr>
        <p:xfrm>
          <a:off x="1810834" y="1532327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2703234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12033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1874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13847" y="1484561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032723" y="2076698"/>
            <a:ext cx="444650" cy="650384"/>
            <a:chOff x="4114276" y="2292945"/>
            <a:chExt cx="444650" cy="650384"/>
          </a:xfrm>
        </p:grpSpPr>
        <p:sp>
          <p:nvSpPr>
            <p:cNvPr id="43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07968"/>
              </p:ext>
            </p:extLst>
          </p:nvPr>
        </p:nvGraphicFramePr>
        <p:xfrm>
          <a:off x="7032104" y="15318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28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7968208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60296" y="1477574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475130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24001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03234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01874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五边形 5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54" name="燕尾形 53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56" name="燕尾形 55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32917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3841 0.004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620579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4556683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385465" y="172928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632156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993977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892387" y="1748574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2784787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20188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100299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95400" y="1700808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14276" y="2292945"/>
            <a:ext cx="444650" cy="650384"/>
            <a:chOff x="4114276" y="2292945"/>
            <a:chExt cx="444650" cy="650384"/>
          </a:xfrm>
        </p:grpSpPr>
        <p:sp>
          <p:nvSpPr>
            <p:cNvPr id="35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7113657" y="174806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28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8049761" y="196459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841849" y="1693821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MH_Other_1"/>
          <p:cNvCxnSpPr/>
          <p:nvPr>
            <p:custDataLst>
              <p:tags r:id="rId1"/>
            </p:custDataLst>
          </p:nvPr>
        </p:nvCxnSpPr>
        <p:spPr bwMode="auto">
          <a:xfrm flipH="1">
            <a:off x="5753893" y="2987923"/>
            <a:ext cx="19168" cy="345775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2"/>
          <p:cNvCxnSpPr/>
          <p:nvPr>
            <p:custDataLst>
              <p:tags r:id="rId2"/>
            </p:custDataLst>
          </p:nvPr>
        </p:nvCxnSpPr>
        <p:spPr bwMode="auto">
          <a:xfrm>
            <a:off x="5846762" y="2987923"/>
            <a:ext cx="0" cy="345775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H_SubTitle_1"/>
          <p:cNvSpPr txBox="1"/>
          <p:nvPr>
            <p:custDataLst>
              <p:tags r:id="rId3"/>
            </p:custDataLst>
          </p:nvPr>
        </p:nvSpPr>
        <p:spPr bwMode="auto">
          <a:xfrm>
            <a:off x="6223000" y="3057773"/>
            <a:ext cx="2171700" cy="7334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(p==NULL)</a:t>
            </a:r>
          </a:p>
        </p:txBody>
      </p:sp>
      <p:sp>
        <p:nvSpPr>
          <p:cNvPr id="46" name="MH_Other_3"/>
          <p:cNvSpPr/>
          <p:nvPr>
            <p:custDataLst>
              <p:tags r:id="rId4"/>
            </p:custDataLst>
          </p:nvPr>
        </p:nvSpPr>
        <p:spPr bwMode="auto">
          <a:xfrm>
            <a:off x="5675312" y="3389580"/>
            <a:ext cx="254000" cy="254000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MH_Other_4"/>
          <p:cNvSpPr/>
          <p:nvPr>
            <p:custDataLst>
              <p:tags r:id="rId5"/>
            </p:custDataLst>
          </p:nvPr>
        </p:nvSpPr>
        <p:spPr bwMode="auto">
          <a:xfrm>
            <a:off x="5757862" y="3484116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MH_Other_5"/>
          <p:cNvSpPr/>
          <p:nvPr>
            <p:custDataLst>
              <p:tags r:id="rId6"/>
            </p:custDataLst>
          </p:nvPr>
        </p:nvSpPr>
        <p:spPr bwMode="auto">
          <a:xfrm>
            <a:off x="8394701" y="2987923"/>
            <a:ext cx="333375" cy="873125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2"/>
          <p:cNvSpPr txBox="1"/>
          <p:nvPr>
            <p:custDataLst>
              <p:tags r:id="rId7"/>
            </p:custDataLst>
          </p:nvPr>
        </p:nvSpPr>
        <p:spPr bwMode="auto">
          <a:xfrm flipH="1">
            <a:off x="3311819" y="4714783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j&lt;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0" name="MH_Other_6"/>
          <p:cNvSpPr/>
          <p:nvPr>
            <p:custDataLst>
              <p:tags r:id="rId8"/>
            </p:custDataLst>
          </p:nvPr>
        </p:nvSpPr>
        <p:spPr bwMode="auto">
          <a:xfrm flipH="1">
            <a:off x="5675312" y="4184699"/>
            <a:ext cx="254000" cy="252413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MH_Other_7"/>
          <p:cNvSpPr/>
          <p:nvPr>
            <p:custDataLst>
              <p:tags r:id="rId9"/>
            </p:custDataLst>
          </p:nvPr>
        </p:nvSpPr>
        <p:spPr bwMode="auto">
          <a:xfrm flipH="1">
            <a:off x="5757862" y="4265662"/>
            <a:ext cx="88900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MH_Other_8"/>
          <p:cNvSpPr/>
          <p:nvPr>
            <p:custDataLst>
              <p:tags r:id="rId10"/>
            </p:custDataLst>
          </p:nvPr>
        </p:nvSpPr>
        <p:spPr bwMode="auto">
          <a:xfrm flipH="1">
            <a:off x="2978445" y="4646521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SubTitle_3"/>
          <p:cNvSpPr txBox="1"/>
          <p:nvPr>
            <p:custDataLst>
              <p:tags r:id="rId11"/>
            </p:custDataLst>
          </p:nvPr>
        </p:nvSpPr>
        <p:spPr bwMode="auto">
          <a:xfrm>
            <a:off x="6222999" y="3993877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j==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4" name="MH_Other_9"/>
          <p:cNvSpPr/>
          <p:nvPr>
            <p:custDataLst>
              <p:tags r:id="rId12"/>
            </p:custDataLst>
          </p:nvPr>
        </p:nvSpPr>
        <p:spPr bwMode="auto">
          <a:xfrm>
            <a:off x="5675312" y="4910840"/>
            <a:ext cx="254000" cy="252413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MH_Other_10"/>
          <p:cNvSpPr/>
          <p:nvPr>
            <p:custDataLst>
              <p:tags r:id="rId13"/>
            </p:custDataLst>
          </p:nvPr>
        </p:nvSpPr>
        <p:spPr bwMode="auto">
          <a:xfrm>
            <a:off x="5757862" y="4991803"/>
            <a:ext cx="88900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MH_Other_11"/>
          <p:cNvSpPr/>
          <p:nvPr>
            <p:custDataLst>
              <p:tags r:id="rId14"/>
            </p:custDataLst>
          </p:nvPr>
        </p:nvSpPr>
        <p:spPr bwMode="auto">
          <a:xfrm>
            <a:off x="8394700" y="3925615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12"/>
          <p:cNvSpPr/>
          <p:nvPr>
            <p:custDataLst>
              <p:tags r:id="rId15"/>
            </p:custDataLst>
          </p:nvPr>
        </p:nvSpPr>
        <p:spPr bwMode="auto">
          <a:xfrm flipH="1">
            <a:off x="5675312" y="5661248"/>
            <a:ext cx="254000" cy="252413"/>
          </a:xfrm>
          <a:prstGeom prst="donut">
            <a:avLst>
              <a:gd name="adj" fmla="val 19784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MH_Other_13"/>
          <p:cNvSpPr/>
          <p:nvPr>
            <p:custDataLst>
              <p:tags r:id="rId16"/>
            </p:custDataLst>
          </p:nvPr>
        </p:nvSpPr>
        <p:spPr bwMode="auto">
          <a:xfrm flipH="1">
            <a:off x="5757862" y="5742211"/>
            <a:ext cx="88900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MH_SubTitle_3"/>
          <p:cNvSpPr txBox="1"/>
          <p:nvPr>
            <p:custDataLst>
              <p:tags r:id="rId17"/>
            </p:custDataLst>
          </p:nvPr>
        </p:nvSpPr>
        <p:spPr bwMode="auto">
          <a:xfrm>
            <a:off x="6223001" y="5441478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70000" lnSpcReduction="200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i</a:t>
            </a:r>
            <a:r>
              <a:rPr lang="zh-CN" altLang="en-US" dirty="0"/>
              <a:t>大于表长</a:t>
            </a:r>
            <a:endParaRPr lang="en-US" altLang="zh-CN" dirty="0"/>
          </a:p>
          <a:p>
            <a:r>
              <a:rPr lang="en-US" altLang="zh-CN" dirty="0"/>
              <a:t>(p==NULL)</a:t>
            </a:r>
            <a:endParaRPr lang="zh-CN" altLang="en-US" dirty="0"/>
          </a:p>
        </p:txBody>
      </p:sp>
      <p:sp>
        <p:nvSpPr>
          <p:cNvPr id="60" name="MH_Other_11"/>
          <p:cNvSpPr/>
          <p:nvPr>
            <p:custDataLst>
              <p:tags r:id="rId18"/>
            </p:custDataLst>
          </p:nvPr>
        </p:nvSpPr>
        <p:spPr bwMode="auto">
          <a:xfrm>
            <a:off x="8394702" y="5373216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右大括号 68"/>
          <p:cNvSpPr/>
          <p:nvPr/>
        </p:nvSpPr>
        <p:spPr>
          <a:xfrm>
            <a:off x="8841849" y="3336660"/>
            <a:ext cx="792088" cy="261972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9760938" y="4385707"/>
            <a:ext cx="1975452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 fontScale="85000" lnSpcReduction="100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不下移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36760" y="4840403"/>
            <a:ext cx="1975452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下移</a:t>
            </a:r>
          </a:p>
        </p:txBody>
      </p:sp>
      <p:sp>
        <p:nvSpPr>
          <p:cNvPr id="72" name="左大括号 71"/>
          <p:cNvSpPr/>
          <p:nvPr/>
        </p:nvSpPr>
        <p:spPr>
          <a:xfrm>
            <a:off x="2680226" y="4728890"/>
            <a:ext cx="224518" cy="72090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MH_SubTitle_2"/>
          <p:cNvSpPr txBox="1"/>
          <p:nvPr>
            <p:custDataLst>
              <p:tags r:id="rId19"/>
            </p:custDataLst>
          </p:nvPr>
        </p:nvSpPr>
        <p:spPr bwMode="auto">
          <a:xfrm flipH="1">
            <a:off x="3301277" y="3561793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p!=NULL</a:t>
            </a:r>
            <a:endParaRPr lang="zh-CN" altLang="en-US" dirty="0"/>
          </a:p>
        </p:txBody>
      </p:sp>
      <p:sp>
        <p:nvSpPr>
          <p:cNvPr id="74" name="上箭头 73"/>
          <p:cNvSpPr/>
          <p:nvPr/>
        </p:nvSpPr>
        <p:spPr bwMode="auto">
          <a:xfrm>
            <a:off x="4251664" y="4304524"/>
            <a:ext cx="362283" cy="390606"/>
          </a:xfrm>
          <a:prstGeom prst="upArrow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rtlCol="0" anchor="ctr"/>
          <a:lstStyle/>
          <a:p>
            <a:pPr algn="just">
              <a:spcBef>
                <a:spcPct val="20000"/>
              </a:spcBef>
            </a:pPr>
            <a:endParaRPr lang="zh-CN" altLang="en-US" sz="3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69697" y="1124691"/>
            <a:ext cx="480064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242547" y="2705121"/>
            <a:ext cx="480064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3" name="MH_SubTitle_3"/>
          <p:cNvSpPr txBox="1"/>
          <p:nvPr>
            <p:custDataLst>
              <p:tags r:id="rId20"/>
            </p:custDataLst>
          </p:nvPr>
        </p:nvSpPr>
        <p:spPr bwMode="auto">
          <a:xfrm>
            <a:off x="6231362" y="4717516"/>
            <a:ext cx="2171700" cy="735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/>
              <a:t>&lt;1</a:t>
            </a:r>
            <a:endParaRPr lang="zh-CN" altLang="en-US" dirty="0"/>
          </a:p>
        </p:txBody>
      </p:sp>
      <p:sp>
        <p:nvSpPr>
          <p:cNvPr id="65" name="MH_Other_11"/>
          <p:cNvSpPr/>
          <p:nvPr>
            <p:custDataLst>
              <p:tags r:id="rId21"/>
            </p:custDataLst>
          </p:nvPr>
        </p:nvSpPr>
        <p:spPr bwMode="auto">
          <a:xfrm>
            <a:off x="8385866" y="4576044"/>
            <a:ext cx="333375" cy="871537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五边形 7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77" name="燕尾形 76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79" name="燕尾形 78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</a:p>
        </p:txBody>
      </p:sp>
    </p:spTree>
    <p:extLst>
      <p:ext uri="{BB962C8B-B14F-4D97-AF65-F5344CB8AC3E}">
        <p14:creationId xmlns:p14="http://schemas.microsoft.com/office/powerpoint/2010/main" val="1095791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3841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49" grpId="0" animBg="1"/>
      <p:bldP spid="52" grpId="0" animBg="1"/>
      <p:bldP spid="53" grpId="0" animBg="1"/>
      <p:bldP spid="56" grpId="0" animBg="1"/>
      <p:bldP spid="59" grpId="0" animBg="1"/>
      <p:bldP spid="60" grpId="0" animBg="1"/>
      <p:bldP spid="69" grpId="0" animBg="1"/>
      <p:bldP spid="72" grpId="0" animBg="1"/>
      <p:bldP spid="73" grpId="0" animBg="1"/>
      <p:bldP spid="74" grpId="0" animBg="1"/>
      <p:bldP spid="63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8451"/>
              </p:ext>
            </p:extLst>
          </p:nvPr>
        </p:nvGraphicFramePr>
        <p:xfrm>
          <a:off x="767408" y="1605576"/>
          <a:ext cx="10680700" cy="478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五边形 5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329066186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5" y="2734494"/>
            <a:ext cx="4752528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指向首元，计数器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不为空且计数器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后移；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，返回结点的地址，否则返回“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7018" y="2734494"/>
            <a:ext cx="6605646" cy="400687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GetElem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*p;   p=L-&gt;next;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j=1;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while(p&amp;&amp;j&lt;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p=p-&gt;next;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j++;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if(!p||j&gt;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)return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if(j==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return 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3500"/>
              </a:lnSpc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385465" y="2630750"/>
            <a:ext cx="0" cy="4110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539026" y="15130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4475130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303912" y="15130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624001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9912424" y="147737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810834" y="1532327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2703234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12033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18746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13847" y="1484561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032723" y="2076698"/>
            <a:ext cx="444650" cy="650384"/>
            <a:chOff x="4114276" y="2292945"/>
            <a:chExt cx="444650" cy="650384"/>
          </a:xfrm>
        </p:grpSpPr>
        <p:sp>
          <p:nvSpPr>
            <p:cNvPr id="43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7032104" y="15318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28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7968208" y="174835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60296" y="1477574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43860" y="893949"/>
            <a:ext cx="480064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11828" y="2096277"/>
            <a:ext cx="480064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anchor="ctr">
            <a:norm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0" name="五边形 4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52" name="燕尾形 51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54" name="燕尾形 53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</a:p>
        </p:txBody>
      </p:sp>
    </p:spTree>
    <p:extLst>
      <p:ext uri="{BB962C8B-B14F-4D97-AF65-F5344CB8AC3E}">
        <p14:creationId xmlns:p14="http://schemas.microsoft.com/office/powerpoint/2010/main" val="22671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3841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3" y="3140968"/>
            <a:ext cx="829285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839416" y="1466639"/>
            <a:ext cx="10255174" cy="137722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的新结点插入到表的第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1≤i≤n+1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）个结点的位置上，即插入到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</a:p>
        </p:txBody>
      </p:sp>
      <p:sp>
        <p:nvSpPr>
          <p:cNvPr id="8" name="五边形 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16" name="燕尾形 15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26273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602374"/>
            <a:ext cx="7416800" cy="259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40" y="2602907"/>
            <a:ext cx="61285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）找到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）生成一个新结点*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）将新结点*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的数据域置为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）新结点*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的指针域指向结点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aseline="-30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）令结点*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的指针域指向新结点*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30875" y="1524985"/>
            <a:ext cx="3042544" cy="847054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18" name="燕尾形 17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7785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415480" y="1561913"/>
            <a:ext cx="101531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=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malloc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));</a:t>
            </a:r>
            <a:r>
              <a:rPr lang="en-US" altLang="zh-CN" dirty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// </a:t>
            </a:r>
            <a:r>
              <a:rPr lang="zh-CN" altLang="en-US" dirty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生成新结点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= x;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s-&gt;next = p-&gt;next; </a:t>
            </a:r>
            <a:r>
              <a:rPr lang="en-US" altLang="zh-CN" dirty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修改指针</a:t>
            </a:r>
            <a:endParaRPr lang="en-US" altLang="zh-CN" dirty="0">
              <a:solidFill>
                <a:srgbClr val="FF25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 = s;          </a:t>
            </a:r>
            <a:r>
              <a:rPr lang="en-US" altLang="zh-CN" dirty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</a:p>
        </p:txBody>
      </p:sp>
      <p:grpSp>
        <p:nvGrpSpPr>
          <p:cNvPr id="152579" name="Group 3"/>
          <p:cNvGrpSpPr>
            <a:grpSpLocks/>
          </p:cNvGrpSpPr>
          <p:nvPr/>
        </p:nvGrpSpPr>
        <p:grpSpPr bwMode="auto">
          <a:xfrm>
            <a:off x="5562602" y="5346934"/>
            <a:ext cx="1066800" cy="609600"/>
            <a:chOff x="2544" y="3600"/>
            <a:chExt cx="672" cy="384"/>
          </a:xfrm>
        </p:grpSpPr>
        <p:sp>
          <p:nvSpPr>
            <p:cNvPr id="36887" name="Rectangle 4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rgbClr val="990000"/>
                  </a:solidFill>
                </a:rPr>
                <a:t> </a:t>
              </a:r>
              <a:endParaRPr lang="en-US" altLang="zh-CN" sz="3600" dirty="0"/>
            </a:p>
          </p:txBody>
        </p:sp>
        <p:sp>
          <p:nvSpPr>
            <p:cNvPr id="36888" name="Line 5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2895600" y="4203934"/>
            <a:ext cx="1981200" cy="609600"/>
            <a:chOff x="864" y="2784"/>
            <a:chExt cx="1248" cy="384"/>
          </a:xfrm>
        </p:grpSpPr>
        <p:sp>
          <p:nvSpPr>
            <p:cNvPr id="36884" name="Rectangle 7"/>
            <p:cNvSpPr>
              <a:spLocks noChangeArrowheads="1"/>
            </p:cNvSpPr>
            <p:nvPr/>
          </p:nvSpPr>
          <p:spPr bwMode="auto">
            <a:xfrm>
              <a:off x="1440" y="2784"/>
              <a:ext cx="672" cy="38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i-1</a:t>
              </a:r>
              <a:endParaRPr lang="en-US" altLang="zh-CN" sz="3600"/>
            </a:p>
          </p:txBody>
        </p:sp>
        <p:sp>
          <p:nvSpPr>
            <p:cNvPr id="36885" name="Line 8"/>
            <p:cNvSpPr>
              <a:spLocks noChangeShapeType="1"/>
            </p:cNvSpPr>
            <p:nvPr/>
          </p:nvSpPr>
          <p:spPr bwMode="auto">
            <a:xfrm>
              <a:off x="192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9"/>
            <p:cNvSpPr>
              <a:spLocks noChangeShapeType="1"/>
            </p:cNvSpPr>
            <p:nvPr/>
          </p:nvSpPr>
          <p:spPr bwMode="auto">
            <a:xfrm>
              <a:off x="864" y="2976"/>
              <a:ext cx="57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586" name="Group 10"/>
          <p:cNvGrpSpPr>
            <a:grpSpLocks/>
          </p:cNvGrpSpPr>
          <p:nvPr/>
        </p:nvGrpSpPr>
        <p:grpSpPr bwMode="auto">
          <a:xfrm>
            <a:off x="4724400" y="4221398"/>
            <a:ext cx="3886200" cy="592137"/>
            <a:chOff x="2016" y="2784"/>
            <a:chExt cx="2448" cy="384"/>
          </a:xfrm>
        </p:grpSpPr>
        <p:sp>
          <p:nvSpPr>
            <p:cNvPr id="36880" name="Rectangle 11"/>
            <p:cNvSpPr>
              <a:spLocks noChangeArrowheads="1"/>
            </p:cNvSpPr>
            <p:nvPr/>
          </p:nvSpPr>
          <p:spPr bwMode="auto">
            <a:xfrm>
              <a:off x="3360" y="2784"/>
              <a:ext cx="672" cy="38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22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 dirty="0" err="1">
                  <a:solidFill>
                    <a:schemeClr val="tx2"/>
                  </a:solidFill>
                </a:rPr>
                <a:t>a</a:t>
              </a:r>
              <a:r>
                <a:rPr lang="en-US" altLang="zh-CN" sz="3600" b="1" baseline="-25000" dirty="0" err="1">
                  <a:solidFill>
                    <a:schemeClr val="tx2"/>
                  </a:solidFill>
                </a:rPr>
                <a:t>i</a:t>
              </a:r>
              <a:endParaRPr lang="en-US" altLang="zh-CN" sz="3600" dirty="0">
                <a:solidFill>
                  <a:schemeClr val="tx2"/>
                </a:solidFill>
              </a:endParaRPr>
            </a:p>
          </p:txBody>
        </p:sp>
        <p:sp>
          <p:nvSpPr>
            <p:cNvPr id="36881" name="Line 12"/>
            <p:cNvSpPr>
              <a:spLocks noChangeShapeType="1"/>
            </p:cNvSpPr>
            <p:nvPr/>
          </p:nvSpPr>
          <p:spPr bwMode="auto">
            <a:xfrm>
              <a:off x="3840" y="2784"/>
              <a:ext cx="0" cy="3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>
              <a:off x="2016" y="2976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4"/>
            <p:cNvSpPr>
              <a:spLocks noChangeShapeType="1"/>
            </p:cNvSpPr>
            <p:nvPr/>
          </p:nvSpPr>
          <p:spPr bwMode="auto">
            <a:xfrm>
              <a:off x="3936" y="2976"/>
              <a:ext cx="5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52591" name="Rectangle 15"/>
          <p:cNvSpPr>
            <a:spLocks noChangeArrowheads="1"/>
          </p:cNvSpPr>
          <p:nvPr/>
        </p:nvSpPr>
        <p:spPr bwMode="auto">
          <a:xfrm>
            <a:off x="4724400" y="4432534"/>
            <a:ext cx="21336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2592" name="Group 16"/>
          <p:cNvGrpSpPr>
            <a:grpSpLocks/>
          </p:cNvGrpSpPr>
          <p:nvPr/>
        </p:nvGrpSpPr>
        <p:grpSpPr bwMode="auto">
          <a:xfrm>
            <a:off x="3792538" y="4221397"/>
            <a:ext cx="1066800" cy="609600"/>
            <a:chOff x="1440" y="3504"/>
            <a:chExt cx="672" cy="384"/>
          </a:xfrm>
        </p:grpSpPr>
        <p:sp>
          <p:nvSpPr>
            <p:cNvPr id="36878" name="Rectangle 17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22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chemeClr val="tx2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</a:rPr>
                <a:t>i-1</a:t>
              </a:r>
              <a:endParaRPr lang="en-US" altLang="zh-CN" sz="3600" dirty="0">
                <a:solidFill>
                  <a:schemeClr val="tx2"/>
                </a:solidFill>
              </a:endParaRPr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52595" name="AutoShape 19"/>
          <p:cNvCxnSpPr>
            <a:cxnSpLocks noChangeShapeType="1"/>
            <a:stCxn id="36878" idx="3"/>
            <a:endCxn id="36887" idx="1"/>
          </p:cNvCxnSpPr>
          <p:nvPr/>
        </p:nvCxnSpPr>
        <p:spPr bwMode="auto">
          <a:xfrm>
            <a:off x="4870450" y="4526198"/>
            <a:ext cx="679450" cy="11255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00FF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96" name="AutoShape 20"/>
          <p:cNvCxnSpPr>
            <a:cxnSpLocks noChangeShapeType="1"/>
            <a:stCxn id="36887" idx="3"/>
            <a:endCxn id="36880" idx="2"/>
          </p:cNvCxnSpPr>
          <p:nvPr/>
        </p:nvCxnSpPr>
        <p:spPr bwMode="auto">
          <a:xfrm flipV="1">
            <a:off x="6642100" y="4824648"/>
            <a:ext cx="749300" cy="827087"/>
          </a:xfrm>
          <a:prstGeom prst="bentConnector2">
            <a:avLst/>
          </a:prstGeom>
          <a:noFill/>
          <a:ln w="31750">
            <a:solidFill>
              <a:srgbClr val="0000FF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3935760" y="5596493"/>
            <a:ext cx="1550640" cy="476115"/>
          </a:xfrm>
          <a:prstGeom prst="rightArrowCallout">
            <a:avLst>
              <a:gd name="adj1" fmla="val 25000"/>
              <a:gd name="adj2" fmla="val 26667"/>
              <a:gd name="adj3" fmla="val 105000"/>
              <a:gd name="adj4" fmla="val 33333"/>
            </a:avLst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660033"/>
                </a:solidFill>
              </a:rPr>
              <a:t>s</a:t>
            </a:r>
            <a:endParaRPr lang="en-US" altLang="zh-CN" sz="3600" dirty="0"/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2356754" y="4502963"/>
            <a:ext cx="1395189" cy="586003"/>
          </a:xfrm>
          <a:prstGeom prst="rightArrowCallout">
            <a:avLst>
              <a:gd name="adj1" fmla="val 25000"/>
              <a:gd name="adj2" fmla="val 25000"/>
              <a:gd name="adj3" fmla="val 50000"/>
              <a:gd name="adj4" fmla="val 3666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tx2"/>
                </a:solidFill>
              </a:rPr>
              <a:t>p</a:t>
            </a:r>
            <a:endParaRPr lang="en-US" altLang="zh-CN" sz="360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14811" y="6140075"/>
            <a:ext cx="6143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思考：修改指针的两个步骤能互换么？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25507" y="5390124"/>
            <a:ext cx="98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35" name="燕尾形 34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4205884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1" grpId="0" animBg="1"/>
      <p:bldP spid="152597" grpId="0" animBg="1" autoUpdateAnimBg="0"/>
      <p:bldP spid="25" grpId="0" autoUpdateAnimBg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27775" y="1457325"/>
            <a:ext cx="10736449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ListInsert_L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i,ElemType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e){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个元素之前插入数据元素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L;j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while(p&amp;&amp;j&lt;i−1){p=p-&gt;next;++j;}	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寻找第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i−1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 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if(!p || j!=i−1)return ERROR;	   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大于表长 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+ 1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或者小于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s=new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			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生成新结点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s-&gt;data=e;      		         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将结点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的数据域置为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s-&gt;next=p-&gt;next;	   	        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将结点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p-&gt;next=s;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OK; }</a:t>
            </a:r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15" name="燕尾形 14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27239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2028826" y="5712701"/>
            <a:ext cx="70040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4000" dirty="0">
                <a:ea typeface="宋体" pitchFamily="2" charset="-122"/>
              </a:rPr>
              <a:t>p-&gt;next = p-&gt;next-&gt;next  ???</a:t>
            </a:r>
          </a:p>
        </p:txBody>
      </p:sp>
      <p:sp>
        <p:nvSpPr>
          <p:cNvPr id="44037" name="Line 30"/>
          <p:cNvSpPr>
            <a:spLocks noChangeShapeType="1"/>
          </p:cNvSpPr>
          <p:nvPr/>
        </p:nvSpPr>
        <p:spPr bwMode="auto">
          <a:xfrm>
            <a:off x="2767013" y="2800001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Rectangle 31"/>
          <p:cNvSpPr>
            <a:spLocks noChangeArrowheads="1"/>
          </p:cNvSpPr>
          <p:nvPr/>
        </p:nvSpPr>
        <p:spPr bwMode="auto">
          <a:xfrm>
            <a:off x="3224213" y="2495201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4039" name="Line 32"/>
          <p:cNvSpPr>
            <a:spLocks noChangeShapeType="1"/>
          </p:cNvSpPr>
          <p:nvPr/>
        </p:nvSpPr>
        <p:spPr bwMode="auto">
          <a:xfrm>
            <a:off x="3910013" y="2495201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Line 33"/>
          <p:cNvSpPr>
            <a:spLocks noChangeShapeType="1"/>
          </p:cNvSpPr>
          <p:nvPr/>
        </p:nvSpPr>
        <p:spPr bwMode="auto">
          <a:xfrm>
            <a:off x="4062413" y="2800001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Rectangle 34"/>
          <p:cNvSpPr>
            <a:spLocks noChangeArrowheads="1"/>
          </p:cNvSpPr>
          <p:nvPr/>
        </p:nvSpPr>
        <p:spPr bwMode="auto">
          <a:xfrm>
            <a:off x="5053013" y="2495201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4042" name="Line 35"/>
          <p:cNvSpPr>
            <a:spLocks noChangeShapeType="1"/>
          </p:cNvSpPr>
          <p:nvPr/>
        </p:nvSpPr>
        <p:spPr bwMode="auto">
          <a:xfrm>
            <a:off x="5738813" y="2495201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Line 36"/>
          <p:cNvSpPr>
            <a:spLocks noChangeShapeType="1"/>
          </p:cNvSpPr>
          <p:nvPr/>
        </p:nvSpPr>
        <p:spPr bwMode="auto">
          <a:xfrm>
            <a:off x="5891213" y="2800001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Rectangle 37"/>
          <p:cNvSpPr>
            <a:spLocks noChangeArrowheads="1"/>
          </p:cNvSpPr>
          <p:nvPr/>
        </p:nvSpPr>
        <p:spPr bwMode="auto">
          <a:xfrm>
            <a:off x="6881813" y="2495201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4045" name="Line 38"/>
          <p:cNvSpPr>
            <a:spLocks noChangeShapeType="1"/>
          </p:cNvSpPr>
          <p:nvPr/>
        </p:nvSpPr>
        <p:spPr bwMode="auto">
          <a:xfrm>
            <a:off x="7567613" y="2495201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39"/>
          <p:cNvSpPr>
            <a:spLocks noChangeShapeType="1"/>
          </p:cNvSpPr>
          <p:nvPr/>
        </p:nvSpPr>
        <p:spPr bwMode="auto">
          <a:xfrm>
            <a:off x="7720013" y="2800001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Text Box 40"/>
          <p:cNvSpPr txBox="1">
            <a:spLocks noChangeArrowheads="1"/>
          </p:cNvSpPr>
          <p:nvPr/>
        </p:nvSpPr>
        <p:spPr bwMode="auto">
          <a:xfrm>
            <a:off x="2157413" y="2355601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9900"/>
                </a:solidFill>
                <a:ea typeface="宋体" pitchFamily="2" charset="-122"/>
                <a:sym typeface="Symbol" pitchFamily="18" charset="2"/>
              </a:rPr>
              <a:t>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4048" name="Text Box 41"/>
          <p:cNvSpPr txBox="1">
            <a:spLocks noChangeArrowheads="1"/>
          </p:cNvSpPr>
          <p:nvPr/>
        </p:nvSpPr>
        <p:spPr bwMode="auto">
          <a:xfrm>
            <a:off x="8221663" y="2355601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ea typeface="宋体" pitchFamily="2" charset="-122"/>
                <a:sym typeface="Symbol" pitchFamily="18" charset="2"/>
              </a:rPr>
              <a:t>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49" name="Line 42"/>
          <p:cNvSpPr>
            <a:spLocks noChangeShapeType="1"/>
          </p:cNvSpPr>
          <p:nvPr/>
        </p:nvSpPr>
        <p:spPr bwMode="auto">
          <a:xfrm>
            <a:off x="2767013" y="4247801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Rectangle 43"/>
          <p:cNvSpPr>
            <a:spLocks noChangeArrowheads="1"/>
          </p:cNvSpPr>
          <p:nvPr/>
        </p:nvSpPr>
        <p:spPr bwMode="auto">
          <a:xfrm>
            <a:off x="3224213" y="3943001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4051" name="Line 44"/>
          <p:cNvSpPr>
            <a:spLocks noChangeShapeType="1"/>
          </p:cNvSpPr>
          <p:nvPr/>
        </p:nvSpPr>
        <p:spPr bwMode="auto">
          <a:xfrm>
            <a:off x="3910013" y="3943001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Line 45"/>
          <p:cNvSpPr>
            <a:spLocks noChangeShapeType="1"/>
          </p:cNvSpPr>
          <p:nvPr/>
        </p:nvSpPr>
        <p:spPr bwMode="auto">
          <a:xfrm>
            <a:off x="4062413" y="4247801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Rectangle 46"/>
          <p:cNvSpPr>
            <a:spLocks noChangeArrowheads="1"/>
          </p:cNvSpPr>
          <p:nvPr/>
        </p:nvSpPr>
        <p:spPr bwMode="auto">
          <a:xfrm>
            <a:off x="5053013" y="3943001"/>
            <a:ext cx="99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4054" name="Line 47"/>
          <p:cNvSpPr>
            <a:spLocks noChangeShapeType="1"/>
          </p:cNvSpPr>
          <p:nvPr/>
        </p:nvSpPr>
        <p:spPr bwMode="auto">
          <a:xfrm>
            <a:off x="5738813" y="3943001"/>
            <a:ext cx="0" cy="533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Line 48"/>
          <p:cNvSpPr>
            <a:spLocks noChangeShapeType="1"/>
          </p:cNvSpPr>
          <p:nvPr/>
        </p:nvSpPr>
        <p:spPr bwMode="auto">
          <a:xfrm>
            <a:off x="5891213" y="4247801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Rectangle 49"/>
          <p:cNvSpPr>
            <a:spLocks noChangeArrowheads="1"/>
          </p:cNvSpPr>
          <p:nvPr/>
        </p:nvSpPr>
        <p:spPr bwMode="auto">
          <a:xfrm>
            <a:off x="6881813" y="3943001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4057" name="Line 50"/>
          <p:cNvSpPr>
            <a:spLocks noChangeShapeType="1"/>
          </p:cNvSpPr>
          <p:nvPr/>
        </p:nvSpPr>
        <p:spPr bwMode="auto">
          <a:xfrm>
            <a:off x="7567613" y="3943001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8" name="Line 51"/>
          <p:cNvSpPr>
            <a:spLocks noChangeShapeType="1"/>
          </p:cNvSpPr>
          <p:nvPr/>
        </p:nvSpPr>
        <p:spPr bwMode="auto">
          <a:xfrm>
            <a:off x="7720013" y="4247801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Text Box 52"/>
          <p:cNvSpPr txBox="1">
            <a:spLocks noChangeArrowheads="1"/>
          </p:cNvSpPr>
          <p:nvPr/>
        </p:nvSpPr>
        <p:spPr bwMode="auto">
          <a:xfrm>
            <a:off x="2157413" y="349426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ea typeface="宋体" pitchFamily="2" charset="-122"/>
                <a:sym typeface="Symbol" pitchFamily="18" charset="2"/>
              </a:rPr>
              <a:t>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60" name="Text Box 53"/>
          <p:cNvSpPr txBox="1">
            <a:spLocks noChangeArrowheads="1"/>
          </p:cNvSpPr>
          <p:nvPr/>
        </p:nvSpPr>
        <p:spPr bwMode="auto">
          <a:xfrm>
            <a:off x="8221663" y="3790601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00"/>
                </a:solidFill>
                <a:ea typeface="宋体" pitchFamily="2" charset="-122"/>
                <a:sym typeface="Symbol" pitchFamily="18" charset="2"/>
              </a:rPr>
              <a:t>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61" name="Text Box 54"/>
          <p:cNvSpPr txBox="1">
            <a:spLocks noChangeArrowheads="1"/>
          </p:cNvSpPr>
          <p:nvPr/>
        </p:nvSpPr>
        <p:spPr bwMode="auto">
          <a:xfrm>
            <a:off x="3225800" y="2371477"/>
            <a:ext cx="6928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a typeface="宋体" pitchFamily="2" charset="-122"/>
              </a:rPr>
              <a:t>i-1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4062" name="Text Box 55"/>
          <p:cNvSpPr txBox="1">
            <a:spLocks noChangeArrowheads="1"/>
          </p:cNvSpPr>
          <p:nvPr/>
        </p:nvSpPr>
        <p:spPr bwMode="auto">
          <a:xfrm>
            <a:off x="3224213" y="3820765"/>
            <a:ext cx="6928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tx2"/>
                </a:solidFill>
                <a:ea typeface="宋体" pitchFamily="2" charset="-122"/>
              </a:rPr>
              <a:t>i-1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63" name="Text Box 56"/>
          <p:cNvSpPr txBox="1">
            <a:spLocks noChangeArrowheads="1"/>
          </p:cNvSpPr>
          <p:nvPr/>
        </p:nvSpPr>
        <p:spPr bwMode="auto">
          <a:xfrm>
            <a:off x="5200651" y="2417513"/>
            <a:ext cx="461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 dirty="0" err="1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3200" b="1" baseline="-25000" dirty="0" err="1">
                <a:solidFill>
                  <a:schemeClr val="tx2"/>
                </a:solidFill>
                <a:ea typeface="宋体" pitchFamily="2" charset="-122"/>
              </a:rPr>
              <a:t>i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4064" name="Text Box 57"/>
          <p:cNvSpPr txBox="1">
            <a:spLocks noChangeArrowheads="1"/>
          </p:cNvSpPr>
          <p:nvPr/>
        </p:nvSpPr>
        <p:spPr bwMode="auto">
          <a:xfrm>
            <a:off x="5205413" y="3820765"/>
            <a:ext cx="461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bg1"/>
                </a:solidFill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65" name="Text Box 58"/>
          <p:cNvSpPr txBox="1">
            <a:spLocks noChangeArrowheads="1"/>
          </p:cNvSpPr>
          <p:nvPr/>
        </p:nvSpPr>
        <p:spPr bwMode="auto">
          <a:xfrm>
            <a:off x="6877050" y="2417514"/>
            <a:ext cx="756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a typeface="宋体" pitchFamily="2" charset="-122"/>
              </a:rPr>
              <a:t>i+1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4066" name="Text Box 59"/>
          <p:cNvSpPr txBox="1">
            <a:spLocks noChangeArrowheads="1"/>
          </p:cNvSpPr>
          <p:nvPr/>
        </p:nvSpPr>
        <p:spPr bwMode="auto">
          <a:xfrm>
            <a:off x="6896100" y="3820765"/>
            <a:ext cx="756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tx2"/>
                </a:solidFill>
                <a:ea typeface="宋体" pitchFamily="2" charset="-122"/>
              </a:rPr>
              <a:t>i+1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67" name="Line 60"/>
          <p:cNvSpPr>
            <a:spLocks noChangeShapeType="1"/>
          </p:cNvSpPr>
          <p:nvPr/>
        </p:nvSpPr>
        <p:spPr bwMode="auto">
          <a:xfrm flipV="1">
            <a:off x="3529013" y="4552601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8" name="Line 61"/>
          <p:cNvSpPr>
            <a:spLocks noChangeShapeType="1"/>
          </p:cNvSpPr>
          <p:nvPr/>
        </p:nvSpPr>
        <p:spPr bwMode="auto">
          <a:xfrm flipV="1">
            <a:off x="5357813" y="4552601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9" name="Text Box 62"/>
          <p:cNvSpPr txBox="1">
            <a:spLocks noChangeArrowheads="1"/>
          </p:cNvSpPr>
          <p:nvPr/>
        </p:nvSpPr>
        <p:spPr bwMode="auto">
          <a:xfrm>
            <a:off x="3529014" y="4552601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ea typeface="宋体" pitchFamily="2" charset="-122"/>
              </a:rPr>
              <a:t>p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70" name="Text Box 63"/>
          <p:cNvSpPr txBox="1">
            <a:spLocks noChangeArrowheads="1"/>
          </p:cNvSpPr>
          <p:nvPr/>
        </p:nvSpPr>
        <p:spPr bwMode="auto">
          <a:xfrm>
            <a:off x="5405439" y="4552601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ea typeface="宋体" pitchFamily="2" charset="-122"/>
              </a:rPr>
              <a:t>q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4071" name="Line 64"/>
          <p:cNvSpPr>
            <a:spLocks noChangeShapeType="1"/>
          </p:cNvSpPr>
          <p:nvPr/>
        </p:nvSpPr>
        <p:spPr bwMode="auto">
          <a:xfrm flipV="1">
            <a:off x="4062413" y="3714401"/>
            <a:ext cx="381000" cy="381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Line 65"/>
          <p:cNvSpPr>
            <a:spLocks noChangeShapeType="1"/>
          </p:cNvSpPr>
          <p:nvPr/>
        </p:nvSpPr>
        <p:spPr bwMode="auto">
          <a:xfrm>
            <a:off x="6577013" y="3714401"/>
            <a:ext cx="304800" cy="2286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3" name="Line 66"/>
          <p:cNvSpPr>
            <a:spLocks noChangeShapeType="1"/>
          </p:cNvSpPr>
          <p:nvPr/>
        </p:nvSpPr>
        <p:spPr bwMode="auto">
          <a:xfrm flipH="1">
            <a:off x="4443413" y="3714401"/>
            <a:ext cx="2133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4" name="Text Box 67"/>
          <p:cNvSpPr txBox="1">
            <a:spLocks noChangeArrowheads="1"/>
          </p:cNvSpPr>
          <p:nvPr/>
        </p:nvSpPr>
        <p:spPr bwMode="auto">
          <a:xfrm>
            <a:off x="5530851" y="3049240"/>
            <a:ext cx="1408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删除前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44075" name="Text Box 68"/>
          <p:cNvSpPr txBox="1">
            <a:spLocks noChangeArrowheads="1"/>
          </p:cNvSpPr>
          <p:nvPr/>
        </p:nvSpPr>
        <p:spPr bwMode="auto">
          <a:xfrm>
            <a:off x="4900613" y="5009801"/>
            <a:ext cx="1408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删除后</a:t>
            </a:r>
            <a:endParaRPr lang="zh-CN" altLang="en-US" sz="2400">
              <a:ea typeface="宋体" pitchFamily="2" charset="-122"/>
            </a:endParaRPr>
          </a:p>
        </p:txBody>
      </p:sp>
      <p:grpSp>
        <p:nvGrpSpPr>
          <p:cNvPr id="44076" name="Group 69"/>
          <p:cNvGrpSpPr>
            <a:grpSpLocks/>
          </p:cNvGrpSpPr>
          <p:nvPr/>
        </p:nvGrpSpPr>
        <p:grpSpPr bwMode="auto">
          <a:xfrm>
            <a:off x="4386263" y="4000151"/>
            <a:ext cx="361950" cy="438150"/>
            <a:chOff x="2928" y="684"/>
            <a:chExt cx="312" cy="420"/>
          </a:xfrm>
        </p:grpSpPr>
        <p:sp>
          <p:nvSpPr>
            <p:cNvPr id="44080" name="Line 70"/>
            <p:cNvSpPr>
              <a:spLocks noChangeShapeType="1"/>
            </p:cNvSpPr>
            <p:nvPr/>
          </p:nvSpPr>
          <p:spPr bwMode="auto">
            <a:xfrm>
              <a:off x="2964" y="708"/>
              <a:ext cx="276" cy="39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Line 71"/>
            <p:cNvSpPr>
              <a:spLocks noChangeShapeType="1"/>
            </p:cNvSpPr>
            <p:nvPr/>
          </p:nvSpPr>
          <p:spPr bwMode="auto">
            <a:xfrm flipH="1">
              <a:off x="2928" y="684"/>
              <a:ext cx="312" cy="4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77" name="Group 72"/>
          <p:cNvGrpSpPr>
            <a:grpSpLocks/>
          </p:cNvGrpSpPr>
          <p:nvPr/>
        </p:nvGrpSpPr>
        <p:grpSpPr bwMode="auto">
          <a:xfrm>
            <a:off x="6310313" y="4076351"/>
            <a:ext cx="361950" cy="438150"/>
            <a:chOff x="2928" y="684"/>
            <a:chExt cx="312" cy="420"/>
          </a:xfrm>
        </p:grpSpPr>
        <p:sp>
          <p:nvSpPr>
            <p:cNvPr id="44078" name="Line 73"/>
            <p:cNvSpPr>
              <a:spLocks noChangeShapeType="1"/>
            </p:cNvSpPr>
            <p:nvPr/>
          </p:nvSpPr>
          <p:spPr bwMode="auto">
            <a:xfrm>
              <a:off x="2964" y="708"/>
              <a:ext cx="276" cy="39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74"/>
            <p:cNvSpPr>
              <a:spLocks noChangeShapeType="1"/>
            </p:cNvSpPr>
            <p:nvPr/>
          </p:nvSpPr>
          <p:spPr bwMode="auto">
            <a:xfrm flipH="1">
              <a:off x="2928" y="684"/>
              <a:ext cx="312" cy="4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772885" y="1481085"/>
            <a:ext cx="3988256" cy="78429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删除第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</a:p>
        </p:txBody>
      </p:sp>
      <p:sp>
        <p:nvSpPr>
          <p:cNvPr id="56" name="五边形 5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58" name="燕尾形 57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60" name="燕尾形 59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9993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95" grpId="0" animBg="1" autoUpdateAnimBg="0"/>
      <p:bldP spid="44049" grpId="0" animBg="1"/>
      <p:bldP spid="44050" grpId="0" animBg="1"/>
      <p:bldP spid="44051" grpId="0" animBg="1"/>
      <p:bldP spid="44052" grpId="0" animBg="1"/>
      <p:bldP spid="44053" grpId="0" animBg="1"/>
      <p:bldP spid="44054" grpId="0" animBg="1"/>
      <p:bldP spid="44055" grpId="0" animBg="1"/>
      <p:bldP spid="44056" grpId="0" animBg="1"/>
      <p:bldP spid="44057" grpId="0" animBg="1"/>
      <p:bldP spid="44058" grpId="0" animBg="1"/>
      <p:bldP spid="44059" grpId="0"/>
      <p:bldP spid="44060" grpId="0"/>
      <p:bldP spid="44062" grpId="0"/>
      <p:bldP spid="44064" grpId="0"/>
      <p:bldP spid="44066" grpId="0"/>
      <p:bldP spid="44067" grpId="0" animBg="1"/>
      <p:bldP spid="44068" grpId="0" animBg="1"/>
      <p:bldP spid="44069" grpId="0"/>
      <p:bldP spid="44070" grpId="0"/>
      <p:bldP spid="44071" grpId="0" animBg="1"/>
      <p:bldP spid="44072" grpId="0" animBg="1"/>
      <p:bldP spid="44073" grpId="0" animBg="1"/>
      <p:bldP spid="440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524985"/>
            <a:ext cx="7235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/>
          <p:nvPr/>
        </p:nvSpPr>
        <p:spPr>
          <a:xfrm>
            <a:off x="760151" y="1524985"/>
            <a:ext cx="3042544" cy="847054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05809" y="2372039"/>
            <a:ext cx="648228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）找到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）临时保存结点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中，以备释放；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）令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p-&gt;next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的直接后继结点；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的值保留在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）释放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的空间；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19" name="燕尾形 18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0854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60150" y="1363905"/>
            <a:ext cx="10592433" cy="58324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ListDelete_L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i,ElemType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&amp;e){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将线性表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个数据元素删除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L;j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p-&gt;next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&amp;&amp;j&lt;i-1){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寻找第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p=p-&gt;next; ++j;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if(!p-&gt;next || j!=i-1) return ERROR;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删除位置不合理 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q=p-&gt;next;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临时保存被删结点的地址以备释放 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p-&gt;next=q-&gt;next;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改变删除结点前驱结点的指针域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e=q-&gt;data; 	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保存删除结点的数据域 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q; 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释放删除结点的空间 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OK; }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  <p:sp>
        <p:nvSpPr>
          <p:cNvPr id="15" name="燕尾形 14"/>
          <p:cNvSpPr/>
          <p:nvPr/>
        </p:nvSpPr>
        <p:spPr>
          <a:xfrm>
            <a:off x="4306533" y="531244"/>
            <a:ext cx="2581555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400381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1" name="Rectangle 5"/>
          <p:cNvSpPr>
            <a:spLocks noRot="1" noChangeArrowheads="1"/>
          </p:cNvSpPr>
          <p:nvPr/>
        </p:nvSpPr>
        <p:spPr bwMode="auto">
          <a:xfrm>
            <a:off x="630203" y="1659961"/>
            <a:ext cx="10866397" cy="472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因线性链表只能顺序存取，即在查找时要从头指针找起，查找的时间复杂度为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因线性链表不需要移动元素，只要修改指针，一般情况下时间复杂度为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但是，如果要在单链表中进行前插或删除操作，由于要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从头查找前驱结点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，所耗时间复杂度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21223" name="Rectangle 7"/>
          <p:cNvSpPr>
            <a:spLocks noRot="1" noChangeArrowheads="1"/>
          </p:cNvSpPr>
          <p:nvPr/>
        </p:nvSpPr>
        <p:spPr bwMode="auto">
          <a:xfrm>
            <a:off x="1905000" y="3882727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463" y="402531"/>
            <a:ext cx="3501244" cy="988329"/>
            <a:chOff x="511395" y="5843692"/>
            <a:chExt cx="3392043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5" y="6101950"/>
              <a:ext cx="3184930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824260" y="5843692"/>
              <a:ext cx="307917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8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1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1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build="p" autoUpdateAnimBg="0"/>
      <p:bldP spid="5212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0579" y="3468671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84115" y="2837581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892027" y="3053604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48777" y="2789815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30938" y="4018544"/>
            <a:ext cx="338852" cy="650384"/>
            <a:chOff x="4114276" y="2292945"/>
            <a:chExt cx="338852" cy="650384"/>
          </a:xfrm>
        </p:grpSpPr>
        <p:sp>
          <p:nvSpPr>
            <p:cNvPr id="14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338852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00114" y="3986831"/>
            <a:ext cx="444650" cy="650384"/>
            <a:chOff x="4114276" y="2292945"/>
            <a:chExt cx="444650" cy="650384"/>
          </a:xfrm>
        </p:grpSpPr>
        <p:sp>
          <p:nvSpPr>
            <p:cNvPr id="21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684115" y="3494036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892027" y="3710059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8777" y="3446270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98491" y="3710059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200681" y="420265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310216" y="4720818"/>
            <a:ext cx="444650" cy="650384"/>
            <a:chOff x="4114276" y="2292945"/>
            <a:chExt cx="444650" cy="650384"/>
          </a:xfrm>
        </p:grpSpPr>
        <p:sp>
          <p:nvSpPr>
            <p:cNvPr id="29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379986" y="4214195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687928" y="4223287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895840" y="443931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52590" y="4175521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602304" y="443931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385105" y="4439310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943871" y="4732355"/>
            <a:ext cx="338852" cy="650384"/>
            <a:chOff x="4114276" y="2292945"/>
            <a:chExt cx="338852" cy="650384"/>
          </a:xfrm>
        </p:grpSpPr>
        <p:sp>
          <p:nvSpPr>
            <p:cNvPr id="40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338852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05385" y="517554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7185027" y="5693709"/>
            <a:ext cx="444650" cy="650384"/>
            <a:chOff x="4114276" y="2292945"/>
            <a:chExt cx="444650" cy="650384"/>
          </a:xfrm>
        </p:grpSpPr>
        <p:sp>
          <p:nvSpPr>
            <p:cNvPr id="44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816858" y="5725422"/>
            <a:ext cx="338852" cy="650384"/>
            <a:chOff x="4114276" y="2292945"/>
            <a:chExt cx="338852" cy="650384"/>
          </a:xfrm>
        </p:grpSpPr>
        <p:sp>
          <p:nvSpPr>
            <p:cNvPr id="47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338852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205775" y="517554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417662" y="519617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693022" y="5196178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00934" y="5412201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557684" y="5148412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607398" y="5412201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390199" y="5412201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128676" y="5412201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143672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接箭头连接符 63"/>
          <p:cNvCxnSpPr/>
          <p:nvPr/>
        </p:nvCxnSpPr>
        <p:spPr>
          <a:xfrm>
            <a:off x="4079776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908558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直接箭头连接符 65"/>
          <p:cNvCxnSpPr/>
          <p:nvPr/>
        </p:nvCxnSpPr>
        <p:spPr>
          <a:xfrm>
            <a:off x="5844662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0128448" y="168670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415480" y="1712913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>
          <a:xfrm>
            <a:off x="2307880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23392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280142" y="1665147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6636750" y="1712405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" name="直接箭头连接符 75"/>
          <p:cNvCxnSpPr/>
          <p:nvPr/>
        </p:nvCxnSpPr>
        <p:spPr>
          <a:xfrm>
            <a:off x="7572854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426591" y="1658160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8362967" y="170080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直接箭头连接符 81"/>
          <p:cNvCxnSpPr/>
          <p:nvPr/>
        </p:nvCxnSpPr>
        <p:spPr>
          <a:xfrm>
            <a:off x="9336360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五边形 8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85" name="燕尾形 84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87" name="燕尾形 86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尾插法</a:t>
            </a:r>
          </a:p>
        </p:txBody>
      </p:sp>
    </p:spTree>
    <p:extLst>
      <p:ext uri="{BB962C8B-B14F-4D97-AF65-F5344CB8AC3E}">
        <p14:creationId xmlns:p14="http://schemas.microsoft.com/office/powerpoint/2010/main" val="28583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2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382873" y="413511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2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15201" y="413511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单链表的定义</a:t>
            </a:r>
          </a:p>
        </p:txBody>
      </p:sp>
      <p:sp>
        <p:nvSpPr>
          <p:cNvPr id="9" name="MH_Number_3">
            <a:hlinkClick r:id="rId21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387527" y="2077705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21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19855" y="2077705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单链表的操作</a:t>
            </a:r>
          </a:p>
        </p:txBody>
      </p:sp>
      <p:sp>
        <p:nvSpPr>
          <p:cNvPr id="21" name="MH_Number_2">
            <a:hlinkClick r:id="rId21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387527" y="1245608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19855" y="1245608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单链表存储结构定义</a:t>
            </a: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Number_3">
            <a:hlinkClick r:id="rId2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390003" y="291214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3">
            <a:hlinkClick r:id="rId21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5222331" y="2912144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单链表的创建</a:t>
            </a:r>
          </a:p>
        </p:txBody>
      </p:sp>
      <p:sp>
        <p:nvSpPr>
          <p:cNvPr id="14" name="MH_Number_3">
            <a:hlinkClick r:id="rId21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4387527" y="3754746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05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5" name="MH_Entry_3">
            <a:hlinkClick r:id="rId21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5219855" y="3754746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单链表的应用</a:t>
            </a:r>
          </a:p>
        </p:txBody>
      </p:sp>
      <p:sp>
        <p:nvSpPr>
          <p:cNvPr id="16" name="MH_Number_3">
            <a:hlinkClick r:id="rId21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4382873" y="4554280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06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7" name="MH_Entry_3">
            <a:hlinkClick r:id="rId21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5215201" y="4554280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循环链表</a:t>
            </a:r>
          </a:p>
        </p:txBody>
      </p:sp>
      <p:sp>
        <p:nvSpPr>
          <p:cNvPr id="18" name="MH_Number_3">
            <a:hlinkClick r:id="rId21" action="ppaction://hlinksldjump"/>
          </p:cNvPr>
          <p:cNvSpPr/>
          <p:nvPr>
            <p:custDataLst>
              <p:tags r:id="rId18"/>
            </p:custDataLst>
          </p:nvPr>
        </p:nvSpPr>
        <p:spPr>
          <a:xfrm>
            <a:off x="4382113" y="5376202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07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MH_Entry_3">
            <a:hlinkClick r:id="rId21" action="ppaction://hlinksldjump"/>
          </p:cNvPr>
          <p:cNvSpPr/>
          <p:nvPr>
            <p:custDataLst>
              <p:tags r:id="rId19"/>
            </p:custDataLst>
          </p:nvPr>
        </p:nvSpPr>
        <p:spPr>
          <a:xfrm>
            <a:off x="5214441" y="5376202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754838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8" name="燕尾形 7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尾插法</a:t>
            </a:r>
          </a:p>
        </p:txBody>
      </p:sp>
      <p:sp>
        <p:nvSpPr>
          <p:cNvPr id="9" name="内容占位符 2"/>
          <p:cNvSpPr>
            <a:spLocks noGrp="1"/>
          </p:cNvSpPr>
          <p:nvPr>
            <p:ph/>
          </p:nvPr>
        </p:nvSpPr>
        <p:spPr>
          <a:xfrm>
            <a:off x="751178" y="3020343"/>
            <a:ext cx="4968552" cy="3271838"/>
          </a:xfr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0000"/>
                </a:solidFill>
                <a:cs typeface="+mn-cs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创建头结点，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next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设为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NULL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，起始地址保存在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中；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0000"/>
                </a:solidFill>
                <a:cs typeface="+mn-cs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重复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步：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申请结点空间；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数据域赋值，指针域设为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NULL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连接到在建单链表的尾部；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951984" y="1493993"/>
            <a:ext cx="6192688" cy="49593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LinkList</a:t>
            </a:r>
            <a:r>
              <a:rPr lang="en-US" altLang="zh-CN" sz="2000" dirty="0">
                <a:solidFill>
                  <a:schemeClr val="tx1"/>
                </a:solidFill>
              </a:rPr>
              <a:t> L=(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 *)</a:t>
            </a:r>
            <a:r>
              <a:rPr lang="en-US" altLang="zh-CN" sz="2000" dirty="0" err="1">
                <a:solidFill>
                  <a:schemeClr val="tx1"/>
                </a:solidFill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L-&gt;next=NULL;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 * p,*r;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r=L;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for(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=1;i&lt;=</a:t>
            </a:r>
            <a:r>
              <a:rPr lang="en-US" altLang="zh-CN" sz="2000" dirty="0" err="1">
                <a:solidFill>
                  <a:schemeClr val="tx1"/>
                </a:solidFill>
              </a:rPr>
              <a:t>n;i</a:t>
            </a:r>
            <a:r>
              <a:rPr lang="en-US" altLang="zh-CN" sz="2000" dirty="0">
                <a:solidFill>
                  <a:schemeClr val="tx1"/>
                </a:solidFill>
              </a:rPr>
              <a:t>++){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p=(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 *)</a:t>
            </a:r>
            <a:r>
              <a:rPr lang="en-US" altLang="zh-CN" sz="2000" dirty="0" err="1">
                <a:solidFill>
                  <a:schemeClr val="tx1"/>
                </a:solidFill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</a:rPr>
              <a:t>(“%</a:t>
            </a:r>
            <a:r>
              <a:rPr lang="en-US" altLang="zh-CN" sz="2000" dirty="0" err="1">
                <a:solidFill>
                  <a:schemeClr val="tx1"/>
                </a:solidFill>
              </a:rPr>
              <a:t>c”,&amp;p</a:t>
            </a:r>
            <a:r>
              <a:rPr lang="en-US" altLang="zh-CN" sz="2000" dirty="0">
                <a:solidFill>
                  <a:schemeClr val="tx1"/>
                </a:solidFill>
              </a:rPr>
              <a:t>-&gt;data);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p-&gt;next=NULL;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r-&gt;next=p;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r=p;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60151" y="1493993"/>
            <a:ext cx="4681538" cy="1502959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4574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146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3718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290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B53A3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两个指针变量 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指向新创建结点的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marL="342900" indent="-342900" eaLnBrk="1" hangingPunct="1"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指向在建单链表尾结点的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8" name="燕尾形 7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尾插法</a:t>
            </a:r>
          </a:p>
        </p:txBody>
      </p:sp>
      <p:sp>
        <p:nvSpPr>
          <p:cNvPr id="9" name="内容占位符 2"/>
          <p:cNvSpPr>
            <a:spLocks noGrp="1"/>
          </p:cNvSpPr>
          <p:nvPr>
            <p:ph/>
          </p:nvPr>
        </p:nvSpPr>
        <p:spPr>
          <a:xfrm>
            <a:off x="751178" y="3020343"/>
            <a:ext cx="4968552" cy="3271838"/>
          </a:xfr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0000"/>
                </a:solidFill>
                <a:cs typeface="+mn-cs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创建头结点，</a:t>
            </a:r>
            <a:r>
              <a:rPr lang="en-US" altLang="zh-CN" sz="2400" dirty="0">
                <a:solidFill>
                  <a:srgbClr val="B0B0B0"/>
                </a:solidFill>
                <a:cs typeface="+mn-cs"/>
              </a:rPr>
              <a:t>next</a:t>
            </a:r>
            <a:r>
              <a:rPr lang="zh-CN" altLang="en-US" sz="2400" dirty="0">
                <a:solidFill>
                  <a:srgbClr val="B0B0B0"/>
                </a:solidFill>
                <a:cs typeface="+mn-cs"/>
              </a:rPr>
              <a:t>设为</a:t>
            </a:r>
            <a:r>
              <a:rPr lang="en-US" altLang="zh-CN" sz="2400" dirty="0">
                <a:solidFill>
                  <a:srgbClr val="B0B0B0"/>
                </a:solidFill>
                <a:cs typeface="+mn-cs"/>
              </a:rPr>
              <a:t>NULL</a:t>
            </a:r>
            <a:r>
              <a:rPr lang="zh-CN" altLang="en-US" sz="2400" dirty="0">
                <a:solidFill>
                  <a:srgbClr val="B0B0B0"/>
                </a:solidFill>
                <a:cs typeface="+mn-cs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起始地址保存在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中；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0000"/>
                </a:solidFill>
                <a:cs typeface="+mn-cs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重复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步：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申请结点空间；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数据域赋值，</a:t>
            </a:r>
            <a:r>
              <a:rPr lang="zh-CN" altLang="en-US" sz="2400" dirty="0">
                <a:solidFill>
                  <a:srgbClr val="B0B0B0"/>
                </a:solidFill>
                <a:cs typeface="+mn-cs"/>
              </a:rPr>
              <a:t>指针域设为</a:t>
            </a:r>
            <a:r>
              <a:rPr lang="en-US" altLang="zh-CN" sz="2400" dirty="0">
                <a:solidFill>
                  <a:srgbClr val="B0B0B0"/>
                </a:solidFill>
                <a:cs typeface="+mn-cs"/>
              </a:rPr>
              <a:t>NULL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连接到在建单链表的尾部；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951984" y="1493993"/>
            <a:ext cx="6192688" cy="536400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LinkList</a:t>
            </a:r>
            <a:r>
              <a:rPr lang="en-US" altLang="zh-CN" sz="2000" dirty="0">
                <a:solidFill>
                  <a:schemeClr val="tx1"/>
                </a:solidFill>
              </a:rPr>
              <a:t> L=(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 *)</a:t>
            </a:r>
            <a:r>
              <a:rPr lang="en-US" altLang="zh-CN" sz="2000" dirty="0" err="1">
                <a:solidFill>
                  <a:schemeClr val="tx1"/>
                </a:solidFill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B0B0B0"/>
                </a:solidFill>
              </a:rPr>
              <a:t>L-&gt;next=NULL;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 * p,*r;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r=L;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for(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=1;i&lt;=</a:t>
            </a:r>
            <a:r>
              <a:rPr lang="en-US" altLang="zh-CN" sz="2000" dirty="0" err="1">
                <a:solidFill>
                  <a:schemeClr val="tx1"/>
                </a:solidFill>
              </a:rPr>
              <a:t>n;i</a:t>
            </a:r>
            <a:r>
              <a:rPr lang="en-US" altLang="zh-CN" sz="2000" dirty="0">
                <a:solidFill>
                  <a:schemeClr val="tx1"/>
                </a:solidFill>
              </a:rPr>
              <a:t>++){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p=(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 *)</a:t>
            </a:r>
            <a:r>
              <a:rPr lang="en-US" altLang="zh-CN" sz="2000" dirty="0" err="1">
                <a:solidFill>
                  <a:schemeClr val="tx1"/>
                </a:solidFill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LNode</a:t>
            </a:r>
            <a:r>
              <a:rPr lang="en-US" altLang="zh-CN" sz="2000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</a:rPr>
              <a:t>(“%</a:t>
            </a:r>
            <a:r>
              <a:rPr lang="en-US" altLang="zh-CN" sz="2000" dirty="0" err="1">
                <a:solidFill>
                  <a:schemeClr val="tx1"/>
                </a:solidFill>
              </a:rPr>
              <a:t>c”,&amp;p</a:t>
            </a:r>
            <a:r>
              <a:rPr lang="en-US" altLang="zh-CN" sz="2000" dirty="0">
                <a:solidFill>
                  <a:schemeClr val="tx1"/>
                </a:solidFill>
              </a:rPr>
              <a:t>-&gt;data);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B0B0B0"/>
                </a:solidFill>
              </a:rPr>
              <a:t>p-&gt;next=NULL;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r-&gt;next=p;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r=p;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r-&gt;next=NULL;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60151" y="1493993"/>
            <a:ext cx="4681538" cy="1502959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4574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146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3718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290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B53A3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两个指针变量 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指向新创建结点的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marL="342900" indent="-342900" eaLnBrk="1" hangingPunct="1">
              <a:buClr>
                <a:srgbClr val="0000FF"/>
              </a:buClr>
              <a:buSzPct val="70000"/>
              <a:buFont typeface="微软雅黑" panose="020B0503020204020204" pitchFamily="34" charset="-122"/>
              <a:buChar char="◎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指向在建单链表尾结点的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2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612098" y="1470231"/>
            <a:ext cx="103219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fontAlgn="auto"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从一个空表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开始，将新结点逐个插入到链表的尾部，尾指针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指向链表的尾结点。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均指向头结点。每读入一个数据元素则申请一个新结点，将新结点插入到尾结点后，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指向新结点。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24211"/>
              </p:ext>
            </p:extLst>
          </p:nvPr>
        </p:nvGraphicFramePr>
        <p:xfrm>
          <a:off x="948928" y="3349827"/>
          <a:ext cx="7989887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5686560" imgH="1981440" progId="Word.Picture.8">
                  <p:embed/>
                </p:oleObj>
              </mc:Choice>
              <mc:Fallback>
                <p:oleObj name="图片" r:id="rId2" imgW="5686560" imgH="1981440" progId="Word.Picture.8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18" t="6793" r="5023" b="2919"/>
                      <a:stretch>
                        <a:fillRect/>
                      </a:stretch>
                    </p:blipFill>
                    <p:spPr bwMode="auto">
                      <a:xfrm>
                        <a:off x="948928" y="3349827"/>
                        <a:ext cx="7989887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8" name="燕尾形 7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10" name="燕尾形 9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尾插法</a:t>
            </a:r>
          </a:p>
        </p:txBody>
      </p:sp>
    </p:spTree>
    <p:extLst>
      <p:ext uri="{BB962C8B-B14F-4D97-AF65-F5344CB8AC3E}">
        <p14:creationId xmlns:p14="http://schemas.microsoft.com/office/powerpoint/2010/main" val="413878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760151" y="1400055"/>
            <a:ext cx="75438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457200" indent="-457200" fontAlgn="auto"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从一个空表开始，重复读入数据：</a:t>
            </a:r>
          </a:p>
          <a:p>
            <a:pPr marL="800100" lvl="1" indent="-342900" fontAlgn="auto"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Pct val="50000"/>
              <a:buFont typeface="微软雅黑" panose="020B0503020204020204" pitchFamily="34" charset="-122"/>
              <a:buChar char="○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生成新结点</a:t>
            </a:r>
          </a:p>
          <a:p>
            <a:pPr marL="800100" lvl="1" indent="-342900" fontAlgn="auto"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Pct val="50000"/>
              <a:buFont typeface="微软雅黑" panose="020B0503020204020204" pitchFamily="34" charset="-122"/>
              <a:buChar char="○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将读入数据存放到新结点的数据域中</a:t>
            </a:r>
          </a:p>
          <a:p>
            <a:pPr marL="800100" lvl="1" indent="-342900" fontAlgn="auto"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Pct val="50000"/>
              <a:buFont typeface="微软雅黑" panose="020B0503020204020204" pitchFamily="34" charset="-122"/>
              <a:buChar char="○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将该新结点插入到链表的前端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Clr>
                <a:srgbClr val="FF7C80"/>
              </a:buClr>
              <a:buSzPct val="50000"/>
              <a:buFont typeface="Wingdings" pitchFamily="2" charset="2"/>
              <a:buChar char="n"/>
              <a:defRPr/>
            </a:pPr>
            <a:endParaRPr lang="en-US" altLang="zh-CN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1123736" y="3356992"/>
          <a:ext cx="79914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638960" imgH="1752480" progId="Word.Picture.8">
                  <p:embed/>
                </p:oleObj>
              </mc:Choice>
              <mc:Fallback>
                <p:oleObj name="图片" r:id="rId2" imgW="4638960" imgH="1752480" progId="Word.Picture.8">
                  <p:embed/>
                  <p:pic>
                    <p:nvPicPr>
                      <p:cNvPr id="245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36" y="3356992"/>
                        <a:ext cx="79914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8" name="燕尾形 7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10" name="燕尾形 9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头插法</a:t>
            </a:r>
          </a:p>
        </p:txBody>
      </p:sp>
    </p:spTree>
    <p:extLst>
      <p:ext uri="{BB962C8B-B14F-4D97-AF65-F5344CB8AC3E}">
        <p14:creationId xmlns:p14="http://schemas.microsoft.com/office/powerpoint/2010/main" val="51906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415480" y="1893242"/>
          <a:ext cx="26670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36420" imgH="504444" progId="">
                  <p:embed/>
                </p:oleObj>
              </mc:Choice>
              <mc:Fallback>
                <p:oleObj name="VISIO" r:id="rId2" imgW="1836420" imgH="504444" progId="">
                  <p:embed/>
                  <p:pic>
                    <p:nvPicPr>
                      <p:cNvPr id="256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1893242"/>
                        <a:ext cx="26670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609725" y="2584450"/>
            <a:ext cx="6019800" cy="1373188"/>
            <a:chOff x="336" y="852"/>
            <a:chExt cx="3792" cy="1176"/>
          </a:xfrm>
        </p:grpSpPr>
        <p:graphicFrame>
          <p:nvGraphicFramePr>
            <p:cNvPr id="25616" name="Object 6"/>
            <p:cNvGraphicFramePr>
              <a:graphicFrameLocks noChangeAspect="1"/>
            </p:cNvGraphicFramePr>
            <p:nvPr/>
          </p:nvGraphicFramePr>
          <p:xfrm>
            <a:off x="336" y="1236"/>
            <a:ext cx="3792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4267200" imgH="1197864" progId="">
                    <p:embed/>
                  </p:oleObj>
                </mc:Choice>
                <mc:Fallback>
                  <p:oleObj name="VISIO" r:id="rId4" imgW="4267200" imgH="1197864" progId="">
                    <p:embed/>
                    <p:pic>
                      <p:nvPicPr>
                        <p:cNvPr id="2561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36"/>
                          <a:ext cx="3792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7"/>
            <p:cNvSpPr>
              <a:spLocks noChangeShapeType="1"/>
            </p:cNvSpPr>
            <p:nvPr/>
          </p:nvSpPr>
          <p:spPr bwMode="auto">
            <a:xfrm>
              <a:off x="1200" y="852"/>
              <a:ext cx="0" cy="28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1703066" y="2933336"/>
            <a:ext cx="7688263" cy="3003267"/>
            <a:chOff x="197" y="1236"/>
            <a:chExt cx="4843" cy="2369"/>
          </a:xfrm>
        </p:grpSpPr>
        <p:sp>
          <p:nvSpPr>
            <p:cNvPr id="25611" name="Line 8"/>
            <p:cNvSpPr>
              <a:spLocks noChangeShapeType="1"/>
            </p:cNvSpPr>
            <p:nvPr/>
          </p:nvSpPr>
          <p:spPr bwMode="auto">
            <a:xfrm>
              <a:off x="1152" y="2100"/>
              <a:ext cx="0" cy="336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2" name="Group 26"/>
            <p:cNvGrpSpPr>
              <a:grpSpLocks/>
            </p:cNvGrpSpPr>
            <p:nvPr/>
          </p:nvGrpSpPr>
          <p:grpSpPr bwMode="auto">
            <a:xfrm>
              <a:off x="197" y="1236"/>
              <a:ext cx="4843" cy="2369"/>
              <a:chOff x="197" y="1236"/>
              <a:chExt cx="4843" cy="2369"/>
            </a:xfrm>
          </p:grpSpPr>
          <p:graphicFrame>
            <p:nvGraphicFramePr>
              <p:cNvPr id="25613" name="Object 9"/>
              <p:cNvGraphicFramePr>
                <a:graphicFrameLocks noChangeAspect="1"/>
              </p:cNvGraphicFramePr>
              <p:nvPr/>
            </p:nvGraphicFramePr>
            <p:xfrm>
              <a:off x="197" y="2482"/>
              <a:ext cx="4752" cy="1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6" imgW="5652516" imgH="1795272" progId="">
                      <p:embed/>
                    </p:oleObj>
                  </mc:Choice>
                  <mc:Fallback>
                    <p:oleObj name="VISIO" r:id="rId6" imgW="5652516" imgH="1795272" progId="">
                      <p:embed/>
                      <p:pic>
                        <p:nvPicPr>
                          <p:cNvPr id="2561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" y="2482"/>
                            <a:ext cx="4752" cy="1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2102" y="2564"/>
                <a:ext cx="1837" cy="399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+mn-ea"/>
                  </a:rPr>
                  <a:t>p-&gt;data=a</a:t>
                </a:r>
                <a:r>
                  <a:rPr lang="en-US" altLang="zh-CN" sz="3600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+mn-ea"/>
                  </a:rPr>
                  <a:t>n-1</a:t>
                </a:r>
              </a:p>
            </p:txBody>
          </p:sp>
          <p:sp>
            <p:nvSpPr>
              <p:cNvPr id="25615" name="AutoShape 21"/>
              <p:cNvSpPr>
                <a:spLocks noChangeArrowheads="1"/>
              </p:cNvSpPr>
              <p:nvPr/>
            </p:nvSpPr>
            <p:spPr bwMode="auto">
              <a:xfrm>
                <a:off x="4785" y="1236"/>
                <a:ext cx="255" cy="1200"/>
              </a:xfrm>
              <a:prstGeom prst="upArrow">
                <a:avLst>
                  <a:gd name="adj1" fmla="val 50000"/>
                  <a:gd name="adj2" fmla="val 11764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</p:grpSp>
      </p:grpSp>
      <p:grpSp>
        <p:nvGrpSpPr>
          <p:cNvPr id="25608" name="Group 25"/>
          <p:cNvGrpSpPr>
            <a:grpSpLocks/>
          </p:cNvGrpSpPr>
          <p:nvPr/>
        </p:nvGrpSpPr>
        <p:grpSpPr bwMode="auto">
          <a:xfrm>
            <a:off x="7497762" y="1399144"/>
            <a:ext cx="3985324" cy="2222537"/>
            <a:chOff x="3493" y="63"/>
            <a:chExt cx="2177" cy="1905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93" y="63"/>
              <a:ext cx="2177" cy="1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p-&gt;next= L-&gt;next</a:t>
              </a:r>
            </a:p>
            <a:p>
              <a:pPr>
                <a:defRPr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L-&gt;next=p</a:t>
              </a:r>
            </a:p>
          </p:txBody>
        </p:sp>
        <p:sp>
          <p:nvSpPr>
            <p:cNvPr id="25610" name="AutoShape 23"/>
            <p:cNvSpPr>
              <a:spLocks noChangeArrowheads="1"/>
            </p:cNvSpPr>
            <p:nvPr/>
          </p:nvSpPr>
          <p:spPr bwMode="auto">
            <a:xfrm>
              <a:off x="3588" y="1378"/>
              <a:ext cx="314" cy="5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388 h 21600"/>
                <a:gd name="T20" fmla="*/ 1850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五边形 1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22" name="燕尾形 21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24" name="燕尾形 23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头插法</a:t>
            </a:r>
          </a:p>
        </p:txBody>
      </p:sp>
    </p:spTree>
    <p:extLst>
      <p:ext uri="{BB962C8B-B14F-4D97-AF65-F5344CB8AC3E}">
        <p14:creationId xmlns:p14="http://schemas.microsoft.com/office/powerpoint/2010/main" val="30988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27" y="2780929"/>
            <a:ext cx="5016236" cy="3456384"/>
          </a:xfr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defTabSz="457200"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cs typeface="+mn-cs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创建头结点，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next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设为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NULL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，起始地址保存在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中；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0" defTabSz="457200"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cs typeface="+mn-cs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重复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步：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114300" indent="-342900"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申请结点空间；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  <a:p>
            <a:pPr marL="114300" indent="-342900"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数据域赋值，插到头结点的后面；</a:t>
            </a:r>
            <a:endParaRPr lang="en-US" altLang="zh-CN" sz="24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73917" y="1484784"/>
            <a:ext cx="6480720" cy="525658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4574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146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3718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290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LinkList</a:t>
            </a:r>
            <a:r>
              <a:rPr lang="en-US" altLang="zh-CN" dirty="0">
                <a:solidFill>
                  <a:schemeClr val="tx1"/>
                </a:solidFill>
              </a:rPr>
              <a:t> L=(</a:t>
            </a:r>
            <a:r>
              <a:rPr lang="en-US" altLang="zh-CN" dirty="0" err="1">
                <a:solidFill>
                  <a:schemeClr val="tx1"/>
                </a:solidFill>
              </a:rPr>
              <a:t>LNode</a:t>
            </a:r>
            <a:r>
              <a:rPr lang="en-US" altLang="zh-CN" dirty="0">
                <a:solidFill>
                  <a:schemeClr val="tx1"/>
                </a:solidFill>
              </a:rPr>
              <a:t> *)</a:t>
            </a:r>
            <a:r>
              <a:rPr lang="en-US" altLang="zh-CN" dirty="0" err="1">
                <a:solidFill>
                  <a:schemeClr val="tx1"/>
                </a:solidFill>
              </a:rPr>
              <a:t>malloc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sizeof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LNode</a:t>
            </a:r>
            <a:r>
              <a:rPr lang="en-US" altLang="zh-CN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L-&gt;next=NULL;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LNode</a:t>
            </a:r>
            <a:r>
              <a:rPr lang="en-US" altLang="zh-CN" dirty="0">
                <a:solidFill>
                  <a:schemeClr val="tx1"/>
                </a:solidFill>
              </a:rPr>
              <a:t> * p;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</a:t>
            </a:r>
            <a:r>
              <a:rPr lang="en-US" altLang="zh-CN" dirty="0" err="1">
                <a:solidFill>
                  <a:schemeClr val="tx1"/>
                </a:solidFill>
              </a:rPr>
              <a:t>n;i</a:t>
            </a:r>
            <a:r>
              <a:rPr lang="en-US" altLang="zh-CN" dirty="0">
                <a:solidFill>
                  <a:schemeClr val="tx1"/>
                </a:solidFill>
              </a:rPr>
              <a:t>++){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p=(</a:t>
            </a:r>
            <a:r>
              <a:rPr lang="en-US" altLang="zh-CN" dirty="0" err="1">
                <a:solidFill>
                  <a:schemeClr val="tx1"/>
                </a:solidFill>
              </a:rPr>
              <a:t>LNode</a:t>
            </a:r>
            <a:r>
              <a:rPr lang="en-US" altLang="zh-CN" dirty="0">
                <a:solidFill>
                  <a:schemeClr val="tx1"/>
                </a:solidFill>
              </a:rPr>
              <a:t> *)</a:t>
            </a:r>
            <a:r>
              <a:rPr lang="en-US" altLang="zh-CN" dirty="0" err="1">
                <a:solidFill>
                  <a:schemeClr val="tx1"/>
                </a:solidFill>
              </a:rPr>
              <a:t>malloc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sizeof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LNode</a:t>
            </a:r>
            <a:r>
              <a:rPr lang="en-US" altLang="zh-CN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(“%</a:t>
            </a:r>
            <a:r>
              <a:rPr lang="en-US" altLang="zh-CN" dirty="0" err="1">
                <a:solidFill>
                  <a:schemeClr val="tx1"/>
                </a:solidFill>
              </a:rPr>
              <a:t>c”,&amp;p</a:t>
            </a:r>
            <a:r>
              <a:rPr lang="en-US" altLang="zh-CN" dirty="0">
                <a:solidFill>
                  <a:schemeClr val="tx1"/>
                </a:solidFill>
              </a:rPr>
              <a:t>-&gt;data);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p-&gt;next=L-&gt;next;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L-&gt;next=p;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56" name="内容占位符 2"/>
          <p:cNvSpPr txBox="1">
            <a:spLocks/>
          </p:cNvSpPr>
          <p:nvPr/>
        </p:nvSpPr>
        <p:spPr bwMode="auto">
          <a:xfrm>
            <a:off x="829601" y="1628800"/>
            <a:ext cx="4332287" cy="10795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spcAft>
                <a:spcPts val="600"/>
              </a:spcAft>
              <a:buClr>
                <a:srgbClr val="B53A31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4574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146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3718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29050" indent="-1714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一个指针变量 </a:t>
            </a:r>
            <a:endParaRPr lang="en-US" altLang="zh-CN" dirty="0"/>
          </a:p>
          <a:p>
            <a:pPr marL="342900" indent="-342900"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dirty="0">
                <a:solidFill>
                  <a:schemeClr val="tx1"/>
                </a:solidFill>
              </a:rPr>
              <a:t>指向新创建结点的指针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8" name="燕尾形 7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单链表的创建</a:t>
              </a:r>
            </a:p>
          </p:txBody>
        </p:sp>
      </p:grpSp>
      <p:sp>
        <p:nvSpPr>
          <p:cNvPr id="10" name="燕尾形 9"/>
          <p:cNvSpPr/>
          <p:nvPr/>
        </p:nvSpPr>
        <p:spPr>
          <a:xfrm>
            <a:off x="4943872" y="536656"/>
            <a:ext cx="24482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头插法</a:t>
            </a:r>
          </a:p>
        </p:txBody>
      </p:sp>
    </p:spTree>
    <p:extLst>
      <p:ext uri="{BB962C8B-B14F-4D97-AF65-F5344CB8AC3E}">
        <p14:creationId xmlns:p14="http://schemas.microsoft.com/office/powerpoint/2010/main" val="6603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12242"/>
              </p:ext>
            </p:extLst>
          </p:nvPr>
        </p:nvGraphicFramePr>
        <p:xfrm>
          <a:off x="3900240" y="2909888"/>
          <a:ext cx="1150938" cy="5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45" marR="91345" marT="45804" marB="4580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45" marR="91345" marT="45804" marB="4580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835277" y="3146425"/>
            <a:ext cx="7921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16696"/>
              </p:ext>
            </p:extLst>
          </p:nvPr>
        </p:nvGraphicFramePr>
        <p:xfrm>
          <a:off x="5663952" y="2909888"/>
          <a:ext cx="1152526" cy="5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72" marR="91472" marT="45804" marB="4580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2" marR="91472" marT="45804" marB="4580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6600577" y="3146425"/>
            <a:ext cx="7921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00693"/>
              </p:ext>
            </p:extLst>
          </p:nvPr>
        </p:nvGraphicFramePr>
        <p:xfrm>
          <a:off x="9183440" y="2874963"/>
          <a:ext cx="1152526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2800" b="0" kern="1200" baseline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72" marR="91472" marT="45618" marB="45618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72" marR="91472" marT="45618" marB="45618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14123"/>
              </p:ext>
            </p:extLst>
          </p:nvPr>
        </p:nvGraphicFramePr>
        <p:xfrm>
          <a:off x="2171452" y="2928938"/>
          <a:ext cx="1152526" cy="5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72" marR="91472" marT="45790" marB="4579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2" marR="91472" marT="45790" marB="4579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063627" y="3146425"/>
            <a:ext cx="7921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79290" y="3146425"/>
            <a:ext cx="7921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" name="Text Box 26"/>
          <p:cNvSpPr txBox="1">
            <a:spLocks noChangeArrowheads="1"/>
          </p:cNvSpPr>
          <p:nvPr/>
        </p:nvSpPr>
        <p:spPr bwMode="auto">
          <a:xfrm>
            <a:off x="974477" y="2881313"/>
            <a:ext cx="327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57534"/>
              </p:ext>
            </p:extLst>
          </p:nvPr>
        </p:nvGraphicFramePr>
        <p:xfrm>
          <a:off x="7392740" y="2928938"/>
          <a:ext cx="1152526" cy="5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72" marR="91472" marT="45804" marB="4580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2" marR="91472" marT="45804" marB="4580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8329365" y="3146425"/>
            <a:ext cx="7921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2120" y="3526146"/>
            <a:ext cx="9009594" cy="30931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头插法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两个指针变量：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指向当前要插入的结点，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指向下一个要插入的结点；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首元作为第一个插入的结点；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注意更新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值的时刻；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39416" y="1422400"/>
            <a:ext cx="10255174" cy="131085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设计一个算法，通过一趟遍历，将链表中所有结点的链接方向逆转，且仍利用原表的存储空间</a:t>
            </a:r>
          </a:p>
        </p:txBody>
      </p:sp>
      <p:sp>
        <p:nvSpPr>
          <p:cNvPr id="20" name="五边形 1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22" name="燕尾形 21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单链表的应用</a:t>
              </a:r>
            </a:p>
          </p:txBody>
        </p:sp>
      </p:grpSp>
      <p:sp>
        <p:nvSpPr>
          <p:cNvPr id="24" name="燕尾形 23"/>
          <p:cNvSpPr/>
          <p:nvPr/>
        </p:nvSpPr>
        <p:spPr>
          <a:xfrm>
            <a:off x="4943872" y="536656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就地逆置</a:t>
            </a:r>
          </a:p>
        </p:txBody>
      </p:sp>
    </p:spTree>
    <p:extLst>
      <p:ext uri="{BB962C8B-B14F-4D97-AF65-F5344CB8AC3E}">
        <p14:creationId xmlns:p14="http://schemas.microsoft.com/office/powerpoint/2010/main" val="15563118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1556792"/>
            <a:ext cx="957706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reverse (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*p,*q;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指向当前要插入的结点，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指向下一个要插入的结点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p=L-&gt;next;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L-&gt;next=NULL;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while(p){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q=p-&gt;next;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结点插入之前保存它的后继结点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p-&gt;next=L-&gt;next;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L-&gt;next=p;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p=q;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21" name="燕尾形 20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单链表的应用</a:t>
              </a:r>
            </a:p>
          </p:txBody>
        </p:sp>
      </p:grpSp>
      <p:sp>
        <p:nvSpPr>
          <p:cNvPr id="23" name="燕尾形 22"/>
          <p:cNvSpPr/>
          <p:nvPr/>
        </p:nvSpPr>
        <p:spPr>
          <a:xfrm>
            <a:off x="4943872" y="536656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就地逆置</a:t>
            </a:r>
          </a:p>
        </p:txBody>
      </p:sp>
    </p:spTree>
    <p:extLst>
      <p:ext uri="{BB962C8B-B14F-4D97-AF65-F5344CB8AC3E}">
        <p14:creationId xmlns:p14="http://schemas.microsoft.com/office/powerpoint/2010/main" val="2350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4"/>
          <p:cNvSpPr>
            <a:spLocks noChangeArrowheads="1"/>
          </p:cNvSpPr>
          <p:nvPr/>
        </p:nvSpPr>
        <p:spPr bwMode="auto">
          <a:xfrm>
            <a:off x="787982" y="1442047"/>
            <a:ext cx="9704876" cy="52322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设计一个算法，通过一趟遍历在单链表中确定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值最大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的结点。</a:t>
            </a:r>
          </a:p>
        </p:txBody>
      </p:sp>
      <p:sp>
        <p:nvSpPr>
          <p:cNvPr id="160771" name="Rectangle 6"/>
          <p:cNvSpPr>
            <a:spLocks noChangeArrowheads="1"/>
          </p:cNvSpPr>
          <p:nvPr/>
        </p:nvSpPr>
        <p:spPr bwMode="auto">
          <a:xfrm>
            <a:off x="1167895" y="3749487"/>
            <a:ext cx="8856662" cy="278537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个数中的最大数：两个指针变量</a:t>
            </a:r>
          </a:p>
          <a:p>
            <a:pPr marL="4572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可假设第一个结点最大，用指针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指向。</a:t>
            </a:r>
          </a:p>
          <a:p>
            <a:pPr marL="4572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依次和后面的结点进行比较，发现大者则用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指向该结点。</a:t>
            </a:r>
          </a:p>
          <a:p>
            <a:pPr marL="4572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这样将链表从头到尾遍历一遍时，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所指向的结点就是最大者。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26062"/>
              </p:ext>
            </p:extLst>
          </p:nvPr>
        </p:nvGraphicFramePr>
        <p:xfrm>
          <a:off x="3139897" y="20608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076001" y="229616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41917"/>
              </p:ext>
            </p:extLst>
          </p:nvPr>
        </p:nvGraphicFramePr>
        <p:xfrm>
          <a:off x="4904783" y="20608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5840887" y="229616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8678"/>
              </p:ext>
            </p:extLst>
          </p:nvPr>
        </p:nvGraphicFramePr>
        <p:xfrm>
          <a:off x="10124673" y="205393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60395"/>
              </p:ext>
            </p:extLst>
          </p:nvPr>
        </p:nvGraphicFramePr>
        <p:xfrm>
          <a:off x="1411705" y="2080142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2304105" y="229616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9617" y="229616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76367" y="2032376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62044"/>
              </p:ext>
            </p:extLst>
          </p:nvPr>
        </p:nvGraphicFramePr>
        <p:xfrm>
          <a:off x="6632975" y="207963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7569079" y="229616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422816" y="2025389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2927"/>
              </p:ext>
            </p:extLst>
          </p:nvPr>
        </p:nvGraphicFramePr>
        <p:xfrm>
          <a:off x="8359192" y="206803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9332585" y="229616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588073" y="2601409"/>
            <a:ext cx="444650" cy="650384"/>
            <a:chOff x="4114276" y="2292945"/>
            <a:chExt cx="444650" cy="650384"/>
          </a:xfrm>
        </p:grpSpPr>
        <p:sp>
          <p:nvSpPr>
            <p:cNvPr id="26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444650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16969" y="2586197"/>
            <a:ext cx="992877" cy="892455"/>
            <a:chOff x="3635052" y="2205218"/>
            <a:chExt cx="992877" cy="892455"/>
          </a:xfrm>
        </p:grpSpPr>
        <p:sp>
          <p:nvSpPr>
            <p:cNvPr id="29" name="Line 134"/>
            <p:cNvSpPr>
              <a:spLocks noChangeShapeType="1"/>
            </p:cNvSpPr>
            <p:nvPr/>
          </p:nvSpPr>
          <p:spPr bwMode="auto">
            <a:xfrm flipH="1" flipV="1">
              <a:off x="4233763" y="2205218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135"/>
            <p:cNvSpPr txBox="1">
              <a:spLocks noChangeArrowheads="1"/>
            </p:cNvSpPr>
            <p:nvPr/>
          </p:nvSpPr>
          <p:spPr bwMode="auto">
            <a:xfrm>
              <a:off x="3635052" y="2633827"/>
              <a:ext cx="9928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pmax</a:t>
              </a:r>
              <a:endPara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五边形 3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单链表的应用</a:t>
              </a:r>
            </a:p>
          </p:txBody>
        </p:sp>
      </p:grpSp>
      <p:sp>
        <p:nvSpPr>
          <p:cNvPr id="35" name="燕尾形 34"/>
          <p:cNvSpPr/>
          <p:nvPr/>
        </p:nvSpPr>
        <p:spPr>
          <a:xfrm>
            <a:off x="4943872" y="536656"/>
            <a:ext cx="42484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求值最大的结点</a:t>
            </a:r>
          </a:p>
        </p:txBody>
      </p:sp>
    </p:spTree>
    <p:extLst>
      <p:ext uri="{BB962C8B-B14F-4D97-AF65-F5344CB8AC3E}">
        <p14:creationId xmlns:p14="http://schemas.microsoft.com/office/powerpoint/2010/main" val="424272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0.13841 0.0046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6 0.004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28867 -0.002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463 L 0.43555 -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02 -0.01088 L 0.43047 -0.002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55 -0.00116 L 0.57135 -0.001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135 -0.00116 L 0.64818 -0.001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1556792"/>
            <a:ext cx="957706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ListList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*p,*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指向当前要遍历的结点，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指向当前找到的最大的结点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p=L-&gt;next;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while(p){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-&gt;data&lt;p-&gt;data)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=p;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p=p-&gt;next;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pmax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21" name="燕尾形 20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单链表的应用</a:t>
              </a:r>
            </a:p>
          </p:txBody>
        </p:sp>
      </p:grpSp>
      <p:sp>
        <p:nvSpPr>
          <p:cNvPr id="8" name="燕尾形 7"/>
          <p:cNvSpPr/>
          <p:nvPr/>
        </p:nvSpPr>
        <p:spPr>
          <a:xfrm>
            <a:off x="4943872" y="536656"/>
            <a:ext cx="42484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求值最大的结点</a:t>
            </a:r>
          </a:p>
        </p:txBody>
      </p:sp>
    </p:spTree>
    <p:extLst>
      <p:ext uri="{BB962C8B-B14F-4D97-AF65-F5344CB8AC3E}">
        <p14:creationId xmlns:p14="http://schemas.microsoft.com/office/powerpoint/2010/main" val="7474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83335369543&amp;di=134b152acf99ea54fae2acbb73289422&amp;imgtype=0&amp;src=http%3A%2F%2Fol.tgbus.com%2Fnews%2FUploadFiles_2374%2F201404%2F2014042417302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12776"/>
            <a:ext cx="806489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五边形 5"/>
          <p:cNvSpPr/>
          <p:nvPr/>
        </p:nvSpPr>
        <p:spPr>
          <a:xfrm>
            <a:off x="767408" y="536656"/>
            <a:ext cx="3024336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赤壁之战</a:t>
            </a:r>
          </a:p>
        </p:txBody>
      </p:sp>
    </p:spTree>
    <p:extLst>
      <p:ext uri="{BB962C8B-B14F-4D97-AF65-F5344CB8AC3E}">
        <p14:creationId xmlns:p14="http://schemas.microsoft.com/office/powerpoint/2010/main" val="3822313400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2340169"/>
            <a:ext cx="7846011" cy="1499975"/>
          </a:xfrm>
          <a:solidFill>
            <a:schemeClr val="bg1"/>
          </a:solidFill>
          <a:ln w="19050">
            <a:solidFill>
              <a:srgbClr val="0000FA"/>
            </a:solidFill>
            <a:prstDash val="dash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已知线性表</a:t>
            </a:r>
            <a:r>
              <a:rPr lang="en-US" altLang="zh-CN" dirty="0">
                <a:solidFill>
                  <a:srgbClr val="FF0000"/>
                </a:solidFill>
              </a:rPr>
              <a:t>L1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L2</a:t>
            </a:r>
            <a:r>
              <a:rPr lang="zh-CN" altLang="en-US" dirty="0"/>
              <a:t>是非递减的有序表；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</a:t>
            </a:r>
            <a:r>
              <a:rPr lang="en-US" altLang="zh-CN" dirty="0">
                <a:solidFill>
                  <a:srgbClr val="FF0000"/>
                </a:solidFill>
              </a:rPr>
              <a:t>L1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L2</a:t>
            </a:r>
            <a:r>
              <a:rPr lang="zh-CN" altLang="en-US" dirty="0"/>
              <a:t>中的元素合并，且合并后仍非递减；</a:t>
            </a:r>
            <a:endParaRPr lang="en-US" altLang="zh-CN" dirty="0"/>
          </a:p>
        </p:txBody>
      </p:sp>
      <p:sp>
        <p:nvSpPr>
          <p:cNvPr id="4" name="横卷形 3"/>
          <p:cNvSpPr/>
          <p:nvPr/>
        </p:nvSpPr>
        <p:spPr>
          <a:xfrm>
            <a:off x="781007" y="1412776"/>
            <a:ext cx="2074633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71461" y="4953361"/>
            <a:ext cx="7846013" cy="145087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A"/>
            </a:solidFill>
            <a:prstDash val="dash"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None/>
            </a:pP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=(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,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8)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None/>
            </a:pP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=(2,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4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1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12</a:t>
            </a:r>
            <a:r>
              <a:rPr lang="en-US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None/>
            </a:pP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1143000" lvl="2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1143000" lvl="2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None/>
            </a:pP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781007" y="3933056"/>
            <a:ext cx="1354553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单链表的应用</a:t>
              </a:r>
            </a:p>
          </p:txBody>
        </p:sp>
      </p:grpSp>
      <p:sp>
        <p:nvSpPr>
          <p:cNvPr id="18" name="燕尾形 17"/>
          <p:cNvSpPr/>
          <p:nvPr/>
        </p:nvSpPr>
        <p:spPr>
          <a:xfrm>
            <a:off x="4943872" y="536656"/>
            <a:ext cx="424847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有序表的合并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7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81"/>
    </mc:Choice>
    <mc:Fallback xmlns="">
      <p:transition spd="slow" advTm="42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00150" y="765175"/>
          <a:ext cx="2447925" cy="11509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71588" y="2276475"/>
          <a:ext cx="4679952" cy="11525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7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36" marB="4573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36" marB="4573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36" marB="4573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36" marB="4573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36" marB="4573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36" marB="4573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9" marR="9142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9" marR="9142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9" marR="9142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9" marR="9142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9" marR="9142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9" marR="9142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43025" y="3933825"/>
          <a:ext cx="7129464" cy="11509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673" marB="4567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69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673" marB="456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06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119063" y="765175"/>
            <a:ext cx="115220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创建一个空表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初始化三个表当前位置指示器初值；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都未到末尾）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比较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的当前数和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的当前数；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b.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的当前数小，将其插入到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的位置指示器后移； 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c.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反之，将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的当前数插入到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的位置指示器后移；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）如果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还有剩余元素，继续插入到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如果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还有剩余元素，继续插入到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）设置新表的表长。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1528763" y="-26988"/>
            <a:ext cx="8096250" cy="6064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400" b="1">
                <a:ea typeface="楷体_GB2312"/>
                <a:cs typeface="楷体_GB2312"/>
              </a:rPr>
              <a:t>【</a:t>
            </a:r>
            <a:r>
              <a:rPr lang="zh-CN" altLang="en-US" sz="4400" b="1">
                <a:ea typeface="楷体_GB2312"/>
                <a:cs typeface="楷体_GB2312"/>
              </a:rPr>
              <a:t>算法步骤</a:t>
            </a:r>
            <a:r>
              <a:rPr lang="en-US" altLang="zh-CN" sz="4400" b="1">
                <a:ea typeface="楷体_GB2312"/>
                <a:cs typeface="楷体_GB2312"/>
              </a:rPr>
              <a:t>】</a:t>
            </a:r>
            <a:endParaRPr lang="zh-CN" altLang="en-US" sz="3200" b="1"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116164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1192553" y="1510494"/>
            <a:ext cx="1965792" cy="552803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创建空表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15132" y="4496764"/>
            <a:ext cx="3657047" cy="125535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都未到达表尾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9021583" y="3410784"/>
            <a:ext cx="2268675" cy="918668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剩余元素依次复制到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135560" y="2063297"/>
            <a:ext cx="0" cy="773266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67831" y="2987401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49538" y="6123661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43656" y="5764199"/>
            <a:ext cx="5365" cy="35946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4015297" y="5124439"/>
            <a:ext cx="388090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149874" y="6112702"/>
            <a:ext cx="6034358" cy="258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863215" y="4741096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13555" y="1662272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11468947" y="2418424"/>
            <a:ext cx="25801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1296429" y="1920308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9321" y="2836952"/>
            <a:ext cx="3312730" cy="648072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初始化三个表的指示器</a:t>
            </a:r>
          </a:p>
        </p:txBody>
      </p:sp>
      <p:sp>
        <p:nvSpPr>
          <p:cNvPr id="45" name="流程图: 决策 44"/>
          <p:cNvSpPr/>
          <p:nvPr/>
        </p:nvSpPr>
        <p:spPr>
          <a:xfrm>
            <a:off x="3709132" y="1748369"/>
            <a:ext cx="3657047" cy="855371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L1(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)&lt;L2(j)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2149873" y="3485024"/>
            <a:ext cx="1" cy="995536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决策 47"/>
          <p:cNvSpPr/>
          <p:nvPr/>
        </p:nvSpPr>
        <p:spPr>
          <a:xfrm>
            <a:off x="8805314" y="1867477"/>
            <a:ext cx="2663633" cy="1101894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未到达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表尾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11726965" y="2409875"/>
            <a:ext cx="0" cy="25397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132868" y="2973584"/>
            <a:ext cx="0" cy="43720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348455" y="4167234"/>
            <a:ext cx="2561151" cy="818798"/>
            <a:chOff x="4348455" y="4167234"/>
            <a:chExt cx="2561151" cy="818798"/>
          </a:xfrm>
        </p:grpSpPr>
        <p:sp>
          <p:nvSpPr>
            <p:cNvPr id="44" name="流程图: 过程 43"/>
            <p:cNvSpPr/>
            <p:nvPr/>
          </p:nvSpPr>
          <p:spPr>
            <a:xfrm>
              <a:off x="4348455" y="4167234"/>
              <a:ext cx="2561151" cy="818798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L2(j)      L3(k) </a:t>
              </a:r>
            </a:p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j++</a:t>
              </a:r>
              <a:r>
                <a:rPr lang="zh-CN" altLang="en-US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k++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5358275" y="4444073"/>
              <a:ext cx="504056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350523" y="2931548"/>
            <a:ext cx="2581942" cy="818798"/>
            <a:chOff x="4350523" y="2931548"/>
            <a:chExt cx="2581942" cy="818798"/>
          </a:xfrm>
        </p:grpSpPr>
        <p:sp>
          <p:nvSpPr>
            <p:cNvPr id="9" name="流程图: 过程 8"/>
            <p:cNvSpPr/>
            <p:nvPr/>
          </p:nvSpPr>
          <p:spPr>
            <a:xfrm>
              <a:off x="4350523" y="2931548"/>
              <a:ext cx="2581942" cy="818798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L1(</a:t>
              </a:r>
              <a:r>
                <a:rPr lang="en-US" altLang="zh-CN" sz="24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L3(k) </a:t>
              </a:r>
            </a:p>
            <a:p>
              <a:pPr algn="ctr"/>
              <a:r>
                <a:rPr lang="en-US" altLang="zh-CN" sz="24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r>
                <a:rPr lang="en-US" altLang="zh-CN" sz="2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k++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377002" y="3136215"/>
              <a:ext cx="504056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/>
          <p:nvPr/>
        </p:nvCxnSpPr>
        <p:spPr>
          <a:xfrm flipV="1">
            <a:off x="7896200" y="1484784"/>
            <a:ext cx="0" cy="36396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5534972" y="1484784"/>
            <a:ext cx="2372414" cy="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45" idx="0"/>
          </p:cNvCxnSpPr>
          <p:nvPr/>
        </p:nvCxnSpPr>
        <p:spPr>
          <a:xfrm>
            <a:off x="5537656" y="1484785"/>
            <a:ext cx="0" cy="263584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535614" y="2603740"/>
            <a:ext cx="2042" cy="330953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519936" y="2542404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H="1">
            <a:off x="2175449" y="3614425"/>
            <a:ext cx="2173006" cy="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2155983" y="4262887"/>
            <a:ext cx="2173006" cy="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7392144" y="2176054"/>
            <a:ext cx="16998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7562124" y="2146313"/>
            <a:ext cx="0" cy="243032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44" idx="3"/>
          </p:cNvCxnSpPr>
          <p:nvPr/>
        </p:nvCxnSpPr>
        <p:spPr>
          <a:xfrm flipH="1">
            <a:off x="6909606" y="4576633"/>
            <a:ext cx="652518" cy="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153726" y="1616575"/>
            <a:ext cx="30506" cy="45070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8153726" y="1578906"/>
            <a:ext cx="2033310" cy="3526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0164527" y="1578906"/>
            <a:ext cx="12521" cy="288571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流程图: 过程 127"/>
          <p:cNvSpPr/>
          <p:nvPr/>
        </p:nvSpPr>
        <p:spPr>
          <a:xfrm>
            <a:off x="9030189" y="4509120"/>
            <a:ext cx="2268675" cy="918668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剩余元素依次复制到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H="1">
            <a:off x="11292155" y="4949665"/>
            <a:ext cx="434810" cy="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927648" y="440952"/>
            <a:ext cx="5449130" cy="988329"/>
            <a:chOff x="-182239" y="5903257"/>
            <a:chExt cx="2532526" cy="1903027"/>
          </a:xfrm>
        </p:grpSpPr>
        <p:sp>
          <p:nvSpPr>
            <p:cNvPr id="55" name="燕尾形 54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算法框架</a:t>
              </a:r>
            </a:p>
          </p:txBody>
        </p:sp>
      </p:grpSp>
      <p:sp>
        <p:nvSpPr>
          <p:cNvPr id="4" name="流程图: 终止 3"/>
          <p:cNvSpPr/>
          <p:nvPr/>
        </p:nvSpPr>
        <p:spPr>
          <a:xfrm>
            <a:off x="9552384" y="5869201"/>
            <a:ext cx="1192840" cy="576706"/>
          </a:xfrm>
          <a:prstGeom prst="flowChartTerminator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cxnSp>
        <p:nvCxnSpPr>
          <p:cNvPr id="52" name="直接连接符 51"/>
          <p:cNvCxnSpPr>
            <a:endCxn id="4" idx="0"/>
          </p:cNvCxnSpPr>
          <p:nvPr/>
        </p:nvCxnSpPr>
        <p:spPr>
          <a:xfrm flipH="1">
            <a:off x="10148804" y="5427788"/>
            <a:ext cx="15722" cy="441413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760296" y="3871913"/>
            <a:ext cx="25801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8760296" y="3854544"/>
            <a:ext cx="15004" cy="228404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8760296" y="6112702"/>
            <a:ext cx="765897" cy="18748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五边形 59"/>
          <p:cNvSpPr/>
          <p:nvPr/>
        </p:nvSpPr>
        <p:spPr>
          <a:xfrm>
            <a:off x="760151" y="536656"/>
            <a:ext cx="375167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有序表的合并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2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54"/>
    </mc:Choice>
    <mc:Fallback xmlns="">
      <p:transition spd="slow" advTm="78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30" grpId="0"/>
      <p:bldP spid="31" grpId="0"/>
      <p:bldP spid="57" grpId="0"/>
      <p:bldP spid="58" grpId="0"/>
      <p:bldP spid="65" grpId="0"/>
      <p:bldP spid="39" grpId="0" animBg="1"/>
      <p:bldP spid="45" grpId="0" animBg="1"/>
      <p:bldP spid="48" grpId="0" animBg="1"/>
      <p:bldP spid="101" grpId="0"/>
      <p:bldP spid="128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192088" y="765175"/>
            <a:ext cx="113760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新表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空间大小是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L1.length+ L2.length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L2,L3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位置指示器分别为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i,j,k;i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=0;j=0;k=0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i&lt;L1.length&amp;&amp;j&lt;L2.length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{if(L1.elem[i]&lt;L2.elem[j])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{L3.elem[k]=L1.elem[i];i++;k++;}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else{L3.elem[k]=L2.elem[j];j++;k++;}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(4)while(i&lt;L1.length)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{L3.elem[k]=L1.elem[i];i++;k++;}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while(j&lt;L2.length)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{L3.elem[k]=L2.elem[j];j++;k++;}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(5)L3.length=L1.length+L2.length;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1528763" y="-26988"/>
            <a:ext cx="8096250" cy="6064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400" b="1">
                <a:ea typeface="楷体_GB2312"/>
                <a:cs typeface="楷体_GB2312"/>
              </a:rPr>
              <a:t>【</a:t>
            </a:r>
            <a:r>
              <a:rPr lang="zh-CN" altLang="en-US" sz="4400" b="1">
                <a:ea typeface="楷体_GB2312"/>
                <a:cs typeface="楷体_GB2312"/>
              </a:rPr>
              <a:t>顺序表实现</a:t>
            </a:r>
            <a:r>
              <a:rPr lang="en-US" altLang="zh-CN" sz="4400" b="1">
                <a:ea typeface="楷体_GB2312"/>
                <a:cs typeface="楷体_GB2312"/>
              </a:rPr>
              <a:t>】</a:t>
            </a:r>
            <a:endParaRPr lang="zh-CN" altLang="en-US" sz="3200" b="1"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807992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27648" y="440952"/>
            <a:ext cx="5449130" cy="988329"/>
            <a:chOff x="-182239" y="5903257"/>
            <a:chExt cx="2532526" cy="1903027"/>
          </a:xfrm>
        </p:grpSpPr>
        <p:sp>
          <p:nvSpPr>
            <p:cNvPr id="12" name="燕尾形 11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算法步骤</a:t>
              </a:r>
            </a:p>
          </p:txBody>
        </p:sp>
      </p:grpSp>
      <p:sp>
        <p:nvSpPr>
          <p:cNvPr id="14" name="五边形 13"/>
          <p:cNvSpPr/>
          <p:nvPr/>
        </p:nvSpPr>
        <p:spPr>
          <a:xfrm>
            <a:off x="760151" y="536656"/>
            <a:ext cx="375167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有序表的合并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9416" y="1538132"/>
            <a:ext cx="1006578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(1)L3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中“摘取”元素值较小的结点插入到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表的表尾结点之后，直至其中一个表变空为止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其中一个表的剩余结点插入在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表的表尾结点之后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表的表头结点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3200" dirty="0">
              <a:latin typeface="+mj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771357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4755"/>
              </p:ext>
            </p:extLst>
          </p:nvPr>
        </p:nvGraphicFramePr>
        <p:xfrm>
          <a:off x="3246689" y="153749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182793" y="177281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77416"/>
              </p:ext>
            </p:extLst>
          </p:nvPr>
        </p:nvGraphicFramePr>
        <p:xfrm>
          <a:off x="5011575" y="153749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5947679" y="177281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56147"/>
              </p:ext>
            </p:extLst>
          </p:nvPr>
        </p:nvGraphicFramePr>
        <p:xfrm>
          <a:off x="1518497" y="1556792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410897" y="177281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6409" y="1772815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191344" y="1509026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61615"/>
              </p:ext>
            </p:extLst>
          </p:nvPr>
        </p:nvGraphicFramePr>
        <p:xfrm>
          <a:off x="6739767" y="155628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5971"/>
              </p:ext>
            </p:extLst>
          </p:nvPr>
        </p:nvGraphicFramePr>
        <p:xfrm>
          <a:off x="3222734" y="450912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4158838" y="474443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7638"/>
              </p:ext>
            </p:extLst>
          </p:nvPr>
        </p:nvGraphicFramePr>
        <p:xfrm>
          <a:off x="4987620" y="450912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5923724" y="474443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45645"/>
              </p:ext>
            </p:extLst>
          </p:nvPr>
        </p:nvGraphicFramePr>
        <p:xfrm>
          <a:off x="10207510" y="4502205"/>
          <a:ext cx="1152128" cy="49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6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8912"/>
              </p:ext>
            </p:extLst>
          </p:nvPr>
        </p:nvGraphicFramePr>
        <p:xfrm>
          <a:off x="1494542" y="4528414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2386942" y="474443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2454" y="474443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91344" y="4480648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08949"/>
              </p:ext>
            </p:extLst>
          </p:nvPr>
        </p:nvGraphicFramePr>
        <p:xfrm>
          <a:off x="6715812" y="452790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7651916" y="474443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505653" y="4473661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19830"/>
              </p:ext>
            </p:extLst>
          </p:nvPr>
        </p:nvGraphicFramePr>
        <p:xfrm>
          <a:off x="8442029" y="451630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9415422" y="4744437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703512" y="2074444"/>
            <a:ext cx="0" cy="8505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1415482" y="2927123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3791744" y="2074444"/>
            <a:ext cx="0" cy="706484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534722" y="2721470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753387" y="5057420"/>
            <a:ext cx="0" cy="706484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3321339" y="5733256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2207569" y="2074444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1775521" y="2750280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86942" y="1787953"/>
            <a:ext cx="85974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3400696" y="2086759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26"/>
          <p:cNvSpPr txBox="1">
            <a:spLocks noChangeArrowheads="1"/>
          </p:cNvSpPr>
          <p:nvPr/>
        </p:nvSpPr>
        <p:spPr bwMode="auto">
          <a:xfrm>
            <a:off x="2968648" y="2762595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4158838" y="1813654"/>
            <a:ext cx="0" cy="27142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3314155" y="5067897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2882107" y="5743733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4091179" y="4744437"/>
            <a:ext cx="85974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095632" y="5067897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6"/>
          <p:cNvSpPr txBox="1">
            <a:spLocks noChangeArrowheads="1"/>
          </p:cNvSpPr>
          <p:nvPr/>
        </p:nvSpPr>
        <p:spPr bwMode="auto">
          <a:xfrm>
            <a:off x="4663584" y="5743733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5856065" y="4735787"/>
            <a:ext cx="85974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891329" y="5067897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26"/>
          <p:cNvSpPr txBox="1">
            <a:spLocks noChangeArrowheads="1"/>
          </p:cNvSpPr>
          <p:nvPr/>
        </p:nvSpPr>
        <p:spPr bwMode="auto">
          <a:xfrm>
            <a:off x="6459281" y="5743733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 flipH="1" flipV="1">
            <a:off x="5993090" y="2062847"/>
            <a:ext cx="1517856" cy="26642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5814900" y="2074444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26"/>
          <p:cNvSpPr txBox="1">
            <a:spLocks noChangeArrowheads="1"/>
          </p:cNvSpPr>
          <p:nvPr/>
        </p:nvSpPr>
        <p:spPr bwMode="auto">
          <a:xfrm>
            <a:off x="5382852" y="2750280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5880020" y="1777030"/>
            <a:ext cx="85974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7074897" y="2074444"/>
            <a:ext cx="0" cy="70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26"/>
          <p:cNvSpPr txBox="1">
            <a:spLocks noChangeArrowheads="1"/>
          </p:cNvSpPr>
          <p:nvPr/>
        </p:nvSpPr>
        <p:spPr bwMode="auto">
          <a:xfrm>
            <a:off x="6642849" y="2750280"/>
            <a:ext cx="64807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7651916" y="1887564"/>
            <a:ext cx="1147839" cy="26091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5534972" y="1484784"/>
            <a:ext cx="2372414" cy="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五边形 133"/>
          <p:cNvSpPr/>
          <p:nvPr/>
        </p:nvSpPr>
        <p:spPr>
          <a:xfrm>
            <a:off x="760151" y="536656"/>
            <a:ext cx="375167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有序表的合并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2927648" y="440952"/>
            <a:ext cx="5449130" cy="988329"/>
            <a:chOff x="-182239" y="5903257"/>
            <a:chExt cx="2532526" cy="1903027"/>
          </a:xfrm>
        </p:grpSpPr>
        <p:sp>
          <p:nvSpPr>
            <p:cNvPr id="136" name="燕尾形 135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7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3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12982 -0.001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-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2435 -0.008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178 0.0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17747 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 0.00139 L 0.31979 0.005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8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47 0.00116 L 0.3306 0.0039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79 0.00509 L 0.46446 -0.005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53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6 0.00394 L 0.47331 0.0039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2 -0.00116 L 0.31849 0.0030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20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35 -0.0081 L 0.31302 -0.0081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49 0.003 L 0.39375 -0.0009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-208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02 -0.0081 L 0.39023 -0.0085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38" grpId="2"/>
      <p:bldP spid="40" grpId="0"/>
      <p:bldP spid="40" grpId="1"/>
      <p:bldP spid="40" grpId="2"/>
      <p:bldP spid="42" grpId="0"/>
      <p:bldP spid="42" grpId="1"/>
      <p:bldP spid="82" grpId="0"/>
      <p:bldP spid="82" grpId="1"/>
      <p:bldP spid="87" grpId="0"/>
      <p:bldP spid="87" grpId="1"/>
      <p:bldP spid="98" grpId="0"/>
      <p:bldP spid="98" grpId="1"/>
      <p:bldP spid="105" grpId="0"/>
      <p:bldP spid="105" grpId="1"/>
      <p:bldP spid="117" grpId="0"/>
      <p:bldP spid="117" grpId="1"/>
      <p:bldP spid="1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375167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有序表的合并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927648" y="440952"/>
            <a:ext cx="5449130" cy="988329"/>
            <a:chOff x="-182239" y="5903257"/>
            <a:chExt cx="2532526" cy="1903027"/>
          </a:xfrm>
        </p:grpSpPr>
        <p:sp>
          <p:nvSpPr>
            <p:cNvPr id="6" name="燕尾形 5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1801" y="1429281"/>
            <a:ext cx="1065718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头结点可以选择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中的一个；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L2,L3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位置指示器分别为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p1,p2,p3;p1=L1-&gt;next;p2=L2-&gt;next;L3=L1;p3=L3;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(3)while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p1&amp;&amp;p2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if(p1-&gt;data&lt;p2-&gt;data)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{p3-&gt;next=p1;p3=p1;p1=p1-&gt;next;}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else{p3-&gt;next=p2;p3=p2;p2=p2-&gt;next;}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(4)if(p1){p3-&gt;next=p1;}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else{p3-&gt;next=p2;}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(5)delete L2;</a:t>
            </a:r>
          </a:p>
        </p:txBody>
      </p:sp>
    </p:spTree>
    <p:extLst>
      <p:ext uri="{BB962C8B-B14F-4D97-AF65-F5344CB8AC3E}">
        <p14:creationId xmlns:p14="http://schemas.microsoft.com/office/powerpoint/2010/main" val="38192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5" y="1461860"/>
            <a:ext cx="3744913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527" y="1461860"/>
            <a:ext cx="334962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417774"/>
            <a:ext cx="4572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5085184"/>
            <a:ext cx="2501900" cy="16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五边形 8"/>
          <p:cNvSpPr/>
          <p:nvPr/>
        </p:nvSpPr>
        <p:spPr>
          <a:xfrm>
            <a:off x="760151" y="536656"/>
            <a:ext cx="375167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有序表的合并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27648" y="440952"/>
            <a:ext cx="5449130" cy="988329"/>
            <a:chOff x="-182239" y="5903257"/>
            <a:chExt cx="2532526" cy="1903027"/>
          </a:xfrm>
        </p:grpSpPr>
        <p:sp>
          <p:nvSpPr>
            <p:cNvPr id="11" name="燕尾形 10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05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2198"/>
              </p:ext>
            </p:extLst>
          </p:nvPr>
        </p:nvGraphicFramePr>
        <p:xfrm>
          <a:off x="3143672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079776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95567"/>
              </p:ext>
            </p:extLst>
          </p:nvPr>
        </p:nvGraphicFramePr>
        <p:xfrm>
          <a:off x="4908558" y="169361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5844662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10220"/>
              </p:ext>
            </p:extLst>
          </p:nvPr>
        </p:nvGraphicFramePr>
        <p:xfrm>
          <a:off x="10128448" y="168670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96234"/>
              </p:ext>
            </p:extLst>
          </p:nvPr>
        </p:nvGraphicFramePr>
        <p:xfrm>
          <a:off x="1415480" y="1712913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307880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3392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80142" y="1665147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17563" y="2235434"/>
            <a:ext cx="324426" cy="650384"/>
            <a:chOff x="4114276" y="2292945"/>
            <a:chExt cx="324426" cy="650384"/>
          </a:xfrm>
        </p:grpSpPr>
        <p:sp>
          <p:nvSpPr>
            <p:cNvPr id="15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324426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19058"/>
              </p:ext>
            </p:extLst>
          </p:nvPr>
        </p:nvGraphicFramePr>
        <p:xfrm>
          <a:off x="6636750" y="1712405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7572854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426591" y="1658160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2830"/>
              </p:ext>
            </p:extLst>
          </p:nvPr>
        </p:nvGraphicFramePr>
        <p:xfrm>
          <a:off x="8362967" y="170080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253207" y="2211779"/>
            <a:ext cx="372516" cy="650384"/>
            <a:chOff x="4114276" y="2292945"/>
            <a:chExt cx="372516" cy="650384"/>
          </a:xfrm>
        </p:grpSpPr>
        <p:sp>
          <p:nvSpPr>
            <p:cNvPr id="24" name="Line 134"/>
            <p:cNvSpPr>
              <a:spLocks noChangeShapeType="1"/>
            </p:cNvSpPr>
            <p:nvPr/>
          </p:nvSpPr>
          <p:spPr bwMode="auto">
            <a:xfrm flipH="1" flipV="1">
              <a:off x="4133815" y="2292945"/>
              <a:ext cx="0" cy="5466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135"/>
            <p:cNvSpPr txBox="1">
              <a:spLocks noChangeArrowheads="1"/>
            </p:cNvSpPr>
            <p:nvPr/>
          </p:nvSpPr>
          <p:spPr bwMode="auto">
            <a:xfrm>
              <a:off x="4114276" y="2356372"/>
              <a:ext cx="372516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sp>
        <p:nvSpPr>
          <p:cNvPr id="26" name="横卷形 25"/>
          <p:cNvSpPr/>
          <p:nvPr/>
        </p:nvSpPr>
        <p:spPr>
          <a:xfrm>
            <a:off x="5591944" y="2758419"/>
            <a:ext cx="154066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11543" y="3659038"/>
            <a:ext cx="758994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先求表长，再访问第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n-k+1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个结点；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横卷形 27"/>
          <p:cNvSpPr/>
          <p:nvPr/>
        </p:nvSpPr>
        <p:spPr>
          <a:xfrm>
            <a:off x="5591943" y="4454204"/>
            <a:ext cx="154066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05645" y="5394564"/>
            <a:ext cx="674306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两个指针相隔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个数一起移动；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3" y="2862230"/>
            <a:ext cx="5081257" cy="3362112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9336360" y="1928936"/>
            <a:ext cx="792088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>
            <a:off x="4908558" y="529966"/>
            <a:ext cx="48824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求单链表倒数第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</a:p>
        </p:txBody>
      </p:sp>
      <p:sp>
        <p:nvSpPr>
          <p:cNvPr id="34" name="五边形 3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1464" y="402531"/>
            <a:ext cx="4501597" cy="988329"/>
            <a:chOff x="511396" y="5843692"/>
            <a:chExt cx="4361196" cy="1903027"/>
          </a:xfrm>
        </p:grpSpPr>
        <p:sp>
          <p:nvSpPr>
            <p:cNvPr id="36" name="燕尾形 35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单链表的应用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1909B1E-2327-4FA5-8E28-C6403CA0CB47}"/>
              </a:ext>
            </a:extLst>
          </p:cNvPr>
          <p:cNvSpPr/>
          <p:nvPr/>
        </p:nvSpPr>
        <p:spPr bwMode="auto">
          <a:xfrm>
            <a:off x="401134" y="2866555"/>
            <a:ext cx="1111913" cy="255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txBody>
          <a:bodyPr rtlCol="0" anchor="ctr"/>
          <a:lstStyle/>
          <a:p>
            <a:pPr algn="just">
              <a:spcBef>
                <a:spcPct val="20000"/>
              </a:spcBef>
            </a:pPr>
            <a:endParaRPr lang="zh-CN" altLang="en-US" sz="3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78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27786 0.0046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463 L 0.42084 -0.0032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13841 0.0046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4 -0.00324 L 0.57877 -0.0032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30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0.00463 L 0.27787 0.0046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877 -0.00324 L 0.6319 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1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7 0.00463 L 0.4306 0.0034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324767" y="1790419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324767" y="2195233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1531142" y="1993619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940592" y="1661833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12017" y="1661833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6"/>
            </p:custDataLst>
          </p:nvPr>
        </p:nvSpPr>
        <p:spPr>
          <a:xfrm>
            <a:off x="4869656" y="4991101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7"/>
            </p:custDataLst>
          </p:nvPr>
        </p:nvSpPr>
        <p:spPr>
          <a:xfrm>
            <a:off x="4869656" y="5397501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8"/>
            </p:custDataLst>
          </p:nvPr>
        </p:nvSpPr>
        <p:spPr>
          <a:xfrm>
            <a:off x="4483894" y="4864101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9"/>
            </p:custDataLst>
          </p:nvPr>
        </p:nvSpPr>
        <p:spPr>
          <a:xfrm>
            <a:off x="2170907" y="3442221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0"/>
            </p:custDataLst>
          </p:nvPr>
        </p:nvSpPr>
        <p:spPr>
          <a:xfrm>
            <a:off x="2170907" y="3848621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1"/>
            </p:custDataLst>
          </p:nvPr>
        </p:nvSpPr>
        <p:spPr>
          <a:xfrm>
            <a:off x="2375694" y="3645421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758157" y="3315222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6" name="MH_Other_6"/>
          <p:cNvSpPr/>
          <p:nvPr>
            <p:custDataLst>
              <p:tags r:id="rId13"/>
            </p:custDataLst>
          </p:nvPr>
        </p:nvSpPr>
        <p:spPr>
          <a:xfrm>
            <a:off x="3232853" y="5064976"/>
            <a:ext cx="355600" cy="355600"/>
          </a:xfrm>
          <a:prstGeom prst="diamond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7" name="MH_Other_7"/>
          <p:cNvSpPr/>
          <p:nvPr>
            <p:custDataLst>
              <p:tags r:id="rId14"/>
            </p:custDataLst>
          </p:nvPr>
        </p:nvSpPr>
        <p:spPr>
          <a:xfrm>
            <a:off x="3232853" y="5471376"/>
            <a:ext cx="355600" cy="355600"/>
          </a:xfrm>
          <a:prstGeom prst="diamond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8" name="MH_Other_8"/>
          <p:cNvSpPr/>
          <p:nvPr>
            <p:custDataLst>
              <p:tags r:id="rId15"/>
            </p:custDataLst>
          </p:nvPr>
        </p:nvSpPr>
        <p:spPr>
          <a:xfrm>
            <a:off x="3437640" y="5268176"/>
            <a:ext cx="355600" cy="355600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9" name="MH_Other_10"/>
          <p:cNvSpPr/>
          <p:nvPr>
            <p:custDataLst>
              <p:tags r:id="rId16"/>
            </p:custDataLst>
          </p:nvPr>
        </p:nvSpPr>
        <p:spPr>
          <a:xfrm>
            <a:off x="2820104" y="4937976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15780" y="5203026"/>
            <a:ext cx="100811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71964" y="5203026"/>
            <a:ext cx="100811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5123892" y="5491058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28148" y="5197411"/>
            <a:ext cx="100811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endCxn id="34" idx="1"/>
          </p:cNvCxnSpPr>
          <p:nvPr/>
        </p:nvCxnSpPr>
        <p:spPr>
          <a:xfrm>
            <a:off x="6780076" y="5485443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084332" y="5163661"/>
            <a:ext cx="100811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8436260" y="5451693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H_Text_2"/>
          <p:cNvSpPr/>
          <p:nvPr>
            <p:custDataLst>
              <p:tags r:id="rId17"/>
            </p:custDataLst>
          </p:nvPr>
        </p:nvSpPr>
        <p:spPr>
          <a:xfrm>
            <a:off x="1867868" y="2140597"/>
            <a:ext cx="9412708" cy="60007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“双方强弱不同，弱者先让一步，后发制人，因而战胜。”</a:t>
            </a:r>
          </a:p>
        </p:txBody>
      </p:sp>
      <p:sp>
        <p:nvSpPr>
          <p:cNvPr id="39" name="MH_SubTitle_2"/>
          <p:cNvSpPr/>
          <p:nvPr>
            <p:custDataLst>
              <p:tags r:id="rId18"/>
            </p:custDataLst>
          </p:nvPr>
        </p:nvSpPr>
        <p:spPr>
          <a:xfrm>
            <a:off x="1841699" y="1622179"/>
            <a:ext cx="9646609" cy="53657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中国革命战争的战略问题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》,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毛泽东，第五章第三节</a:t>
            </a:r>
          </a:p>
        </p:txBody>
      </p:sp>
      <p:sp>
        <p:nvSpPr>
          <p:cNvPr id="40" name="MH_Text_1"/>
          <p:cNvSpPr/>
          <p:nvPr>
            <p:custDataLst>
              <p:tags r:id="rId19"/>
            </p:custDataLst>
          </p:nvPr>
        </p:nvSpPr>
        <p:spPr>
          <a:xfrm>
            <a:off x="2636044" y="3459372"/>
            <a:ext cx="9110240" cy="10477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瑜部将黄盖曰：今寇众我寡，难与持久。然观操军船舰，首尾相接，可烧而走也。”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MH_SubTitle_1"/>
          <p:cNvSpPr/>
          <p:nvPr>
            <p:custDataLst>
              <p:tags r:id="rId20"/>
            </p:custDataLst>
          </p:nvPr>
        </p:nvSpPr>
        <p:spPr>
          <a:xfrm>
            <a:off x="2503624" y="2980646"/>
            <a:ext cx="4141688" cy="5381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三国志周瑜鲁肃吕蒙传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2" name="五边形 41"/>
          <p:cNvSpPr/>
          <p:nvPr/>
        </p:nvSpPr>
        <p:spPr>
          <a:xfrm>
            <a:off x="767408" y="536656"/>
            <a:ext cx="3024336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赤壁之战</a:t>
            </a:r>
          </a:p>
        </p:txBody>
      </p:sp>
    </p:spTree>
    <p:extLst>
      <p:ext uri="{BB962C8B-B14F-4D97-AF65-F5344CB8AC3E}">
        <p14:creationId xmlns:p14="http://schemas.microsoft.com/office/powerpoint/2010/main" val="1246138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95400" y="188640"/>
            <a:ext cx="10801200" cy="637315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LinkList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ReverseK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LinkList</a:t>
            </a:r>
            <a:r>
              <a:rPr lang="en-US" altLang="zh-CN" sz="2400" dirty="0">
                <a:solidFill>
                  <a:srgbClr val="FF0000"/>
                </a:solidFill>
              </a:rPr>
              <a:t> L,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k)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{</a:t>
            </a:r>
          </a:p>
          <a:p>
            <a:pPr lvl="1"/>
            <a:r>
              <a:rPr lang="en-US" altLang="zh-CN" sz="2400" dirty="0" err="1"/>
              <a:t>LinkList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first,second</a:t>
            </a:r>
            <a:r>
              <a:rPr lang="en-US" altLang="zh-CN" sz="2400" dirty="0"/>
              <a:t>;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i=1;</a:t>
            </a:r>
          </a:p>
          <a:p>
            <a:pPr lvl="1"/>
            <a:r>
              <a:rPr lang="en-US" altLang="zh-CN" sz="2400" dirty="0"/>
              <a:t>first=L-&gt;next;</a:t>
            </a:r>
          </a:p>
          <a:p>
            <a:pPr lvl="1"/>
            <a:r>
              <a:rPr lang="en-US" altLang="zh-CN" sz="2400" dirty="0"/>
              <a:t>second=L;</a:t>
            </a:r>
          </a:p>
          <a:p>
            <a:pPr lvl="1"/>
            <a:r>
              <a:rPr lang="en-US" altLang="zh-CN" sz="2400" dirty="0"/>
              <a:t>while(first&amp;&amp;i&lt;k){//</a:t>
            </a:r>
            <a:r>
              <a:rPr lang="zh-CN" altLang="en-US" sz="2400" dirty="0"/>
              <a:t>让</a:t>
            </a:r>
            <a:r>
              <a:rPr lang="en-US" altLang="zh-CN" sz="2400" dirty="0"/>
              <a:t>first</a:t>
            </a:r>
            <a:r>
              <a:rPr lang="zh-CN" altLang="en-US" sz="2400" dirty="0"/>
              <a:t>和</a:t>
            </a:r>
            <a:r>
              <a:rPr lang="en-US" altLang="zh-CN" sz="2400" dirty="0"/>
              <a:t>second</a:t>
            </a:r>
            <a:r>
              <a:rPr lang="zh-CN" altLang="en-US" sz="2400" dirty="0"/>
              <a:t>间隔</a:t>
            </a:r>
            <a:r>
              <a:rPr lang="en-US" altLang="zh-CN" sz="2400" dirty="0"/>
              <a:t>k</a:t>
            </a:r>
            <a:r>
              <a:rPr lang="zh-CN" altLang="en-US" sz="2400" dirty="0"/>
              <a:t>项</a:t>
            </a:r>
            <a:endParaRPr lang="en-US" altLang="zh-CN" sz="2400" dirty="0"/>
          </a:p>
          <a:p>
            <a:pPr lvl="2"/>
            <a:r>
              <a:rPr lang="en-US" altLang="zh-CN" sz="2400" dirty="0"/>
              <a:t>first=first-&gt;next;</a:t>
            </a:r>
          </a:p>
          <a:p>
            <a:pPr lvl="2"/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</a:p>
          <a:p>
            <a:pPr lvl="1"/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/>
              <a:t>if(!first||i&gt;k)return NULL;</a:t>
            </a:r>
          </a:p>
          <a:p>
            <a:pPr lvl="1"/>
            <a:r>
              <a:rPr lang="en-US" altLang="zh-CN" sz="2400" dirty="0"/>
              <a:t>while(first){</a:t>
            </a:r>
          </a:p>
          <a:p>
            <a:pPr lvl="2"/>
            <a:r>
              <a:rPr lang="en-US" altLang="zh-CN" sz="2400" dirty="0"/>
              <a:t>first=first-&gt;next;</a:t>
            </a:r>
          </a:p>
          <a:p>
            <a:pPr lvl="2"/>
            <a:r>
              <a:rPr lang="en-US" altLang="zh-CN" sz="2400" dirty="0"/>
              <a:t>second=second-&gt;next;</a:t>
            </a:r>
          </a:p>
          <a:p>
            <a:pPr lvl="1"/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/>
              <a:t>return second;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76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4316413" y="4645025"/>
            <a:ext cx="4343400" cy="923925"/>
            <a:chOff x="2400" y="3216"/>
            <a:chExt cx="2736" cy="582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024" y="3312"/>
              <a:ext cx="2112" cy="48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L-&gt;next==L</a:t>
              </a:r>
              <a:endPara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2400" y="3216"/>
              <a:ext cx="528" cy="384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1192213" y="1982788"/>
            <a:ext cx="7620000" cy="1503362"/>
            <a:chOff x="432" y="436"/>
            <a:chExt cx="4800" cy="947"/>
          </a:xfrm>
        </p:grpSpPr>
        <p:grpSp>
          <p:nvGrpSpPr>
            <p:cNvPr id="21" name="Group 11"/>
            <p:cNvGrpSpPr>
              <a:grpSpLocks/>
            </p:cNvGrpSpPr>
            <p:nvPr/>
          </p:nvGrpSpPr>
          <p:grpSpPr bwMode="auto">
            <a:xfrm>
              <a:off x="432" y="436"/>
              <a:ext cx="4800" cy="947"/>
              <a:chOff x="432" y="1248"/>
              <a:chExt cx="4800" cy="947"/>
            </a:xfrm>
          </p:grpSpPr>
          <p:graphicFrame>
            <p:nvGraphicFramePr>
              <p:cNvPr id="23" name="Object 12"/>
              <p:cNvGraphicFramePr>
                <a:graphicFrameLocks noChangeAspect="1"/>
              </p:cNvGraphicFramePr>
              <p:nvPr/>
            </p:nvGraphicFramePr>
            <p:xfrm>
              <a:off x="432" y="1248"/>
              <a:ext cx="4800" cy="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5096256" imgH="595884" progId="">
                      <p:embed/>
                    </p:oleObj>
                  </mc:Choice>
                  <mc:Fallback>
                    <p:oleObj name="VISIO" r:id="rId2" imgW="5096256" imgH="595884" progId="">
                      <p:embed/>
                      <p:pic>
                        <p:nvPicPr>
                          <p:cNvPr id="2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1248"/>
                            <a:ext cx="4800" cy="561"/>
                          </a:xfrm>
                          <a:prstGeom prst="rect">
                            <a:avLst/>
                          </a:prstGeom>
                          <a:solidFill>
                            <a:srgbClr val="00CC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432" y="1907"/>
                <a:ext cx="18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  <a:cs typeface="楷体_GB2312"/>
                  </a:rPr>
                  <a:t>(a) </a:t>
                </a: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  <a:cs typeface="楷体_GB2312"/>
                  </a:rPr>
                  <a:t>非空单循环链表</a:t>
                </a:r>
              </a:p>
            </p:txBody>
          </p:sp>
        </p:grp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475" y="602"/>
              <a:ext cx="182" cy="28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2900" marR="0" lvl="0" indent="-3429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L</a:t>
              </a:r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1192213" y="3730625"/>
            <a:ext cx="2998788" cy="1503363"/>
            <a:chOff x="432" y="1537"/>
            <a:chExt cx="1889" cy="947"/>
          </a:xfrm>
        </p:grpSpPr>
        <p:grpSp>
          <p:nvGrpSpPr>
            <p:cNvPr id="26" name="Group 16"/>
            <p:cNvGrpSpPr>
              <a:grpSpLocks/>
            </p:cNvGrpSpPr>
            <p:nvPr/>
          </p:nvGrpSpPr>
          <p:grpSpPr bwMode="auto">
            <a:xfrm>
              <a:off x="432" y="1537"/>
              <a:ext cx="1889" cy="947"/>
              <a:chOff x="432" y="2640"/>
              <a:chExt cx="1889" cy="947"/>
            </a:xfrm>
          </p:grpSpPr>
          <p:graphicFrame>
            <p:nvGraphicFramePr>
              <p:cNvPr id="28" name="Object 17"/>
              <p:cNvGraphicFramePr>
                <a:graphicFrameLocks noChangeAspect="1"/>
              </p:cNvGraphicFramePr>
              <p:nvPr/>
            </p:nvGraphicFramePr>
            <p:xfrm>
              <a:off x="432" y="2640"/>
              <a:ext cx="1889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4" imgW="1856232" imgH="595884" progId="">
                      <p:embed/>
                    </p:oleObj>
                  </mc:Choice>
                  <mc:Fallback>
                    <p:oleObj name="VISIO" r:id="rId4" imgW="1856232" imgH="595884" progId="">
                      <p:embed/>
                      <p:pic>
                        <p:nvPicPr>
                          <p:cNvPr id="2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640"/>
                            <a:ext cx="1889" cy="606"/>
                          </a:xfrm>
                          <a:prstGeom prst="rect">
                            <a:avLst/>
                          </a:prstGeom>
                          <a:solidFill>
                            <a:srgbClr val="00CC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Text Box 18"/>
              <p:cNvSpPr txBox="1">
                <a:spLocks noChangeArrowheads="1"/>
              </p:cNvSpPr>
              <p:nvPr/>
            </p:nvSpPr>
            <p:spPr bwMode="auto">
              <a:xfrm>
                <a:off x="432" y="3299"/>
                <a:ext cx="8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  <a:cs typeface="楷体_GB2312"/>
                  </a:rPr>
                  <a:t>(b) </a:t>
                </a: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/>
                    <a:ea typeface="楷体_GB2312"/>
                    <a:cs typeface="楷体_GB2312"/>
                  </a:rPr>
                  <a:t>空表</a:t>
                </a:r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521" y="1733"/>
              <a:ext cx="182" cy="28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2900" marR="0" lvl="0" indent="-3429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L</a:t>
              </a:r>
            </a:p>
          </p:txBody>
        </p:sp>
      </p:grpSp>
      <p:sp>
        <p:nvSpPr>
          <p:cNvPr id="30" name="五边形 2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32" name="燕尾形 31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3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5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ni-30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472259"/>
            <a:ext cx="114776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96975" y="2656409"/>
            <a:ext cx="1152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i="1" u="sng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说明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67608" y="2492896"/>
            <a:ext cx="90010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从循环链表中的任何一个结点的位置都可以找到其他所有结点，而单链表做不到；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27364"/>
              </p:ext>
            </p:extLst>
          </p:nvPr>
        </p:nvGraphicFramePr>
        <p:xfrm>
          <a:off x="1954213" y="4148659"/>
          <a:ext cx="7207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861365" imgH="844906" progId="">
                  <p:embed/>
                </p:oleObj>
              </mc:Choice>
              <mc:Fallback>
                <p:oleObj name="Clip" r:id="rId3" imgW="861365" imgH="844906" progId="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148659"/>
                        <a:ext cx="7207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3"/>
          <p:cNvSpPr txBox="1">
            <a:spLocks noChangeArrowheads="1"/>
          </p:cNvSpPr>
          <p:nvPr/>
        </p:nvSpPr>
        <p:spPr bwMode="auto">
          <a:xfrm>
            <a:off x="1556941" y="5774724"/>
            <a:ext cx="7924800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循环条件：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p!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kumimoji="1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!=L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p-&gt;next!=</a:t>
            </a:r>
            <a:r>
              <a:rPr kumimoji="1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kumimoji="1"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-&gt;next!=L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2819400" y="4220096"/>
            <a:ext cx="6886575" cy="1173163"/>
            <a:chOff x="1202" y="1570"/>
            <a:chExt cx="4338" cy="739"/>
          </a:xfrm>
        </p:grpSpPr>
        <p:sp>
          <p:nvSpPr>
            <p:cNvPr id="10" name="Rectangle 69"/>
            <p:cNvSpPr>
              <a:spLocks noChangeArrowheads="1"/>
            </p:cNvSpPr>
            <p:nvPr/>
          </p:nvSpPr>
          <p:spPr bwMode="auto">
            <a:xfrm>
              <a:off x="1202" y="1570"/>
              <a:ext cx="2957" cy="330"/>
            </a:xfrm>
            <a:prstGeom prst="rect">
              <a:avLst/>
            </a:prstGeom>
            <a:noFill/>
            <a:ln w="28575">
              <a:solidFill>
                <a:srgbClr val="00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循环链表中没有明显的尾端 </a:t>
              </a:r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3833" y="1979"/>
              <a:ext cx="1707" cy="330"/>
            </a:xfrm>
            <a:prstGeom prst="rect">
              <a:avLst/>
            </a:prstGeom>
            <a:noFill/>
            <a:ln w="28575">
              <a:solidFill>
                <a:srgbClr val="00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如何避免死循环</a:t>
              </a:r>
            </a:p>
          </p:txBody>
        </p:sp>
        <p:sp>
          <p:nvSpPr>
            <p:cNvPr id="12" name="AutoShape 74"/>
            <p:cNvSpPr>
              <a:spLocks noChangeArrowheads="1"/>
            </p:cNvSpPr>
            <p:nvPr/>
          </p:nvSpPr>
          <p:spPr bwMode="auto">
            <a:xfrm rot="5400000">
              <a:off x="4173" y="1592"/>
              <a:ext cx="363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05 h 21600"/>
                <a:gd name="T14" fmla="*/ 18208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3300"/>
            </a:solidFill>
            <a:ln w="12700" cap="sq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74004"/>
              </p:ext>
            </p:extLst>
          </p:nvPr>
        </p:nvGraphicFramePr>
        <p:xfrm>
          <a:off x="2085975" y="1441971"/>
          <a:ext cx="7620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096256" imgH="595884" progId="">
                  <p:embed/>
                </p:oleObj>
              </mc:Choice>
              <mc:Fallback>
                <p:oleObj name="VISIO" r:id="rId5" imgW="5096256" imgH="595884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441971"/>
                        <a:ext cx="7620000" cy="89058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2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96437" y="1759719"/>
            <a:ext cx="67691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对循环链表，有时不给出头指针，而给出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尾指针</a:t>
            </a:r>
            <a:endParaRPr kumimoji="1"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可以更方便的找到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第一个和最后一个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结点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058168" y="3129052"/>
            <a:ext cx="8097837" cy="1703388"/>
            <a:chOff x="404" y="2789"/>
            <a:chExt cx="5101" cy="1073"/>
          </a:xfrm>
        </p:grpSpPr>
        <p:sp>
          <p:nvSpPr>
            <p:cNvPr id="6" name="Line 44"/>
            <p:cNvSpPr>
              <a:spLocks noChangeShapeType="1"/>
            </p:cNvSpPr>
            <p:nvPr/>
          </p:nvSpPr>
          <p:spPr bwMode="auto">
            <a:xfrm flipV="1">
              <a:off x="4998" y="3265"/>
              <a:ext cx="1" cy="32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 Box 45"/>
            <p:cNvSpPr txBox="1">
              <a:spLocks noChangeArrowheads="1"/>
            </p:cNvSpPr>
            <p:nvPr/>
          </p:nvSpPr>
          <p:spPr bwMode="auto">
            <a:xfrm>
              <a:off x="4772" y="3570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4390" y="316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1481" y="2979"/>
              <a:ext cx="567" cy="2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1792" y="2979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646" y="2988"/>
              <a:ext cx="567" cy="2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957" y="2988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Text Box 51" descr="宽上对角线"/>
            <p:cNvSpPr txBox="1">
              <a:spLocks noChangeArrowheads="1"/>
            </p:cNvSpPr>
            <p:nvPr/>
          </p:nvSpPr>
          <p:spPr bwMode="auto">
            <a:xfrm>
              <a:off x="656" y="2996"/>
              <a:ext cx="27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1131" y="31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Text Box 53"/>
            <p:cNvSpPr txBox="1">
              <a:spLocks noChangeArrowheads="1"/>
            </p:cNvSpPr>
            <p:nvPr/>
          </p:nvSpPr>
          <p:spPr bwMode="auto">
            <a:xfrm>
              <a:off x="2763" y="2978"/>
              <a:ext cx="567" cy="2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lIns="18000" tIns="0" rIns="0" bIns="72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3074" y="2978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4817" y="2978"/>
              <a:ext cx="567" cy="2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lIns="72000" tIns="0" rIns="0" bIns="72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5128" y="2978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3602" y="2978"/>
              <a:ext cx="567" cy="2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</p:spPr>
          <p:txBody>
            <a:bodyPr lIns="72000" tIns="0" rIns="0" bIns="72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3913" y="2978"/>
              <a:ext cx="0" cy="27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4119" y="3162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V="1">
              <a:off x="4623" y="3162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3241" y="315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2279" y="316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1971" y="316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 flipV="1">
              <a:off x="2539" y="3162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27" name="Group 65"/>
            <p:cNvGrpSpPr>
              <a:grpSpLocks/>
            </p:cNvGrpSpPr>
            <p:nvPr/>
          </p:nvGrpSpPr>
          <p:grpSpPr bwMode="auto">
            <a:xfrm flipV="1">
              <a:off x="404" y="2789"/>
              <a:ext cx="5101" cy="375"/>
              <a:chOff x="439" y="1549"/>
              <a:chExt cx="5101" cy="375"/>
            </a:xfrm>
          </p:grpSpPr>
          <p:sp>
            <p:nvSpPr>
              <p:cNvPr id="28" name="Line 66"/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Line 67"/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Line 68"/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Line 69"/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71"/>
          <p:cNvGrpSpPr>
            <a:grpSpLocks/>
          </p:cNvGrpSpPr>
          <p:nvPr/>
        </p:nvGrpSpPr>
        <p:grpSpPr bwMode="auto">
          <a:xfrm>
            <a:off x="1501037" y="4437832"/>
            <a:ext cx="6516688" cy="598487"/>
            <a:chOff x="0" y="2208"/>
            <a:chExt cx="4105" cy="377"/>
          </a:xfrm>
        </p:grpSpPr>
        <p:graphicFrame>
          <p:nvGraphicFramePr>
            <p:cNvPr id="34" name="Object 2"/>
            <p:cNvGraphicFramePr>
              <a:graphicFrameLocks noChangeAspect="1"/>
            </p:cNvGraphicFramePr>
            <p:nvPr/>
          </p:nvGraphicFramePr>
          <p:xfrm>
            <a:off x="0" y="2208"/>
            <a:ext cx="3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861365" imgH="844906" progId="">
                    <p:embed/>
                  </p:oleObj>
                </mc:Choice>
                <mc:Fallback>
                  <p:oleObj name="Clip" r:id="rId2" imgW="861365" imgH="844906" progId="">
                    <p:embed/>
                    <p:pic>
                      <p:nvPicPr>
                        <p:cNvPr id="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08"/>
                          <a:ext cx="3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448" y="2208"/>
              <a:ext cx="36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/>
                </a:rPr>
                <a:t>如何查找开始结点和终端结点？</a:t>
              </a:r>
            </a:p>
          </p:txBody>
        </p:sp>
      </p:grp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2834537" y="5036319"/>
            <a:ext cx="5322888" cy="984969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开始结点：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rear-&gt;next-&gt;next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终端结点：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rear</a:t>
            </a:r>
          </a:p>
        </p:txBody>
      </p:sp>
      <p:pic>
        <p:nvPicPr>
          <p:cNvPr id="37" name="Picture 5" descr="ani-308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37" y="1634307"/>
            <a:ext cx="114776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234337" y="1818457"/>
            <a:ext cx="1152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说明</a:t>
            </a:r>
          </a:p>
        </p:txBody>
      </p:sp>
      <p:sp>
        <p:nvSpPr>
          <p:cNvPr id="39" name="五边形 3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41" name="燕尾形 40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1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2672978" y="4763978"/>
            <a:ext cx="7129462" cy="1962150"/>
            <a:chOff x="644" y="2341"/>
            <a:chExt cx="4491" cy="1344"/>
          </a:xfrm>
        </p:grpSpPr>
        <p:sp>
          <p:nvSpPr>
            <p:cNvPr id="5" name="Rectangle 63"/>
            <p:cNvSpPr>
              <a:spLocks noChangeArrowheads="1"/>
            </p:cNvSpPr>
            <p:nvPr/>
          </p:nvSpPr>
          <p:spPr bwMode="auto">
            <a:xfrm>
              <a:off x="644" y="2341"/>
              <a:ext cx="4491" cy="1316"/>
            </a:xfrm>
            <a:prstGeom prst="rect">
              <a:avLst/>
            </a:prstGeom>
            <a:solidFill>
              <a:srgbClr val="93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</a:pP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851" y="2341"/>
              <a:ext cx="4132" cy="1344"/>
              <a:chOff x="851" y="981"/>
              <a:chExt cx="4132" cy="1344"/>
            </a:xfrm>
          </p:grpSpPr>
          <p:sp>
            <p:nvSpPr>
              <p:cNvPr id="7" name="Rectangle 65"/>
              <p:cNvSpPr>
                <a:spLocks noChangeArrowheads="1"/>
              </p:cNvSpPr>
              <p:nvPr/>
            </p:nvSpPr>
            <p:spPr bwMode="auto">
              <a:xfrm>
                <a:off x="2496" y="1125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grpSp>
            <p:nvGrpSpPr>
              <p:cNvPr id="8" name="Group 66"/>
              <p:cNvGrpSpPr>
                <a:grpSpLocks/>
              </p:cNvGrpSpPr>
              <p:nvPr/>
            </p:nvGrpSpPr>
            <p:grpSpPr bwMode="auto">
              <a:xfrm flipH="1">
                <a:off x="4078" y="1346"/>
                <a:ext cx="528" cy="96"/>
                <a:chOff x="610" y="1588"/>
                <a:chExt cx="625" cy="96"/>
              </a:xfrm>
            </p:grpSpPr>
            <p:sp>
              <p:nvSpPr>
                <p:cNvPr id="64" name="Line 67"/>
                <p:cNvSpPr>
                  <a:spLocks noChangeShapeType="1"/>
                </p:cNvSpPr>
                <p:nvPr/>
              </p:nvSpPr>
              <p:spPr bwMode="auto">
                <a:xfrm>
                  <a:off x="610" y="1588"/>
                  <a:ext cx="336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8"/>
                <p:cNvSpPr>
                  <a:spLocks/>
                </p:cNvSpPr>
                <p:nvPr/>
              </p:nvSpPr>
              <p:spPr bwMode="auto">
                <a:xfrm rot="2794506">
                  <a:off x="890" y="1549"/>
                  <a:ext cx="3" cy="177"/>
                </a:xfrm>
                <a:custGeom>
                  <a:avLst/>
                  <a:gdLst>
                    <a:gd name="T0" fmla="*/ 3 w 3"/>
                    <a:gd name="T1" fmla="*/ 0 h 177"/>
                    <a:gd name="T2" fmla="*/ 0 w 3"/>
                    <a:gd name="T3" fmla="*/ 177 h 177"/>
                    <a:gd name="T4" fmla="*/ 0 60000 65536"/>
                    <a:gd name="T5" fmla="*/ 0 60000 65536"/>
                    <a:gd name="T6" fmla="*/ 0 w 3"/>
                    <a:gd name="T7" fmla="*/ 0 h 177"/>
                    <a:gd name="T8" fmla="*/ 3 w 3"/>
                    <a:gd name="T9" fmla="*/ 177 h 17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177">
                      <a:moveTo>
                        <a:pt x="3" y="0"/>
                      </a:moveTo>
                      <a:cubicBezTo>
                        <a:pt x="3" y="29"/>
                        <a:pt x="1" y="140"/>
                        <a:pt x="0" y="177"/>
                      </a:cubicBezTo>
                    </a:path>
                  </a:pathLst>
                </a:cu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69"/>
                <p:cNvSpPr>
                  <a:spLocks noChangeShapeType="1"/>
                </p:cNvSpPr>
                <p:nvPr/>
              </p:nvSpPr>
              <p:spPr bwMode="auto">
                <a:xfrm>
                  <a:off x="851" y="1684"/>
                  <a:ext cx="384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auto">
              <a:xfrm>
                <a:off x="4551" y="1192"/>
                <a:ext cx="43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Ta</a:t>
                </a:r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/>
            </p:nvSpPr>
            <p:spPr bwMode="auto">
              <a:xfrm>
                <a:off x="3523" y="1125"/>
                <a:ext cx="500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1" name="Line 72"/>
              <p:cNvSpPr>
                <a:spLocks noChangeShapeType="1"/>
              </p:cNvSpPr>
              <p:nvPr/>
            </p:nvSpPr>
            <p:spPr bwMode="auto">
              <a:xfrm>
                <a:off x="3773" y="1125"/>
                <a:ext cx="1" cy="33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73"/>
              <p:cNvSpPr>
                <a:spLocks noChangeShapeType="1"/>
              </p:cNvSpPr>
              <p:nvPr/>
            </p:nvSpPr>
            <p:spPr bwMode="auto">
              <a:xfrm>
                <a:off x="2727" y="1125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74"/>
              <p:cNvSpPr>
                <a:spLocks noChangeShapeType="1"/>
              </p:cNvSpPr>
              <p:nvPr/>
            </p:nvSpPr>
            <p:spPr bwMode="auto">
              <a:xfrm>
                <a:off x="2889" y="1317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/>
            </p:nvSpPr>
            <p:spPr bwMode="auto">
              <a:xfrm>
                <a:off x="1854" y="1125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5" name="Line 76"/>
              <p:cNvSpPr>
                <a:spLocks noChangeShapeType="1"/>
              </p:cNvSpPr>
              <p:nvPr/>
            </p:nvSpPr>
            <p:spPr bwMode="auto">
              <a:xfrm>
                <a:off x="2104" y="1125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77"/>
              <p:cNvSpPr>
                <a:spLocks noChangeShapeType="1"/>
              </p:cNvSpPr>
              <p:nvPr/>
            </p:nvSpPr>
            <p:spPr bwMode="auto">
              <a:xfrm>
                <a:off x="2246" y="1317"/>
                <a:ext cx="250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78"/>
              <p:cNvSpPr>
                <a:spLocks noChangeShapeType="1"/>
              </p:cNvSpPr>
              <p:nvPr/>
            </p:nvSpPr>
            <p:spPr bwMode="auto">
              <a:xfrm>
                <a:off x="3345" y="1317"/>
                <a:ext cx="178" cy="1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79"/>
              <p:cNvSpPr>
                <a:spLocks noChangeShapeType="1"/>
              </p:cNvSpPr>
              <p:nvPr/>
            </p:nvSpPr>
            <p:spPr bwMode="auto">
              <a:xfrm>
                <a:off x="3175" y="1317"/>
                <a:ext cx="14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/>
            </p:nvSpPr>
            <p:spPr bwMode="auto">
              <a:xfrm>
                <a:off x="1187" y="1125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Line 81"/>
              <p:cNvSpPr>
                <a:spLocks noChangeShapeType="1"/>
              </p:cNvSpPr>
              <p:nvPr/>
            </p:nvSpPr>
            <p:spPr bwMode="auto">
              <a:xfrm>
                <a:off x="1436" y="1125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82"/>
              <p:cNvSpPr>
                <a:spLocks noChangeShapeType="1"/>
              </p:cNvSpPr>
              <p:nvPr/>
            </p:nvSpPr>
            <p:spPr bwMode="auto">
              <a:xfrm>
                <a:off x="1579" y="1317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83"/>
              <p:cNvSpPr>
                <a:spLocks noChangeShapeType="1"/>
              </p:cNvSpPr>
              <p:nvPr/>
            </p:nvSpPr>
            <p:spPr bwMode="auto">
              <a:xfrm flipH="1">
                <a:off x="1187" y="1125"/>
                <a:ext cx="125" cy="19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84"/>
              <p:cNvSpPr>
                <a:spLocks noChangeShapeType="1"/>
              </p:cNvSpPr>
              <p:nvPr/>
            </p:nvSpPr>
            <p:spPr bwMode="auto">
              <a:xfrm flipH="1">
                <a:off x="1228" y="1125"/>
                <a:ext cx="209" cy="33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85"/>
              <p:cNvSpPr>
                <a:spLocks noChangeShapeType="1"/>
              </p:cNvSpPr>
              <p:nvPr/>
            </p:nvSpPr>
            <p:spPr bwMode="auto">
              <a:xfrm flipH="1">
                <a:off x="1312" y="1317"/>
                <a:ext cx="125" cy="1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6"/>
              <p:cNvSpPr>
                <a:spLocks noChangeShapeType="1"/>
              </p:cNvSpPr>
              <p:nvPr/>
            </p:nvSpPr>
            <p:spPr bwMode="auto">
              <a:xfrm>
                <a:off x="855" y="981"/>
                <a:ext cx="3401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" name="Group 87"/>
              <p:cNvGrpSpPr>
                <a:grpSpLocks/>
              </p:cNvGrpSpPr>
              <p:nvPr/>
            </p:nvGrpSpPr>
            <p:grpSpPr bwMode="auto">
              <a:xfrm>
                <a:off x="851" y="1769"/>
                <a:ext cx="336" cy="240"/>
                <a:chOff x="668" y="4095"/>
                <a:chExt cx="336" cy="240"/>
              </a:xfrm>
            </p:grpSpPr>
            <p:sp>
              <p:nvSpPr>
                <p:cNvPr id="62" name="Line 88"/>
                <p:cNvSpPr>
                  <a:spLocks noChangeShapeType="1"/>
                </p:cNvSpPr>
                <p:nvPr/>
              </p:nvSpPr>
              <p:spPr bwMode="auto">
                <a:xfrm>
                  <a:off x="668" y="4335"/>
                  <a:ext cx="336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89"/>
                <p:cNvSpPr>
                  <a:spLocks noChangeShapeType="1"/>
                </p:cNvSpPr>
                <p:nvPr/>
              </p:nvSpPr>
              <p:spPr bwMode="auto">
                <a:xfrm>
                  <a:off x="668" y="4095"/>
                  <a:ext cx="0" cy="24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3927" y="981"/>
                <a:ext cx="336" cy="288"/>
                <a:chOff x="3744" y="2496"/>
                <a:chExt cx="336" cy="288"/>
              </a:xfrm>
            </p:grpSpPr>
            <p:sp>
              <p:nvSpPr>
                <p:cNvPr id="60" name="Line 91"/>
                <p:cNvSpPr>
                  <a:spLocks noChangeShapeType="1"/>
                </p:cNvSpPr>
                <p:nvPr/>
              </p:nvSpPr>
              <p:spPr bwMode="auto">
                <a:xfrm>
                  <a:off x="4069" y="2496"/>
                  <a:ext cx="0" cy="288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92"/>
                <p:cNvSpPr>
                  <a:spLocks noChangeShapeType="1"/>
                </p:cNvSpPr>
                <p:nvPr/>
              </p:nvSpPr>
              <p:spPr bwMode="auto">
                <a:xfrm>
                  <a:off x="3744" y="2784"/>
                  <a:ext cx="336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Text Box 93"/>
              <p:cNvSpPr txBox="1">
                <a:spLocks noChangeArrowheads="1"/>
              </p:cNvSpPr>
              <p:nvPr/>
            </p:nvSpPr>
            <p:spPr bwMode="auto">
              <a:xfrm>
                <a:off x="1863" y="1125"/>
                <a:ext cx="28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9" name="Text Box 94"/>
              <p:cNvSpPr txBox="1">
                <a:spLocks noChangeArrowheads="1"/>
              </p:cNvSpPr>
              <p:nvPr/>
            </p:nvSpPr>
            <p:spPr bwMode="auto">
              <a:xfrm>
                <a:off x="3495" y="1125"/>
                <a:ext cx="28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Rectangle 95"/>
              <p:cNvSpPr>
                <a:spLocks noChangeArrowheads="1"/>
              </p:cNvSpPr>
              <p:nvPr/>
            </p:nvSpPr>
            <p:spPr bwMode="auto">
              <a:xfrm>
                <a:off x="2496" y="1942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grpSp>
            <p:nvGrpSpPr>
              <p:cNvPr id="31" name="Group 96"/>
              <p:cNvGrpSpPr>
                <a:grpSpLocks/>
              </p:cNvGrpSpPr>
              <p:nvPr/>
            </p:nvGrpSpPr>
            <p:grpSpPr bwMode="auto">
              <a:xfrm flipH="1">
                <a:off x="4004" y="2138"/>
                <a:ext cx="528" cy="96"/>
                <a:chOff x="697" y="1563"/>
                <a:chExt cx="624" cy="96"/>
              </a:xfrm>
            </p:grpSpPr>
            <p:sp>
              <p:nvSpPr>
                <p:cNvPr id="57" name="Line 97"/>
                <p:cNvSpPr>
                  <a:spLocks noChangeShapeType="1"/>
                </p:cNvSpPr>
                <p:nvPr/>
              </p:nvSpPr>
              <p:spPr bwMode="auto">
                <a:xfrm>
                  <a:off x="697" y="1563"/>
                  <a:ext cx="336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98"/>
                <p:cNvSpPr>
                  <a:spLocks/>
                </p:cNvSpPr>
                <p:nvPr/>
              </p:nvSpPr>
              <p:spPr bwMode="auto">
                <a:xfrm rot="2794506">
                  <a:off x="976" y="1524"/>
                  <a:ext cx="3" cy="177"/>
                </a:xfrm>
                <a:custGeom>
                  <a:avLst/>
                  <a:gdLst>
                    <a:gd name="T0" fmla="*/ 3 w 3"/>
                    <a:gd name="T1" fmla="*/ 0 h 177"/>
                    <a:gd name="T2" fmla="*/ 0 w 3"/>
                    <a:gd name="T3" fmla="*/ 177 h 177"/>
                    <a:gd name="T4" fmla="*/ 0 60000 65536"/>
                    <a:gd name="T5" fmla="*/ 0 60000 65536"/>
                    <a:gd name="T6" fmla="*/ 0 w 3"/>
                    <a:gd name="T7" fmla="*/ 0 h 177"/>
                    <a:gd name="T8" fmla="*/ 3 w 3"/>
                    <a:gd name="T9" fmla="*/ 177 h 17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177">
                      <a:moveTo>
                        <a:pt x="3" y="0"/>
                      </a:moveTo>
                      <a:cubicBezTo>
                        <a:pt x="3" y="29"/>
                        <a:pt x="1" y="140"/>
                        <a:pt x="0" y="177"/>
                      </a:cubicBezTo>
                    </a:path>
                  </a:pathLst>
                </a:cu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99"/>
                <p:cNvSpPr>
                  <a:spLocks noChangeShapeType="1"/>
                </p:cNvSpPr>
                <p:nvPr/>
              </p:nvSpPr>
              <p:spPr bwMode="auto">
                <a:xfrm>
                  <a:off x="937" y="1659"/>
                  <a:ext cx="384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Text Box 100"/>
              <p:cNvSpPr txBox="1">
                <a:spLocks noChangeArrowheads="1"/>
              </p:cNvSpPr>
              <p:nvPr/>
            </p:nvSpPr>
            <p:spPr bwMode="auto">
              <a:xfrm>
                <a:off x="4551" y="2009"/>
                <a:ext cx="43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Tb</a:t>
                </a: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523" y="1942"/>
                <a:ext cx="500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4" name="Line 102"/>
              <p:cNvSpPr>
                <a:spLocks noChangeShapeType="1"/>
              </p:cNvSpPr>
              <p:nvPr/>
            </p:nvSpPr>
            <p:spPr bwMode="auto">
              <a:xfrm>
                <a:off x="3773" y="1942"/>
                <a:ext cx="1" cy="33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03"/>
              <p:cNvSpPr>
                <a:spLocks noChangeShapeType="1"/>
              </p:cNvSpPr>
              <p:nvPr/>
            </p:nvSpPr>
            <p:spPr bwMode="auto">
              <a:xfrm>
                <a:off x="2727" y="1942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04"/>
              <p:cNvSpPr>
                <a:spLocks noChangeShapeType="1"/>
              </p:cNvSpPr>
              <p:nvPr/>
            </p:nvSpPr>
            <p:spPr bwMode="auto">
              <a:xfrm>
                <a:off x="2889" y="2134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105"/>
              <p:cNvSpPr>
                <a:spLocks noChangeArrowheads="1"/>
              </p:cNvSpPr>
              <p:nvPr/>
            </p:nvSpPr>
            <p:spPr bwMode="auto">
              <a:xfrm>
                <a:off x="1854" y="1942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8" name="Line 106"/>
              <p:cNvSpPr>
                <a:spLocks noChangeShapeType="1"/>
              </p:cNvSpPr>
              <p:nvPr/>
            </p:nvSpPr>
            <p:spPr bwMode="auto">
              <a:xfrm>
                <a:off x="2104" y="1942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07"/>
              <p:cNvSpPr>
                <a:spLocks noChangeShapeType="1"/>
              </p:cNvSpPr>
              <p:nvPr/>
            </p:nvSpPr>
            <p:spPr bwMode="auto">
              <a:xfrm>
                <a:off x="2246" y="2134"/>
                <a:ext cx="250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8"/>
              <p:cNvSpPr>
                <a:spLocks noChangeShapeType="1"/>
              </p:cNvSpPr>
              <p:nvPr/>
            </p:nvSpPr>
            <p:spPr bwMode="auto">
              <a:xfrm>
                <a:off x="3345" y="2134"/>
                <a:ext cx="178" cy="1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09"/>
              <p:cNvSpPr>
                <a:spLocks noChangeShapeType="1"/>
              </p:cNvSpPr>
              <p:nvPr/>
            </p:nvSpPr>
            <p:spPr bwMode="auto">
              <a:xfrm>
                <a:off x="3175" y="2134"/>
                <a:ext cx="14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10"/>
              <p:cNvSpPr>
                <a:spLocks noChangeArrowheads="1"/>
              </p:cNvSpPr>
              <p:nvPr/>
            </p:nvSpPr>
            <p:spPr bwMode="auto">
              <a:xfrm>
                <a:off x="1187" y="1942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01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43" name="Line 111"/>
              <p:cNvSpPr>
                <a:spLocks noChangeShapeType="1"/>
              </p:cNvSpPr>
              <p:nvPr/>
            </p:nvSpPr>
            <p:spPr bwMode="auto">
              <a:xfrm>
                <a:off x="1436" y="1942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12"/>
              <p:cNvSpPr>
                <a:spLocks noChangeShapeType="1"/>
              </p:cNvSpPr>
              <p:nvPr/>
            </p:nvSpPr>
            <p:spPr bwMode="auto">
              <a:xfrm>
                <a:off x="1579" y="2134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13"/>
              <p:cNvSpPr>
                <a:spLocks noChangeShapeType="1"/>
              </p:cNvSpPr>
              <p:nvPr/>
            </p:nvSpPr>
            <p:spPr bwMode="auto">
              <a:xfrm flipH="1">
                <a:off x="1187" y="1942"/>
                <a:ext cx="125" cy="19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14"/>
              <p:cNvSpPr>
                <a:spLocks noChangeShapeType="1"/>
              </p:cNvSpPr>
              <p:nvPr/>
            </p:nvSpPr>
            <p:spPr bwMode="auto">
              <a:xfrm flipH="1">
                <a:off x="1228" y="1942"/>
                <a:ext cx="209" cy="33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15"/>
              <p:cNvSpPr>
                <a:spLocks noChangeShapeType="1"/>
              </p:cNvSpPr>
              <p:nvPr/>
            </p:nvSpPr>
            <p:spPr bwMode="auto">
              <a:xfrm flipH="1">
                <a:off x="1312" y="2134"/>
                <a:ext cx="125" cy="1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16"/>
              <p:cNvSpPr>
                <a:spLocks noChangeShapeType="1"/>
              </p:cNvSpPr>
              <p:nvPr/>
            </p:nvSpPr>
            <p:spPr bwMode="auto">
              <a:xfrm>
                <a:off x="855" y="1798"/>
                <a:ext cx="3401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" name="Group 117"/>
              <p:cNvGrpSpPr>
                <a:grpSpLocks/>
              </p:cNvGrpSpPr>
              <p:nvPr/>
            </p:nvGrpSpPr>
            <p:grpSpPr bwMode="auto">
              <a:xfrm>
                <a:off x="855" y="987"/>
                <a:ext cx="336" cy="240"/>
                <a:chOff x="672" y="2496"/>
                <a:chExt cx="336" cy="240"/>
              </a:xfrm>
            </p:grpSpPr>
            <p:sp>
              <p:nvSpPr>
                <p:cNvPr id="55" name="Line 118"/>
                <p:cNvSpPr>
                  <a:spLocks noChangeShapeType="1"/>
                </p:cNvSpPr>
                <p:nvPr/>
              </p:nvSpPr>
              <p:spPr bwMode="auto">
                <a:xfrm>
                  <a:off x="672" y="2736"/>
                  <a:ext cx="336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119"/>
                <p:cNvSpPr>
                  <a:spLocks noChangeShapeType="1"/>
                </p:cNvSpPr>
                <p:nvPr/>
              </p:nvSpPr>
              <p:spPr bwMode="auto">
                <a:xfrm>
                  <a:off x="672" y="2496"/>
                  <a:ext cx="0" cy="24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120"/>
              <p:cNvGrpSpPr>
                <a:grpSpLocks/>
              </p:cNvGrpSpPr>
              <p:nvPr/>
            </p:nvGrpSpPr>
            <p:grpSpPr bwMode="auto">
              <a:xfrm>
                <a:off x="3927" y="1798"/>
                <a:ext cx="336" cy="288"/>
                <a:chOff x="3744" y="2496"/>
                <a:chExt cx="336" cy="288"/>
              </a:xfrm>
            </p:grpSpPr>
            <p:sp>
              <p:nvSpPr>
                <p:cNvPr id="53" name="Line 121"/>
                <p:cNvSpPr>
                  <a:spLocks noChangeShapeType="1"/>
                </p:cNvSpPr>
                <p:nvPr/>
              </p:nvSpPr>
              <p:spPr bwMode="auto">
                <a:xfrm>
                  <a:off x="4069" y="2496"/>
                  <a:ext cx="0" cy="288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122"/>
                <p:cNvSpPr>
                  <a:spLocks noChangeShapeType="1"/>
                </p:cNvSpPr>
                <p:nvPr/>
              </p:nvSpPr>
              <p:spPr bwMode="auto">
                <a:xfrm>
                  <a:off x="3744" y="2784"/>
                  <a:ext cx="336" cy="0"/>
                </a:xfrm>
                <a:prstGeom prst="line">
                  <a:avLst/>
                </a:prstGeom>
                <a:noFill/>
                <a:ln w="38100" cap="rnd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Text Box 123"/>
              <p:cNvSpPr txBox="1">
                <a:spLocks noChangeArrowheads="1"/>
              </p:cNvSpPr>
              <p:nvPr/>
            </p:nvSpPr>
            <p:spPr bwMode="auto">
              <a:xfrm>
                <a:off x="1863" y="1942"/>
                <a:ext cx="28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52" name="Text Box 124"/>
              <p:cNvSpPr txBox="1">
                <a:spLocks noChangeArrowheads="1"/>
              </p:cNvSpPr>
              <p:nvPr/>
            </p:nvSpPr>
            <p:spPr bwMode="auto">
              <a:xfrm>
                <a:off x="3495" y="1942"/>
                <a:ext cx="28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68" name="组合 137"/>
          <p:cNvGrpSpPr>
            <a:grpSpLocks/>
          </p:cNvGrpSpPr>
          <p:nvPr/>
        </p:nvGrpSpPr>
        <p:grpSpPr bwMode="auto">
          <a:xfrm>
            <a:off x="1499815" y="1808053"/>
            <a:ext cx="8321675" cy="4106863"/>
            <a:chOff x="571472" y="419125"/>
            <a:chExt cx="8321703" cy="4106489"/>
          </a:xfrm>
        </p:grpSpPr>
        <p:grpSp>
          <p:nvGrpSpPr>
            <p:cNvPr id="69" name="Group 126"/>
            <p:cNvGrpSpPr>
              <a:grpSpLocks/>
            </p:cNvGrpSpPr>
            <p:nvPr/>
          </p:nvGrpSpPr>
          <p:grpSpPr bwMode="auto">
            <a:xfrm>
              <a:off x="1968500" y="419125"/>
              <a:ext cx="6924675" cy="2611438"/>
              <a:chOff x="612" y="28"/>
              <a:chExt cx="4362" cy="1645"/>
            </a:xfrm>
          </p:grpSpPr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>
                <a:off x="2496" y="308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3523" y="308"/>
                <a:ext cx="500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>
                <a:off x="3773" y="308"/>
                <a:ext cx="1" cy="33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>
                <a:off x="2727" y="308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>
                <a:off x="2889" y="500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10"/>
              <p:cNvSpPr>
                <a:spLocks noChangeArrowheads="1"/>
              </p:cNvSpPr>
              <p:nvPr/>
            </p:nvSpPr>
            <p:spPr bwMode="auto">
              <a:xfrm>
                <a:off x="1854" y="308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2104" y="308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246" y="500"/>
                <a:ext cx="250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3345" y="500"/>
                <a:ext cx="178" cy="1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3175" y="500"/>
                <a:ext cx="14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1187" y="308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1436" y="308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1579" y="500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 flipH="1">
                <a:off x="1187" y="308"/>
                <a:ext cx="125" cy="19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 flipH="1">
                <a:off x="1228" y="308"/>
                <a:ext cx="209" cy="33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 flipH="1">
                <a:off x="1312" y="500"/>
                <a:ext cx="125" cy="1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1943" y="754"/>
                <a:ext cx="2178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22"/>
              <p:cNvSpPr txBox="1">
                <a:spLocks noChangeArrowheads="1"/>
              </p:cNvSpPr>
              <p:nvPr/>
            </p:nvSpPr>
            <p:spPr bwMode="auto">
              <a:xfrm>
                <a:off x="1863" y="3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95" name="Text Box 23"/>
              <p:cNvSpPr txBox="1">
                <a:spLocks noChangeArrowheads="1"/>
              </p:cNvSpPr>
              <p:nvPr/>
            </p:nvSpPr>
            <p:spPr bwMode="auto">
              <a:xfrm>
                <a:off x="3495" y="3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96" name="Rectangle 24"/>
              <p:cNvSpPr>
                <a:spLocks noChangeArrowheads="1"/>
              </p:cNvSpPr>
              <p:nvPr/>
            </p:nvSpPr>
            <p:spPr bwMode="auto">
              <a:xfrm>
                <a:off x="2496" y="1079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97" name="Rectangle 25"/>
              <p:cNvSpPr>
                <a:spLocks noChangeArrowheads="1"/>
              </p:cNvSpPr>
              <p:nvPr/>
            </p:nvSpPr>
            <p:spPr bwMode="auto">
              <a:xfrm>
                <a:off x="3523" y="1079"/>
                <a:ext cx="500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3773" y="1079"/>
                <a:ext cx="1" cy="336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2727" y="1079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2889" y="1271"/>
                <a:ext cx="249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1854" y="1079"/>
                <a:ext cx="499" cy="323"/>
              </a:xfrm>
              <a:prstGeom prst="rect">
                <a:avLst/>
              </a:prstGeom>
              <a:solidFill>
                <a:srgbClr val="00FF00"/>
              </a:solidFill>
              <a:ln w="12700" cap="rnd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2104" y="1079"/>
                <a:ext cx="0" cy="32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2246" y="1271"/>
                <a:ext cx="250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345" y="1271"/>
                <a:ext cx="178" cy="1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175" y="1271"/>
                <a:ext cx="14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34"/>
              <p:cNvSpPr>
                <a:spLocks noChangeArrowheads="1"/>
              </p:cNvSpPr>
              <p:nvPr/>
            </p:nvSpPr>
            <p:spPr bwMode="auto">
              <a:xfrm>
                <a:off x="1187" y="1079"/>
                <a:ext cx="499" cy="323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kumimoji="1" lang="zh-CN" altLang="en-US" sz="20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>
                <a:off x="1445" y="1071"/>
                <a:ext cx="0" cy="32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 flipH="1">
                <a:off x="1187" y="1079"/>
                <a:ext cx="125" cy="19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 flipH="1">
                <a:off x="1228" y="1079"/>
                <a:ext cx="209" cy="3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 flipH="1">
                <a:off x="1312" y="1271"/>
                <a:ext cx="125" cy="14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1863" y="107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12" name="Text Box 40"/>
              <p:cNvSpPr txBox="1">
                <a:spLocks noChangeArrowheads="1"/>
              </p:cNvSpPr>
              <p:nvPr/>
            </p:nvSpPr>
            <p:spPr bwMode="auto">
              <a:xfrm>
                <a:off x="3495" y="107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kumimoji="1" lang="en-US" altLang="zh-CN" sz="16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endParaRPr kumimoji="1" lang="zh-CN" altLang="en-US" sz="16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auto">
              <a:xfrm>
                <a:off x="1702" y="754"/>
                <a:ext cx="241" cy="453"/>
              </a:xfrm>
              <a:custGeom>
                <a:avLst/>
                <a:gdLst>
                  <a:gd name="T0" fmla="*/ 241 w 241"/>
                  <a:gd name="T1" fmla="*/ 0 h 453"/>
                  <a:gd name="T2" fmla="*/ 60 w 241"/>
                  <a:gd name="T3" fmla="*/ 90 h 453"/>
                  <a:gd name="T4" fmla="*/ 15 w 241"/>
                  <a:gd name="T5" fmla="*/ 272 h 453"/>
                  <a:gd name="T6" fmla="*/ 151 w 241"/>
                  <a:gd name="T7" fmla="*/ 453 h 4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453"/>
                  <a:gd name="T14" fmla="*/ 241 w 241"/>
                  <a:gd name="T15" fmla="*/ 453 h 4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453">
                    <a:moveTo>
                      <a:pt x="241" y="0"/>
                    </a:moveTo>
                    <a:cubicBezTo>
                      <a:pt x="169" y="22"/>
                      <a:pt x="98" y="45"/>
                      <a:pt x="60" y="90"/>
                    </a:cubicBezTo>
                    <a:cubicBezTo>
                      <a:pt x="22" y="135"/>
                      <a:pt x="0" y="212"/>
                      <a:pt x="15" y="272"/>
                    </a:cubicBezTo>
                    <a:cubicBezTo>
                      <a:pt x="30" y="332"/>
                      <a:pt x="90" y="392"/>
                      <a:pt x="151" y="453"/>
                    </a:cubicBezTo>
                  </a:path>
                </a:pathLst>
              </a:cu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auto">
              <a:xfrm>
                <a:off x="3894" y="413"/>
                <a:ext cx="423" cy="341"/>
              </a:xfrm>
              <a:custGeom>
                <a:avLst/>
                <a:gdLst>
                  <a:gd name="T0" fmla="*/ 0 w 423"/>
                  <a:gd name="T1" fmla="*/ 23 h 341"/>
                  <a:gd name="T2" fmla="*/ 272 w 423"/>
                  <a:gd name="T3" fmla="*/ 23 h 341"/>
                  <a:gd name="T4" fmla="*/ 408 w 423"/>
                  <a:gd name="T5" fmla="*/ 159 h 341"/>
                  <a:gd name="T6" fmla="*/ 363 w 423"/>
                  <a:gd name="T7" fmla="*/ 250 h 341"/>
                  <a:gd name="T8" fmla="*/ 227 w 423"/>
                  <a:gd name="T9" fmla="*/ 341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41"/>
                  <a:gd name="T17" fmla="*/ 423 w 423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41">
                    <a:moveTo>
                      <a:pt x="0" y="23"/>
                    </a:moveTo>
                    <a:cubicBezTo>
                      <a:pt x="102" y="11"/>
                      <a:pt x="204" y="0"/>
                      <a:pt x="272" y="23"/>
                    </a:cubicBezTo>
                    <a:cubicBezTo>
                      <a:pt x="340" y="46"/>
                      <a:pt x="393" y="121"/>
                      <a:pt x="408" y="159"/>
                    </a:cubicBezTo>
                    <a:cubicBezTo>
                      <a:pt x="423" y="197"/>
                      <a:pt x="393" y="220"/>
                      <a:pt x="363" y="250"/>
                    </a:cubicBezTo>
                    <a:cubicBezTo>
                      <a:pt x="333" y="280"/>
                      <a:pt x="280" y="310"/>
                      <a:pt x="227" y="341"/>
                    </a:cubicBezTo>
                  </a:path>
                </a:pathLst>
              </a:cu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43"/>
              <p:cNvSpPr>
                <a:spLocks noChangeShapeType="1"/>
              </p:cNvSpPr>
              <p:nvPr/>
            </p:nvSpPr>
            <p:spPr bwMode="auto">
              <a:xfrm>
                <a:off x="1082" y="1525"/>
                <a:ext cx="3039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auto">
              <a:xfrm>
                <a:off x="3894" y="1238"/>
                <a:ext cx="462" cy="287"/>
              </a:xfrm>
              <a:custGeom>
                <a:avLst/>
                <a:gdLst>
                  <a:gd name="T0" fmla="*/ 0 w 462"/>
                  <a:gd name="T1" fmla="*/ 15 h 287"/>
                  <a:gd name="T2" fmla="*/ 317 w 462"/>
                  <a:gd name="T3" fmla="*/ 15 h 287"/>
                  <a:gd name="T4" fmla="*/ 454 w 462"/>
                  <a:gd name="T5" fmla="*/ 105 h 287"/>
                  <a:gd name="T6" fmla="*/ 363 w 462"/>
                  <a:gd name="T7" fmla="*/ 241 h 287"/>
                  <a:gd name="T8" fmla="*/ 181 w 462"/>
                  <a:gd name="T9" fmla="*/ 287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2"/>
                  <a:gd name="T16" fmla="*/ 0 h 287"/>
                  <a:gd name="T17" fmla="*/ 462 w 462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2" h="287">
                    <a:moveTo>
                      <a:pt x="0" y="15"/>
                    </a:moveTo>
                    <a:cubicBezTo>
                      <a:pt x="121" y="7"/>
                      <a:pt x="242" y="0"/>
                      <a:pt x="317" y="15"/>
                    </a:cubicBezTo>
                    <a:cubicBezTo>
                      <a:pt x="392" y="30"/>
                      <a:pt x="446" y="67"/>
                      <a:pt x="454" y="105"/>
                    </a:cubicBezTo>
                    <a:cubicBezTo>
                      <a:pt x="462" y="143"/>
                      <a:pt x="409" y="211"/>
                      <a:pt x="363" y="241"/>
                    </a:cubicBezTo>
                    <a:cubicBezTo>
                      <a:pt x="317" y="271"/>
                      <a:pt x="249" y="279"/>
                      <a:pt x="181" y="287"/>
                    </a:cubicBezTo>
                  </a:path>
                </a:pathLst>
              </a:custGeom>
              <a:noFill/>
              <a:ln w="38100" cap="sq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Freeform 45"/>
              <p:cNvSpPr>
                <a:spLocks/>
              </p:cNvSpPr>
              <p:nvPr/>
            </p:nvSpPr>
            <p:spPr bwMode="auto">
              <a:xfrm>
                <a:off x="748" y="474"/>
                <a:ext cx="424" cy="1051"/>
              </a:xfrm>
              <a:custGeom>
                <a:avLst/>
                <a:gdLst>
                  <a:gd name="T0" fmla="*/ 334 w 424"/>
                  <a:gd name="T1" fmla="*/ 1051 h 1051"/>
                  <a:gd name="T2" fmla="*/ 198 w 424"/>
                  <a:gd name="T3" fmla="*/ 1005 h 1051"/>
                  <a:gd name="T4" fmla="*/ 61 w 424"/>
                  <a:gd name="T5" fmla="*/ 869 h 1051"/>
                  <a:gd name="T6" fmla="*/ 61 w 424"/>
                  <a:gd name="T7" fmla="*/ 144 h 1051"/>
                  <a:gd name="T8" fmla="*/ 424 w 424"/>
                  <a:gd name="T9" fmla="*/ 7 h 10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1051"/>
                  <a:gd name="T17" fmla="*/ 424 w 424"/>
                  <a:gd name="T18" fmla="*/ 1051 h 10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1051">
                    <a:moveTo>
                      <a:pt x="334" y="1051"/>
                    </a:moveTo>
                    <a:cubicBezTo>
                      <a:pt x="289" y="1043"/>
                      <a:pt x="244" y="1035"/>
                      <a:pt x="198" y="1005"/>
                    </a:cubicBezTo>
                    <a:cubicBezTo>
                      <a:pt x="152" y="975"/>
                      <a:pt x="84" y="1012"/>
                      <a:pt x="61" y="869"/>
                    </a:cubicBezTo>
                    <a:cubicBezTo>
                      <a:pt x="38" y="726"/>
                      <a:pt x="0" y="288"/>
                      <a:pt x="61" y="144"/>
                    </a:cubicBezTo>
                    <a:cubicBezTo>
                      <a:pt x="122" y="0"/>
                      <a:pt x="273" y="3"/>
                      <a:pt x="424" y="7"/>
                    </a:cubicBezTo>
                  </a:path>
                </a:pathLst>
              </a:custGeom>
              <a:noFill/>
              <a:ln w="38100" cap="sq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884" y="28"/>
                <a:ext cx="25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楷体_GB2312"/>
                    <a:ea typeface="仿宋_GB2312"/>
                    <a:cs typeface="仿宋_GB2312"/>
                  </a:rPr>
                  <a:t>①</a:t>
                </a:r>
              </a:p>
            </p:txBody>
          </p:sp>
          <p:sp>
            <p:nvSpPr>
              <p:cNvPr id="119" name="Line 47"/>
              <p:cNvSpPr>
                <a:spLocks noChangeShapeType="1"/>
              </p:cNvSpPr>
              <p:nvPr/>
            </p:nvSpPr>
            <p:spPr bwMode="auto">
              <a:xfrm>
                <a:off x="793" y="345"/>
                <a:ext cx="363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612" y="73"/>
                <a:ext cx="27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rPr>
                  <a:t>p</a:t>
                </a: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4306" y="482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楷体_GB2312"/>
                    <a:ea typeface="仿宋_GB2312"/>
                    <a:cs typeface="仿宋_GB2312"/>
                  </a:rPr>
                  <a:t>②</a:t>
                </a: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1020" y="844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楷体_GB2312"/>
                    <a:ea typeface="仿宋_GB2312"/>
                    <a:cs typeface="仿宋_GB2312"/>
                  </a:rPr>
                  <a:t>③</a:t>
                </a:r>
              </a:p>
            </p:txBody>
          </p:sp>
          <p:sp>
            <p:nvSpPr>
              <p:cNvPr id="123" name="Text Box 51"/>
              <p:cNvSpPr txBox="1">
                <a:spLocks noChangeArrowheads="1"/>
              </p:cNvSpPr>
              <p:nvPr/>
            </p:nvSpPr>
            <p:spPr bwMode="auto">
              <a:xfrm>
                <a:off x="4261" y="1343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楷体_GB2312"/>
                    <a:ea typeface="仿宋_GB2312"/>
                    <a:cs typeface="仿宋_GB2312"/>
                  </a:rPr>
                  <a:t>④</a:t>
                </a:r>
              </a:p>
            </p:txBody>
          </p:sp>
          <p:sp>
            <p:nvSpPr>
              <p:cNvPr id="124" name="Text Box 56"/>
              <p:cNvSpPr txBox="1">
                <a:spLocks noChangeArrowheads="1"/>
              </p:cNvSpPr>
              <p:nvPr/>
            </p:nvSpPr>
            <p:spPr bwMode="auto">
              <a:xfrm>
                <a:off x="4542" y="16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Ta</a:t>
                </a:r>
              </a:p>
            </p:txBody>
          </p:sp>
          <p:sp>
            <p:nvSpPr>
              <p:cNvPr id="125" name="Text Box 61"/>
              <p:cNvSpPr txBox="1">
                <a:spLocks noChangeArrowheads="1"/>
              </p:cNvSpPr>
              <p:nvPr/>
            </p:nvSpPr>
            <p:spPr bwMode="auto">
              <a:xfrm>
                <a:off x="4542" y="93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Tb</a:t>
                </a:r>
              </a:p>
            </p:txBody>
          </p:sp>
        </p:grp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7846150" y="789945"/>
              <a:ext cx="451338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 rot="18805494" flipH="1">
              <a:off x="7918320" y="749647"/>
              <a:ext cx="4763" cy="237759"/>
            </a:xfrm>
            <a:custGeom>
              <a:avLst/>
              <a:gdLst>
                <a:gd name="T0" fmla="*/ 2147483646 w 3"/>
                <a:gd name="T1" fmla="*/ 0 h 177"/>
                <a:gd name="T2" fmla="*/ 0 w 3"/>
                <a:gd name="T3" fmla="*/ 2147483646 h 177"/>
                <a:gd name="T4" fmla="*/ 0 60000 65536"/>
                <a:gd name="T5" fmla="*/ 0 60000 65536"/>
                <a:gd name="T6" fmla="*/ 0 w 3"/>
                <a:gd name="T7" fmla="*/ 0 h 177"/>
                <a:gd name="T8" fmla="*/ 3 w 3"/>
                <a:gd name="T9" fmla="*/ 177 h 1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77">
                  <a:moveTo>
                    <a:pt x="3" y="0"/>
                  </a:moveTo>
                  <a:cubicBezTo>
                    <a:pt x="3" y="29"/>
                    <a:pt x="1" y="140"/>
                    <a:pt x="0" y="177"/>
                  </a:cubicBezTo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H="1">
              <a:off x="7459288" y="942345"/>
              <a:ext cx="515815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 flipH="1">
              <a:off x="7749573" y="2009005"/>
              <a:ext cx="451338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 rot="18805494" flipH="1">
              <a:off x="7821743" y="1968707"/>
              <a:ext cx="4763" cy="237759"/>
            </a:xfrm>
            <a:custGeom>
              <a:avLst/>
              <a:gdLst>
                <a:gd name="T0" fmla="*/ 2147483646 w 3"/>
                <a:gd name="T1" fmla="*/ 0 h 177"/>
                <a:gd name="T2" fmla="*/ 0 w 3"/>
                <a:gd name="T3" fmla="*/ 2147483646 h 177"/>
                <a:gd name="T4" fmla="*/ 0 60000 65536"/>
                <a:gd name="T5" fmla="*/ 0 60000 65536"/>
                <a:gd name="T6" fmla="*/ 0 w 3"/>
                <a:gd name="T7" fmla="*/ 0 h 177"/>
                <a:gd name="T8" fmla="*/ 3 w 3"/>
                <a:gd name="T9" fmla="*/ 177 h 1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77">
                  <a:moveTo>
                    <a:pt x="3" y="0"/>
                  </a:moveTo>
                  <a:cubicBezTo>
                    <a:pt x="3" y="29"/>
                    <a:pt x="1" y="140"/>
                    <a:pt x="0" y="177"/>
                  </a:cubicBezTo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 flipH="1">
              <a:off x="7362711" y="2161405"/>
              <a:ext cx="515815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圆角右箭头 75"/>
            <p:cNvSpPr/>
            <p:nvPr/>
          </p:nvSpPr>
          <p:spPr bwMode="auto">
            <a:xfrm>
              <a:off x="571472" y="2004894"/>
              <a:ext cx="1397005" cy="2520720"/>
            </a:xfrm>
            <a:prstGeom prst="bentArrow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sz="28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26" name="Picture 5" descr="ani-30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65" y="1955691"/>
            <a:ext cx="114776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 Box 6"/>
          <p:cNvSpPr txBox="1">
            <a:spLocks noChangeArrowheads="1"/>
          </p:cNvSpPr>
          <p:nvPr/>
        </p:nvSpPr>
        <p:spPr bwMode="auto">
          <a:xfrm>
            <a:off x="1201365" y="2139841"/>
            <a:ext cx="1152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32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示例</a:t>
            </a:r>
          </a:p>
        </p:txBody>
      </p:sp>
      <p:sp>
        <p:nvSpPr>
          <p:cNvPr id="132" name="五边形 13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134" name="燕尾形 133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循环链表</a:t>
              </a: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2845283" y="440952"/>
            <a:ext cx="4046329" cy="988329"/>
            <a:chOff x="-182239" y="5903257"/>
            <a:chExt cx="2532526" cy="1903027"/>
          </a:xfrm>
        </p:grpSpPr>
        <p:sp>
          <p:nvSpPr>
            <p:cNvPr id="140" name="燕尾形 139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3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998787" y="1248891"/>
            <a:ext cx="6924675" cy="2611438"/>
            <a:chOff x="612" y="28"/>
            <a:chExt cx="4362" cy="164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496" y="308"/>
              <a:ext cx="499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23" y="308"/>
              <a:ext cx="500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773" y="308"/>
              <a:ext cx="1" cy="336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727" y="308"/>
              <a:ext cx="0" cy="323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889" y="500"/>
              <a:ext cx="249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54" y="308"/>
              <a:ext cx="499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104" y="308"/>
              <a:ext cx="0" cy="323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46" y="500"/>
              <a:ext cx="250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45" y="500"/>
              <a:ext cx="178" cy="1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175" y="500"/>
              <a:ext cx="1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87" y="308"/>
              <a:ext cx="499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436" y="308"/>
              <a:ext cx="0" cy="323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579" y="500"/>
              <a:ext cx="249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1187" y="308"/>
              <a:ext cx="125" cy="19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228" y="308"/>
              <a:ext cx="209" cy="33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312" y="500"/>
              <a:ext cx="125" cy="14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943" y="754"/>
              <a:ext cx="2178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863" y="3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a</a:t>
              </a: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495" y="3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a</a:t>
              </a: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n</a:t>
              </a: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6" y="1079"/>
              <a:ext cx="499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523" y="1079"/>
              <a:ext cx="500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773" y="1079"/>
              <a:ext cx="1" cy="336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727" y="1079"/>
              <a:ext cx="0" cy="323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889" y="1271"/>
              <a:ext cx="249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854" y="1079"/>
              <a:ext cx="499" cy="323"/>
            </a:xfrm>
            <a:prstGeom prst="rect">
              <a:avLst/>
            </a:prstGeom>
            <a:solidFill>
              <a:srgbClr val="00FF00"/>
            </a:solidFill>
            <a:ln w="12700" cap="rnd">
              <a:solidFill>
                <a:srgbClr val="FE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104" y="1079"/>
              <a:ext cx="0" cy="323"/>
            </a:xfrm>
            <a:prstGeom prst="line">
              <a:avLst/>
            </a:prstGeom>
            <a:noFill/>
            <a:ln w="12700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246" y="1271"/>
              <a:ext cx="250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345" y="1271"/>
              <a:ext cx="178" cy="1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175" y="1271"/>
              <a:ext cx="1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187" y="1079"/>
              <a:ext cx="499" cy="32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EFF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445" y="1071"/>
              <a:ext cx="0" cy="323"/>
            </a:xfrm>
            <a:prstGeom prst="line">
              <a:avLst/>
            </a:prstGeom>
            <a:noFill/>
            <a:ln w="12700">
              <a:solidFill>
                <a:srgbClr val="FE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1187" y="1079"/>
              <a:ext cx="125" cy="192"/>
            </a:xfrm>
            <a:prstGeom prst="line">
              <a:avLst/>
            </a:prstGeom>
            <a:noFill/>
            <a:ln w="12700">
              <a:solidFill>
                <a:srgbClr val="FE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1228" y="1079"/>
              <a:ext cx="209" cy="336"/>
            </a:xfrm>
            <a:prstGeom prst="line">
              <a:avLst/>
            </a:prstGeom>
            <a:noFill/>
            <a:ln w="12700">
              <a:solidFill>
                <a:srgbClr val="FE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1312" y="1271"/>
              <a:ext cx="125" cy="144"/>
            </a:xfrm>
            <a:prstGeom prst="line">
              <a:avLst/>
            </a:prstGeom>
            <a:noFill/>
            <a:ln w="12700">
              <a:solidFill>
                <a:srgbClr val="FE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1863" y="107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b</a:t>
              </a: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495" y="107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b</a:t>
              </a: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n</a:t>
              </a: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702" y="754"/>
              <a:ext cx="241" cy="453"/>
            </a:xfrm>
            <a:custGeom>
              <a:avLst/>
              <a:gdLst>
                <a:gd name="T0" fmla="*/ 241 w 241"/>
                <a:gd name="T1" fmla="*/ 0 h 453"/>
                <a:gd name="T2" fmla="*/ 60 w 241"/>
                <a:gd name="T3" fmla="*/ 90 h 453"/>
                <a:gd name="T4" fmla="*/ 15 w 241"/>
                <a:gd name="T5" fmla="*/ 272 h 453"/>
                <a:gd name="T6" fmla="*/ 151 w 241"/>
                <a:gd name="T7" fmla="*/ 453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453"/>
                <a:gd name="T14" fmla="*/ 241 w 241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453">
                  <a:moveTo>
                    <a:pt x="241" y="0"/>
                  </a:moveTo>
                  <a:cubicBezTo>
                    <a:pt x="169" y="22"/>
                    <a:pt x="98" y="45"/>
                    <a:pt x="60" y="90"/>
                  </a:cubicBezTo>
                  <a:cubicBezTo>
                    <a:pt x="22" y="135"/>
                    <a:pt x="0" y="212"/>
                    <a:pt x="15" y="272"/>
                  </a:cubicBezTo>
                  <a:cubicBezTo>
                    <a:pt x="30" y="332"/>
                    <a:pt x="90" y="392"/>
                    <a:pt x="151" y="453"/>
                  </a:cubicBezTo>
                </a:path>
              </a:pathLst>
            </a:cu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894" y="413"/>
              <a:ext cx="423" cy="341"/>
            </a:xfrm>
            <a:custGeom>
              <a:avLst/>
              <a:gdLst>
                <a:gd name="T0" fmla="*/ 0 w 423"/>
                <a:gd name="T1" fmla="*/ 23 h 341"/>
                <a:gd name="T2" fmla="*/ 272 w 423"/>
                <a:gd name="T3" fmla="*/ 23 h 341"/>
                <a:gd name="T4" fmla="*/ 408 w 423"/>
                <a:gd name="T5" fmla="*/ 159 h 341"/>
                <a:gd name="T6" fmla="*/ 363 w 423"/>
                <a:gd name="T7" fmla="*/ 250 h 341"/>
                <a:gd name="T8" fmla="*/ 227 w 423"/>
                <a:gd name="T9" fmla="*/ 341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341"/>
                <a:gd name="T17" fmla="*/ 423 w 423"/>
                <a:gd name="T18" fmla="*/ 341 h 3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341">
                  <a:moveTo>
                    <a:pt x="0" y="23"/>
                  </a:moveTo>
                  <a:cubicBezTo>
                    <a:pt x="102" y="11"/>
                    <a:pt x="204" y="0"/>
                    <a:pt x="272" y="23"/>
                  </a:cubicBezTo>
                  <a:cubicBezTo>
                    <a:pt x="340" y="46"/>
                    <a:pt x="393" y="121"/>
                    <a:pt x="408" y="159"/>
                  </a:cubicBezTo>
                  <a:cubicBezTo>
                    <a:pt x="423" y="197"/>
                    <a:pt x="393" y="220"/>
                    <a:pt x="363" y="250"/>
                  </a:cubicBezTo>
                  <a:cubicBezTo>
                    <a:pt x="333" y="280"/>
                    <a:pt x="280" y="310"/>
                    <a:pt x="227" y="341"/>
                  </a:cubicBezTo>
                </a:path>
              </a:pathLst>
            </a:custGeom>
            <a:noFill/>
            <a:ln w="381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082" y="1525"/>
              <a:ext cx="3039" cy="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3894" y="1238"/>
              <a:ext cx="462" cy="287"/>
            </a:xfrm>
            <a:custGeom>
              <a:avLst/>
              <a:gdLst>
                <a:gd name="T0" fmla="*/ 0 w 462"/>
                <a:gd name="T1" fmla="*/ 15 h 287"/>
                <a:gd name="T2" fmla="*/ 317 w 462"/>
                <a:gd name="T3" fmla="*/ 15 h 287"/>
                <a:gd name="T4" fmla="*/ 454 w 462"/>
                <a:gd name="T5" fmla="*/ 105 h 287"/>
                <a:gd name="T6" fmla="*/ 363 w 462"/>
                <a:gd name="T7" fmla="*/ 241 h 287"/>
                <a:gd name="T8" fmla="*/ 181 w 462"/>
                <a:gd name="T9" fmla="*/ 287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2"/>
                <a:gd name="T16" fmla="*/ 0 h 287"/>
                <a:gd name="T17" fmla="*/ 462 w 462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2" h="287">
                  <a:moveTo>
                    <a:pt x="0" y="15"/>
                  </a:moveTo>
                  <a:cubicBezTo>
                    <a:pt x="121" y="7"/>
                    <a:pt x="242" y="0"/>
                    <a:pt x="317" y="15"/>
                  </a:cubicBezTo>
                  <a:cubicBezTo>
                    <a:pt x="392" y="30"/>
                    <a:pt x="446" y="67"/>
                    <a:pt x="454" y="105"/>
                  </a:cubicBezTo>
                  <a:cubicBezTo>
                    <a:pt x="462" y="143"/>
                    <a:pt x="409" y="211"/>
                    <a:pt x="363" y="241"/>
                  </a:cubicBezTo>
                  <a:cubicBezTo>
                    <a:pt x="317" y="271"/>
                    <a:pt x="249" y="279"/>
                    <a:pt x="181" y="287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748" y="474"/>
              <a:ext cx="424" cy="1051"/>
            </a:xfrm>
            <a:custGeom>
              <a:avLst/>
              <a:gdLst>
                <a:gd name="T0" fmla="*/ 334 w 424"/>
                <a:gd name="T1" fmla="*/ 1051 h 1051"/>
                <a:gd name="T2" fmla="*/ 198 w 424"/>
                <a:gd name="T3" fmla="*/ 1005 h 1051"/>
                <a:gd name="T4" fmla="*/ 61 w 424"/>
                <a:gd name="T5" fmla="*/ 869 h 1051"/>
                <a:gd name="T6" fmla="*/ 61 w 424"/>
                <a:gd name="T7" fmla="*/ 144 h 1051"/>
                <a:gd name="T8" fmla="*/ 424 w 424"/>
                <a:gd name="T9" fmla="*/ 7 h 1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1051"/>
                <a:gd name="T17" fmla="*/ 424 w 424"/>
                <a:gd name="T18" fmla="*/ 1051 h 10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1051">
                  <a:moveTo>
                    <a:pt x="334" y="1051"/>
                  </a:moveTo>
                  <a:cubicBezTo>
                    <a:pt x="289" y="1043"/>
                    <a:pt x="244" y="1035"/>
                    <a:pt x="198" y="1005"/>
                  </a:cubicBezTo>
                  <a:cubicBezTo>
                    <a:pt x="152" y="975"/>
                    <a:pt x="84" y="1012"/>
                    <a:pt x="61" y="869"/>
                  </a:cubicBezTo>
                  <a:cubicBezTo>
                    <a:pt x="38" y="726"/>
                    <a:pt x="0" y="288"/>
                    <a:pt x="61" y="144"/>
                  </a:cubicBezTo>
                  <a:cubicBezTo>
                    <a:pt x="122" y="0"/>
                    <a:pt x="273" y="3"/>
                    <a:pt x="424" y="7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884" y="28"/>
              <a:ext cx="2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仿宋_GB2312"/>
                  <a:cs typeface="仿宋_GB2312"/>
                </a:rPr>
                <a:t>①</a:t>
              </a: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793" y="345"/>
              <a:ext cx="363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612" y="73"/>
              <a:ext cx="2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仿宋_GB2312"/>
                </a:rPr>
                <a:t>p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4306" y="48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仿宋_GB2312"/>
                  <a:cs typeface="仿宋_GB2312"/>
                </a:rPr>
                <a:t>②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1020" y="844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仿宋_GB2312"/>
                  <a:cs typeface="仿宋_GB2312"/>
                </a:rPr>
                <a:t>③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4261" y="134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仿宋_GB2312"/>
                  <a:cs typeface="仿宋_GB2312"/>
                </a:rPr>
                <a:t>④</a:t>
              </a: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542" y="1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Ta</a:t>
              </a: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4542" y="935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Tb</a:t>
              </a:r>
            </a:p>
          </p:txBody>
        </p:sp>
      </p:grp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1427162" y="3836517"/>
            <a:ext cx="8959850" cy="2868478"/>
          </a:xfrm>
          <a:prstGeom prst="rect">
            <a:avLst/>
          </a:prstGeom>
          <a:solidFill>
            <a:srgbClr val="93FF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LinkList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Connect(</a:t>
            </a:r>
            <a:r>
              <a:rPr kumimoji="1"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LinkList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</a:t>
            </a:r>
            <a:r>
              <a:rPr kumimoji="1"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Ta,LinkList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Tb)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{//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假设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Ta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、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Tb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都是非空的单循环链表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                                            //①p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存表头结点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                                            //②Tb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表头连结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Ta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表尾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                                            //③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释放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Tb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表头结点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                                            //④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修改指针</a:t>
            </a:r>
            <a:endParaRPr kumimoji="1"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}</a:t>
            </a:r>
          </a:p>
        </p:txBody>
      </p:sp>
      <p:sp>
        <p:nvSpPr>
          <p:cNvPr id="56" name="Text Box 125"/>
          <p:cNvSpPr txBox="1">
            <a:spLocks noChangeArrowheads="1"/>
          </p:cNvSpPr>
          <p:nvPr/>
        </p:nvSpPr>
        <p:spPr bwMode="auto">
          <a:xfrm>
            <a:off x="2207663" y="4589110"/>
            <a:ext cx="19470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p=Ta-&gt;next;</a:t>
            </a:r>
          </a:p>
        </p:txBody>
      </p:sp>
      <p:sp>
        <p:nvSpPr>
          <p:cNvPr id="57" name="Text Box 126"/>
          <p:cNvSpPr txBox="1">
            <a:spLocks noChangeArrowheads="1"/>
          </p:cNvSpPr>
          <p:nvPr/>
        </p:nvSpPr>
        <p:spPr bwMode="auto">
          <a:xfrm>
            <a:off x="2173790" y="4965683"/>
            <a:ext cx="38129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Ta-&gt;next=Tb-&gt;next-&gt;next;</a:t>
            </a:r>
          </a:p>
        </p:txBody>
      </p:sp>
      <p:sp>
        <p:nvSpPr>
          <p:cNvPr id="58" name="Rectangle 127"/>
          <p:cNvSpPr>
            <a:spLocks noChangeArrowheads="1"/>
          </p:cNvSpPr>
          <p:nvPr/>
        </p:nvSpPr>
        <p:spPr bwMode="auto">
          <a:xfrm>
            <a:off x="2173790" y="5283160"/>
            <a:ext cx="2347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deleteTb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-&gt;next;</a:t>
            </a:r>
            <a:endParaRPr kumimoji="1"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59" name="Rectangle 128"/>
          <p:cNvSpPr>
            <a:spLocks noChangeArrowheads="1"/>
          </p:cNvSpPr>
          <p:nvPr/>
        </p:nvSpPr>
        <p:spPr bwMode="auto">
          <a:xfrm>
            <a:off x="2085608" y="5657431"/>
            <a:ext cx="2056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Tb-&gt;next=p; </a:t>
            </a:r>
            <a:endParaRPr kumimoji="1"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60" name="Line 67"/>
          <p:cNvSpPr>
            <a:spLocks noChangeShapeType="1"/>
          </p:cNvSpPr>
          <p:nvPr/>
        </p:nvSpPr>
        <p:spPr bwMode="auto">
          <a:xfrm flipH="1">
            <a:off x="8780462" y="2923704"/>
            <a:ext cx="45085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Freeform 68"/>
          <p:cNvSpPr>
            <a:spLocks/>
          </p:cNvSpPr>
          <p:nvPr/>
        </p:nvSpPr>
        <p:spPr bwMode="auto">
          <a:xfrm rot="18805494" flipH="1">
            <a:off x="8851900" y="2884016"/>
            <a:ext cx="4762" cy="236538"/>
          </a:xfrm>
          <a:custGeom>
            <a:avLst/>
            <a:gdLst>
              <a:gd name="T0" fmla="*/ 2147483646 w 3"/>
              <a:gd name="T1" fmla="*/ 0 h 177"/>
              <a:gd name="T2" fmla="*/ 0 w 3"/>
              <a:gd name="T3" fmla="*/ 2147483646 h 177"/>
              <a:gd name="T4" fmla="*/ 0 60000 65536"/>
              <a:gd name="T5" fmla="*/ 0 60000 65536"/>
              <a:gd name="T6" fmla="*/ 0 w 3"/>
              <a:gd name="T7" fmla="*/ 0 h 177"/>
              <a:gd name="T8" fmla="*/ 3 w 3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77">
                <a:moveTo>
                  <a:pt x="3" y="0"/>
                </a:moveTo>
                <a:cubicBezTo>
                  <a:pt x="3" y="29"/>
                  <a:pt x="1" y="140"/>
                  <a:pt x="0" y="177"/>
                </a:cubicBezTo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2" name="Line 69"/>
          <p:cNvSpPr>
            <a:spLocks noChangeShapeType="1"/>
          </p:cNvSpPr>
          <p:nvPr/>
        </p:nvSpPr>
        <p:spPr bwMode="auto">
          <a:xfrm flipH="1">
            <a:off x="8393112" y="3076104"/>
            <a:ext cx="515938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H="1">
            <a:off x="8745537" y="1614016"/>
            <a:ext cx="452438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Freeform 68"/>
          <p:cNvSpPr>
            <a:spLocks/>
          </p:cNvSpPr>
          <p:nvPr/>
        </p:nvSpPr>
        <p:spPr bwMode="auto">
          <a:xfrm rot="18805494" flipH="1">
            <a:off x="8818562" y="1574329"/>
            <a:ext cx="4763" cy="236537"/>
          </a:xfrm>
          <a:custGeom>
            <a:avLst/>
            <a:gdLst>
              <a:gd name="T0" fmla="*/ 2147483646 w 3"/>
              <a:gd name="T1" fmla="*/ 0 h 177"/>
              <a:gd name="T2" fmla="*/ 0 w 3"/>
              <a:gd name="T3" fmla="*/ 2147483646 h 177"/>
              <a:gd name="T4" fmla="*/ 0 60000 65536"/>
              <a:gd name="T5" fmla="*/ 0 60000 65536"/>
              <a:gd name="T6" fmla="*/ 0 w 3"/>
              <a:gd name="T7" fmla="*/ 0 h 177"/>
              <a:gd name="T8" fmla="*/ 3 w 3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77">
                <a:moveTo>
                  <a:pt x="3" y="0"/>
                </a:moveTo>
                <a:cubicBezTo>
                  <a:pt x="3" y="29"/>
                  <a:pt x="1" y="140"/>
                  <a:pt x="0" y="177"/>
                </a:cubicBezTo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 flipH="1">
            <a:off x="8359775" y="1766416"/>
            <a:ext cx="515937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6" name="Picture 5" descr="ani-30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771179"/>
            <a:ext cx="114776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303337" y="1955329"/>
            <a:ext cx="1152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示例</a:t>
            </a:r>
          </a:p>
        </p:txBody>
      </p:sp>
      <p:sp>
        <p:nvSpPr>
          <p:cNvPr id="72" name="Rectangle 128"/>
          <p:cNvSpPr>
            <a:spLocks noChangeArrowheads="1"/>
          </p:cNvSpPr>
          <p:nvPr/>
        </p:nvSpPr>
        <p:spPr bwMode="auto">
          <a:xfrm>
            <a:off x="2085607" y="5964426"/>
            <a:ext cx="1659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return  Tb;</a:t>
            </a:r>
          </a:p>
        </p:txBody>
      </p:sp>
      <p:sp>
        <p:nvSpPr>
          <p:cNvPr id="73" name="五边形 7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75" name="燕尾形 74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循环链表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845283" y="440952"/>
            <a:ext cx="4046329" cy="988329"/>
            <a:chOff x="-182239" y="5903257"/>
            <a:chExt cx="2532526" cy="1903027"/>
          </a:xfrm>
        </p:grpSpPr>
        <p:sp>
          <p:nvSpPr>
            <p:cNvPr id="78" name="燕尾形 77"/>
            <p:cNvSpPr/>
            <p:nvPr/>
          </p:nvSpPr>
          <p:spPr>
            <a:xfrm>
              <a:off x="417635" y="6083672"/>
              <a:ext cx="13033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-182239" y="5903257"/>
              <a:ext cx="253252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3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21373"/>
              </p:ext>
            </p:extLst>
          </p:nvPr>
        </p:nvGraphicFramePr>
        <p:xfrm>
          <a:off x="6096000" y="4395490"/>
          <a:ext cx="3378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41680" imgH="583560" progId="">
                  <p:embed/>
                </p:oleObj>
              </mc:Choice>
              <mc:Fallback>
                <p:oleObj name="VISIO" r:id="rId2" imgW="1741680" imgH="58356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95490"/>
                        <a:ext cx="3378200" cy="1130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26225"/>
              </p:ext>
            </p:extLst>
          </p:nvPr>
        </p:nvGraphicFramePr>
        <p:xfrm>
          <a:off x="6312024" y="1988840"/>
          <a:ext cx="24765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37680" imgH="583560" progId="">
                  <p:embed/>
                </p:oleObj>
              </mc:Choice>
              <mc:Fallback>
                <p:oleObj name="VISIO" r:id="rId4" imgW="1237680" imgH="58356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1988840"/>
                        <a:ext cx="2476500" cy="1082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24187" y="1988840"/>
            <a:ext cx="5029200" cy="3235325"/>
            <a:chOff x="144" y="1440"/>
            <a:chExt cx="3168" cy="2038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4" y="1440"/>
              <a:ext cx="2640" cy="203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typedef struct DuLNode{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ElemType   data;            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struct DuLNode  *prior;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struct DuLNode  *next;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}DuLNode, *DuLinkList</a:t>
              </a:r>
            </a:p>
            <a:p>
              <a:pPr eaLnBrk="1" hangingPunct="1"/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2880" y="3168"/>
              <a:ext cx="432" cy="288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4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072332" y="1643063"/>
            <a:ext cx="3124200" cy="1350963"/>
            <a:chOff x="192" y="624"/>
            <a:chExt cx="1968" cy="851"/>
          </a:xfrm>
        </p:grpSpPr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192" y="624"/>
            <a:ext cx="196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025396" imgH="562356" progId="">
                    <p:embed/>
                  </p:oleObj>
                </mc:Choice>
                <mc:Fallback>
                  <p:oleObj name="VISIO" r:id="rId2" imgW="2025396" imgH="562356" progId="">
                    <p:embed/>
                    <p:pic>
                      <p:nvPicPr>
                        <p:cNvPr id="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624"/>
                          <a:ext cx="1968" cy="545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92" y="1187"/>
              <a:ext cx="1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(a) 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空双向循环链表</a:t>
              </a:r>
            </a:p>
          </p:txBody>
        </p:sp>
      </p:grp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983432" y="3395663"/>
            <a:ext cx="8928100" cy="2036763"/>
            <a:chOff x="136" y="1728"/>
            <a:chExt cx="5624" cy="1283"/>
          </a:xfrm>
        </p:grpSpPr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136" y="1728"/>
            <a:ext cx="5624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6336792" imgH="976884" progId="">
                    <p:embed/>
                  </p:oleObj>
                </mc:Choice>
                <mc:Fallback>
                  <p:oleObj name="VISIO" r:id="rId4" imgW="6336792" imgH="976884" progId="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1728"/>
                          <a:ext cx="5624" cy="866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92" y="2723"/>
              <a:ext cx="1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(b)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双向循环链表</a:t>
              </a: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29532" y="5554663"/>
            <a:ext cx="8382000" cy="711200"/>
          </a:xfrm>
          <a:prstGeom prst="rect">
            <a:avLst/>
          </a:prstGeom>
          <a:solidFill>
            <a:srgbClr val="FFFFE7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d-&gt;next-&gt;prior = d-&gt;prior-&gt;next = d</a:t>
            </a:r>
            <a:endParaRPr kumimoji="1"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4196532" y="2162176"/>
            <a:ext cx="4343400" cy="923925"/>
            <a:chOff x="2400" y="3216"/>
            <a:chExt cx="2736" cy="582"/>
          </a:xfrm>
        </p:grpSpPr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24" y="3312"/>
              <a:ext cx="2112" cy="486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L-&gt;next==L</a:t>
              </a:r>
              <a:endPara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 flipV="1">
              <a:off x="2400" y="3216"/>
              <a:ext cx="528" cy="384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26" name="燕尾形 25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9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96069"/>
              </p:ext>
            </p:extLst>
          </p:nvPr>
        </p:nvGraphicFramePr>
        <p:xfrm>
          <a:off x="1688812" y="2420888"/>
          <a:ext cx="7467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99432" imgH="1606296" progId="">
                  <p:embed/>
                </p:oleObj>
              </mc:Choice>
              <mc:Fallback>
                <p:oleObj name="VISIO" r:id="rId2" imgW="4599432" imgH="1606296" progId="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812" y="2420888"/>
                        <a:ext cx="7467600" cy="2362200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38068"/>
              </p:ext>
            </p:extLst>
          </p:nvPr>
        </p:nvGraphicFramePr>
        <p:xfrm>
          <a:off x="4355812" y="4029472"/>
          <a:ext cx="28225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36420" imgH="396240" progId="">
                  <p:embed/>
                </p:oleObj>
              </mc:Choice>
              <mc:Fallback>
                <p:oleObj name="VISIO" r:id="rId4" imgW="1836420" imgH="396240" progId="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812" y="4029472"/>
                        <a:ext cx="28225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11" name="燕尾形 10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193112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06613" y="462574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s-&gt;prior=p-&gt;prior;</a:t>
            </a: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1573213" y="2263540"/>
            <a:ext cx="7467600" cy="23622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27401" y="274614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25838" y="2822340"/>
            <a:ext cx="17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43201" y="274614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11601" y="274614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73688" y="274614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957888" y="274614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56326" y="2822340"/>
            <a:ext cx="17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542088" y="274614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203701" y="4070115"/>
            <a:ext cx="584200" cy="5286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787901" y="4070115"/>
            <a:ext cx="585787" cy="5286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87926" y="4146315"/>
            <a:ext cx="17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73688" y="4070115"/>
            <a:ext cx="584200" cy="5286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303463" y="2877902"/>
            <a:ext cx="3381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609851" y="2817577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405063" y="3144602"/>
            <a:ext cx="6302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303463" y="3084277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349751" y="2877902"/>
            <a:ext cx="9223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240338" y="2817577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597401" y="3144602"/>
            <a:ext cx="9223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4495801" y="3084277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980238" y="2877902"/>
            <a:ext cx="9223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7870826" y="2817577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7227888" y="3144602"/>
            <a:ext cx="9223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7126288" y="3084277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4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8308976" y="2746140"/>
            <a:ext cx="52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749426" y="2746140"/>
            <a:ext cx="52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376738" y="4333640"/>
            <a:ext cx="119063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183063" y="4333640"/>
            <a:ext cx="119063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3990976" y="4333640"/>
            <a:ext cx="11906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3797301" y="4333640"/>
            <a:ext cx="11906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3619501" y="4320940"/>
            <a:ext cx="103187" cy="12700"/>
          </a:xfrm>
          <a:custGeom>
            <a:avLst/>
            <a:gdLst>
              <a:gd name="T0" fmla="*/ 2147483646 w 42"/>
              <a:gd name="T1" fmla="*/ 2147483646 h 6"/>
              <a:gd name="T2" fmla="*/ 0 w 42"/>
              <a:gd name="T3" fmla="*/ 2147483646 h 6"/>
              <a:gd name="T4" fmla="*/ 0 w 42"/>
              <a:gd name="T5" fmla="*/ 0 h 6"/>
              <a:gd name="T6" fmla="*/ 0 60000 65536"/>
              <a:gd name="T7" fmla="*/ 0 60000 65536"/>
              <a:gd name="T8" fmla="*/ 0 60000 65536"/>
              <a:gd name="T9" fmla="*/ 0 w 42"/>
              <a:gd name="T10" fmla="*/ 0 h 6"/>
              <a:gd name="T11" fmla="*/ 42 w 42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">
                <a:moveTo>
                  <a:pt x="42" y="6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3619501" y="4146315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3619501" y="3971690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3619501" y="3797065"/>
            <a:ext cx="1587" cy="106362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3619501" y="3622440"/>
            <a:ext cx="1587" cy="106362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3619501" y="3446227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3619501" y="3366852"/>
            <a:ext cx="1587" cy="127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3552826" y="3276365"/>
            <a:ext cx="133350" cy="120650"/>
          </a:xfrm>
          <a:custGeom>
            <a:avLst/>
            <a:gdLst>
              <a:gd name="T0" fmla="*/ 2147483646 w 84"/>
              <a:gd name="T1" fmla="*/ 0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2147483646 h 76"/>
              <a:gd name="T12" fmla="*/ 2147483646 w 84"/>
              <a:gd name="T13" fmla="*/ 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42" y="0"/>
                </a:moveTo>
                <a:lnTo>
                  <a:pt x="84" y="76"/>
                </a:lnTo>
                <a:lnTo>
                  <a:pt x="64" y="69"/>
                </a:lnTo>
                <a:lnTo>
                  <a:pt x="42" y="66"/>
                </a:lnTo>
                <a:lnTo>
                  <a:pt x="20" y="69"/>
                </a:lnTo>
                <a:lnTo>
                  <a:pt x="0" y="76"/>
                </a:lnTo>
                <a:lnTo>
                  <a:pt x="4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3268663" y="3433527"/>
            <a:ext cx="263525" cy="239713"/>
          </a:xfrm>
          <a:custGeom>
            <a:avLst/>
            <a:gdLst>
              <a:gd name="T0" fmla="*/ 0 w 166"/>
              <a:gd name="T1" fmla="*/ 2147483646 h 151"/>
              <a:gd name="T2" fmla="*/ 2147483646 w 166"/>
              <a:gd name="T3" fmla="*/ 2147483646 h 151"/>
              <a:gd name="T4" fmla="*/ 2147483646 w 166"/>
              <a:gd name="T5" fmla="*/ 2147483646 h 151"/>
              <a:gd name="T6" fmla="*/ 2147483646 w 166"/>
              <a:gd name="T7" fmla="*/ 2147483646 h 151"/>
              <a:gd name="T8" fmla="*/ 2147483646 w 166"/>
              <a:gd name="T9" fmla="*/ 2147483646 h 151"/>
              <a:gd name="T10" fmla="*/ 2147483646 w 166"/>
              <a:gd name="T11" fmla="*/ 2147483646 h 151"/>
              <a:gd name="T12" fmla="*/ 2147483646 w 166"/>
              <a:gd name="T13" fmla="*/ 0 h 151"/>
              <a:gd name="T14" fmla="*/ 2147483646 w 166"/>
              <a:gd name="T15" fmla="*/ 2147483646 h 151"/>
              <a:gd name="T16" fmla="*/ 2147483646 w 166"/>
              <a:gd name="T17" fmla="*/ 2147483646 h 151"/>
              <a:gd name="T18" fmla="*/ 2147483646 w 166"/>
              <a:gd name="T19" fmla="*/ 2147483646 h 151"/>
              <a:gd name="T20" fmla="*/ 2147483646 w 166"/>
              <a:gd name="T21" fmla="*/ 2147483646 h 151"/>
              <a:gd name="T22" fmla="*/ 2147483646 w 166"/>
              <a:gd name="T23" fmla="*/ 2147483646 h 151"/>
              <a:gd name="T24" fmla="*/ 2147483646 w 166"/>
              <a:gd name="T25" fmla="*/ 2147483646 h 151"/>
              <a:gd name="T26" fmla="*/ 2147483646 w 166"/>
              <a:gd name="T27" fmla="*/ 2147483646 h 151"/>
              <a:gd name="T28" fmla="*/ 2147483646 w 166"/>
              <a:gd name="T29" fmla="*/ 2147483646 h 151"/>
              <a:gd name="T30" fmla="*/ 2147483646 w 166"/>
              <a:gd name="T31" fmla="*/ 2147483646 h 151"/>
              <a:gd name="T32" fmla="*/ 2147483646 w 166"/>
              <a:gd name="T33" fmla="*/ 2147483646 h 151"/>
              <a:gd name="T34" fmla="*/ 2147483646 w 166"/>
              <a:gd name="T35" fmla="*/ 2147483646 h 151"/>
              <a:gd name="T36" fmla="*/ 2147483646 w 166"/>
              <a:gd name="T37" fmla="*/ 2147483646 h 151"/>
              <a:gd name="T38" fmla="*/ 2147483646 w 166"/>
              <a:gd name="T39" fmla="*/ 2147483646 h 151"/>
              <a:gd name="T40" fmla="*/ 2147483646 w 166"/>
              <a:gd name="T41" fmla="*/ 2147483646 h 151"/>
              <a:gd name="T42" fmla="*/ 2147483646 w 166"/>
              <a:gd name="T43" fmla="*/ 2147483646 h 151"/>
              <a:gd name="T44" fmla="*/ 2147483646 w 166"/>
              <a:gd name="T45" fmla="*/ 2147483646 h 151"/>
              <a:gd name="T46" fmla="*/ 2147483646 w 166"/>
              <a:gd name="T47" fmla="*/ 2147483646 h 151"/>
              <a:gd name="T48" fmla="*/ 0 w 166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6"/>
              <a:gd name="T76" fmla="*/ 0 h 151"/>
              <a:gd name="T77" fmla="*/ 166 w 166"/>
              <a:gd name="T78" fmla="*/ 151 h 1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6" h="151">
                <a:moveTo>
                  <a:pt x="0" y="76"/>
                </a:moveTo>
                <a:lnTo>
                  <a:pt x="3" y="56"/>
                </a:lnTo>
                <a:lnTo>
                  <a:pt x="11" y="38"/>
                </a:lnTo>
                <a:lnTo>
                  <a:pt x="25" y="23"/>
                </a:lnTo>
                <a:lnTo>
                  <a:pt x="42" y="11"/>
                </a:lnTo>
                <a:lnTo>
                  <a:pt x="62" y="3"/>
                </a:lnTo>
                <a:lnTo>
                  <a:pt x="82" y="0"/>
                </a:lnTo>
                <a:lnTo>
                  <a:pt x="104" y="3"/>
                </a:lnTo>
                <a:lnTo>
                  <a:pt x="124" y="11"/>
                </a:lnTo>
                <a:lnTo>
                  <a:pt x="142" y="23"/>
                </a:lnTo>
                <a:lnTo>
                  <a:pt x="154" y="38"/>
                </a:lnTo>
                <a:lnTo>
                  <a:pt x="163" y="56"/>
                </a:lnTo>
                <a:lnTo>
                  <a:pt x="166" y="76"/>
                </a:lnTo>
                <a:lnTo>
                  <a:pt x="163" y="95"/>
                </a:lnTo>
                <a:lnTo>
                  <a:pt x="154" y="113"/>
                </a:lnTo>
                <a:lnTo>
                  <a:pt x="142" y="128"/>
                </a:lnTo>
                <a:lnTo>
                  <a:pt x="124" y="141"/>
                </a:lnTo>
                <a:lnTo>
                  <a:pt x="104" y="148"/>
                </a:lnTo>
                <a:lnTo>
                  <a:pt x="82" y="151"/>
                </a:lnTo>
                <a:lnTo>
                  <a:pt x="62" y="148"/>
                </a:lnTo>
                <a:lnTo>
                  <a:pt x="42" y="141"/>
                </a:lnTo>
                <a:lnTo>
                  <a:pt x="25" y="128"/>
                </a:lnTo>
                <a:lnTo>
                  <a:pt x="11" y="113"/>
                </a:lnTo>
                <a:lnTo>
                  <a:pt x="3" y="95"/>
                </a:lnTo>
                <a:lnTo>
                  <a:pt x="0" y="76"/>
                </a:lnTo>
                <a:close/>
              </a:path>
            </a:pathLst>
          </a:custGeom>
          <a:solidFill>
            <a:srgbClr val="00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3352801" y="3460515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13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249988" y="2349265"/>
            <a:ext cx="1588" cy="304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183313" y="2623902"/>
            <a:ext cx="133350" cy="122238"/>
          </a:xfrm>
          <a:custGeom>
            <a:avLst/>
            <a:gdLst>
              <a:gd name="T0" fmla="*/ 2147483646 w 84"/>
              <a:gd name="T1" fmla="*/ 2147483646 h 77"/>
              <a:gd name="T2" fmla="*/ 0 w 84"/>
              <a:gd name="T3" fmla="*/ 0 h 77"/>
              <a:gd name="T4" fmla="*/ 2147483646 w 84"/>
              <a:gd name="T5" fmla="*/ 2147483646 h 77"/>
              <a:gd name="T6" fmla="*/ 2147483646 w 84"/>
              <a:gd name="T7" fmla="*/ 2147483646 h 77"/>
              <a:gd name="T8" fmla="*/ 2147483646 w 84"/>
              <a:gd name="T9" fmla="*/ 2147483646 h 77"/>
              <a:gd name="T10" fmla="*/ 2147483646 w 84"/>
              <a:gd name="T11" fmla="*/ 0 h 77"/>
              <a:gd name="T12" fmla="*/ 2147483646 w 84"/>
              <a:gd name="T13" fmla="*/ 2147483646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7"/>
              <a:gd name="T23" fmla="*/ 84 w 84"/>
              <a:gd name="T24" fmla="*/ 77 h 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7">
                <a:moveTo>
                  <a:pt x="42" y="77"/>
                </a:moveTo>
                <a:lnTo>
                  <a:pt x="0" y="0"/>
                </a:lnTo>
                <a:lnTo>
                  <a:pt x="20" y="7"/>
                </a:lnTo>
                <a:lnTo>
                  <a:pt x="42" y="10"/>
                </a:lnTo>
                <a:lnTo>
                  <a:pt x="64" y="7"/>
                </a:lnTo>
                <a:lnTo>
                  <a:pt x="84" y="0"/>
                </a:lnTo>
                <a:lnTo>
                  <a:pt x="42" y="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5864226" y="2241315"/>
            <a:ext cx="17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6059488" y="4466990"/>
            <a:ext cx="8905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5957888" y="4406665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0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2147483646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0"/>
                </a:lnTo>
                <a:lnTo>
                  <a:pt x="76" y="18"/>
                </a:lnTo>
                <a:lnTo>
                  <a:pt x="73" y="38"/>
                </a:lnTo>
                <a:lnTo>
                  <a:pt x="76" y="58"/>
                </a:lnTo>
                <a:lnTo>
                  <a:pt x="84" y="76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6738938" y="4095515"/>
            <a:ext cx="17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53" name="五边形 5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55" name="燕尾形 54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57" name="燕尾形 56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39231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262014"/>
              </p:ext>
            </p:extLst>
          </p:nvPr>
        </p:nvGraphicFramePr>
        <p:xfrm>
          <a:off x="723900" y="1412776"/>
          <a:ext cx="10680700" cy="478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737468" y="1556246"/>
            <a:ext cx="7488832" cy="57606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用一组任意的存储单元存储线性表的数据元素</a:t>
            </a:r>
          </a:p>
        </p:txBody>
      </p:sp>
      <p:sp>
        <p:nvSpPr>
          <p:cNvPr id="6" name="燕尾形 5"/>
          <p:cNvSpPr/>
          <p:nvPr/>
        </p:nvSpPr>
        <p:spPr>
          <a:xfrm rot="16200000">
            <a:off x="1559496" y="2348879"/>
            <a:ext cx="504057" cy="43205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1464" y="402531"/>
            <a:ext cx="3960440" cy="988329"/>
            <a:chOff x="511396" y="5843692"/>
            <a:chExt cx="3877696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922480" y="5843692"/>
              <a:ext cx="318459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54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7DDAB-27CC-47D5-870A-A049DA15DD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697DDAB-27CC-47D5-870A-A049DA15DD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FF16E7-18CF-4DDE-ADE9-319EFE1A3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4FF16E7-18CF-4DDE-ADE9-319EFE1A3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07C6EF-DE64-429D-9BAD-C6BE8E54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407C6EF-DE64-429D-9BAD-C6BE8E54D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A3233-9D8D-4CEE-BC69-9BFB13953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9A3233-9D8D-4CEE-BC69-9BFB13953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F67D7D-984E-46AE-B2E9-62C9EDC48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1DF67D7D-984E-46AE-B2E9-62C9EDC480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06C471-5CC8-478C-98B0-C7F21B0A2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D306C471-5CC8-478C-98B0-C7F21B0A2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CF798C-69EF-4CED-BCA0-11027607F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ECF798C-69EF-4CED-BCA0-11027607F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95823F-0CC0-498F-AF15-CDABE5492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7595823F-0CC0-498F-AF15-CDABE5492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26B3D-E213-45B6-ADAF-2FD3DDC73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17626B3D-E213-45B6-ADAF-2FD3DDC73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F8CBCF-9487-4A5A-9789-7B438A6FD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16F8CBCF-9487-4A5A-9789-7B438A6FD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EA1A5E-3388-4636-AE5E-4D0F8B8D3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E3EA1A5E-3388-4636-AE5E-4D0F8B8D3E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0C32BB-F6D1-48D1-A8EE-7674C7A4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F60C32BB-F6D1-48D1-A8EE-7674C7A49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333D10-8B74-4EEE-A011-3D8CA55BE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5C333D10-8B74-4EEE-A011-3D8CA55BED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C2DA41-447E-45A0-B38E-10591F357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91C2DA41-447E-45A0-B38E-10591F357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423E3B-C529-4A0D-A5E3-0A7B71D30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DA423E3B-C529-4A0D-A5E3-0A7B71D30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7EA4FB-037A-4B10-91C6-79308063C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3E7EA4FB-037A-4B10-91C6-79308063C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93913" y="4778611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s-&gt;prior=p-&gt;prior;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3913" y="5323124"/>
            <a:ext cx="416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p-&gt;prior-&gt;next=s;</a:t>
            </a:r>
          </a:p>
        </p:txBody>
      </p:sp>
      <p:sp>
        <p:nvSpPr>
          <p:cNvPr id="7" name="AutoShape 5"/>
          <p:cNvSpPr>
            <a:spLocks noChangeAspect="1" noChangeArrowheads="1" noTextEdit="1"/>
          </p:cNvSpPr>
          <p:nvPr/>
        </p:nvSpPr>
        <p:spPr bwMode="auto">
          <a:xfrm>
            <a:off x="1560513" y="2340211"/>
            <a:ext cx="7467600" cy="23622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14701" y="2822811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13138" y="2899011"/>
            <a:ext cx="1730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30501" y="2822811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98901" y="2822811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60988" y="2822811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45188" y="2822811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143626" y="2899011"/>
            <a:ext cx="173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529388" y="2822811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191001" y="4146786"/>
            <a:ext cx="584200" cy="5286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75201" y="4146786"/>
            <a:ext cx="585787" cy="5286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75226" y="4222986"/>
            <a:ext cx="173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60988" y="4146786"/>
            <a:ext cx="584200" cy="5286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90763" y="2954574"/>
            <a:ext cx="3381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2597151" y="2894249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392363" y="3221274"/>
            <a:ext cx="6302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2290763" y="3160949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337051" y="2954574"/>
            <a:ext cx="9223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5227638" y="2894249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584701" y="3221274"/>
            <a:ext cx="9223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4483101" y="3160949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967538" y="2954574"/>
            <a:ext cx="9223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7858126" y="2894249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215188" y="3221274"/>
            <a:ext cx="9223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7113588" y="3160949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4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8296276" y="2822811"/>
            <a:ext cx="5191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736726" y="2822811"/>
            <a:ext cx="5191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364038" y="4410311"/>
            <a:ext cx="119063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170363" y="4410311"/>
            <a:ext cx="119063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3978276" y="4410311"/>
            <a:ext cx="119062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3784601" y="4410311"/>
            <a:ext cx="119062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3606801" y="4397611"/>
            <a:ext cx="103187" cy="12700"/>
          </a:xfrm>
          <a:custGeom>
            <a:avLst/>
            <a:gdLst>
              <a:gd name="T0" fmla="*/ 2147483646 w 42"/>
              <a:gd name="T1" fmla="*/ 2147483646 h 6"/>
              <a:gd name="T2" fmla="*/ 0 w 42"/>
              <a:gd name="T3" fmla="*/ 2147483646 h 6"/>
              <a:gd name="T4" fmla="*/ 0 w 42"/>
              <a:gd name="T5" fmla="*/ 0 h 6"/>
              <a:gd name="T6" fmla="*/ 0 60000 65536"/>
              <a:gd name="T7" fmla="*/ 0 60000 65536"/>
              <a:gd name="T8" fmla="*/ 0 60000 65536"/>
              <a:gd name="T9" fmla="*/ 0 w 42"/>
              <a:gd name="T10" fmla="*/ 0 h 6"/>
              <a:gd name="T11" fmla="*/ 42 w 42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">
                <a:moveTo>
                  <a:pt x="42" y="6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3606801" y="4222986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3606801" y="4048361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3606801" y="3873736"/>
            <a:ext cx="1587" cy="106363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3606801" y="3699111"/>
            <a:ext cx="1587" cy="106363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3606801" y="3522899"/>
            <a:ext cx="1587" cy="107950"/>
          </a:xfrm>
          <a:prstGeom prst="line">
            <a:avLst/>
          </a:prstGeom>
          <a:noFill/>
          <a:ln w="14351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3606801" y="3443524"/>
            <a:ext cx="1587" cy="127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3540126" y="3353036"/>
            <a:ext cx="133350" cy="120650"/>
          </a:xfrm>
          <a:custGeom>
            <a:avLst/>
            <a:gdLst>
              <a:gd name="T0" fmla="*/ 2147483646 w 84"/>
              <a:gd name="T1" fmla="*/ 0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2147483646 h 76"/>
              <a:gd name="T12" fmla="*/ 2147483646 w 84"/>
              <a:gd name="T13" fmla="*/ 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42" y="0"/>
                </a:moveTo>
                <a:lnTo>
                  <a:pt x="84" y="76"/>
                </a:lnTo>
                <a:lnTo>
                  <a:pt x="64" y="69"/>
                </a:lnTo>
                <a:lnTo>
                  <a:pt x="42" y="66"/>
                </a:lnTo>
                <a:lnTo>
                  <a:pt x="20" y="69"/>
                </a:lnTo>
                <a:lnTo>
                  <a:pt x="0" y="76"/>
                </a:lnTo>
                <a:lnTo>
                  <a:pt x="4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3255963" y="3510199"/>
            <a:ext cx="263525" cy="239712"/>
          </a:xfrm>
          <a:custGeom>
            <a:avLst/>
            <a:gdLst>
              <a:gd name="T0" fmla="*/ 0 w 166"/>
              <a:gd name="T1" fmla="*/ 2147483646 h 151"/>
              <a:gd name="T2" fmla="*/ 2147483646 w 166"/>
              <a:gd name="T3" fmla="*/ 2147483646 h 151"/>
              <a:gd name="T4" fmla="*/ 2147483646 w 166"/>
              <a:gd name="T5" fmla="*/ 2147483646 h 151"/>
              <a:gd name="T6" fmla="*/ 2147483646 w 166"/>
              <a:gd name="T7" fmla="*/ 2147483646 h 151"/>
              <a:gd name="T8" fmla="*/ 2147483646 w 166"/>
              <a:gd name="T9" fmla="*/ 2147483646 h 151"/>
              <a:gd name="T10" fmla="*/ 2147483646 w 166"/>
              <a:gd name="T11" fmla="*/ 2147483646 h 151"/>
              <a:gd name="T12" fmla="*/ 2147483646 w 166"/>
              <a:gd name="T13" fmla="*/ 0 h 151"/>
              <a:gd name="T14" fmla="*/ 2147483646 w 166"/>
              <a:gd name="T15" fmla="*/ 2147483646 h 151"/>
              <a:gd name="T16" fmla="*/ 2147483646 w 166"/>
              <a:gd name="T17" fmla="*/ 2147483646 h 151"/>
              <a:gd name="T18" fmla="*/ 2147483646 w 166"/>
              <a:gd name="T19" fmla="*/ 2147483646 h 151"/>
              <a:gd name="T20" fmla="*/ 2147483646 w 166"/>
              <a:gd name="T21" fmla="*/ 2147483646 h 151"/>
              <a:gd name="T22" fmla="*/ 2147483646 w 166"/>
              <a:gd name="T23" fmla="*/ 2147483646 h 151"/>
              <a:gd name="T24" fmla="*/ 2147483646 w 166"/>
              <a:gd name="T25" fmla="*/ 2147483646 h 151"/>
              <a:gd name="T26" fmla="*/ 2147483646 w 166"/>
              <a:gd name="T27" fmla="*/ 2147483646 h 151"/>
              <a:gd name="T28" fmla="*/ 2147483646 w 166"/>
              <a:gd name="T29" fmla="*/ 2147483646 h 151"/>
              <a:gd name="T30" fmla="*/ 2147483646 w 166"/>
              <a:gd name="T31" fmla="*/ 2147483646 h 151"/>
              <a:gd name="T32" fmla="*/ 2147483646 w 166"/>
              <a:gd name="T33" fmla="*/ 2147483646 h 151"/>
              <a:gd name="T34" fmla="*/ 2147483646 w 166"/>
              <a:gd name="T35" fmla="*/ 2147483646 h 151"/>
              <a:gd name="T36" fmla="*/ 2147483646 w 166"/>
              <a:gd name="T37" fmla="*/ 2147483646 h 151"/>
              <a:gd name="T38" fmla="*/ 2147483646 w 166"/>
              <a:gd name="T39" fmla="*/ 2147483646 h 151"/>
              <a:gd name="T40" fmla="*/ 2147483646 w 166"/>
              <a:gd name="T41" fmla="*/ 2147483646 h 151"/>
              <a:gd name="T42" fmla="*/ 2147483646 w 166"/>
              <a:gd name="T43" fmla="*/ 2147483646 h 151"/>
              <a:gd name="T44" fmla="*/ 2147483646 w 166"/>
              <a:gd name="T45" fmla="*/ 2147483646 h 151"/>
              <a:gd name="T46" fmla="*/ 2147483646 w 166"/>
              <a:gd name="T47" fmla="*/ 2147483646 h 151"/>
              <a:gd name="T48" fmla="*/ 0 w 166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6"/>
              <a:gd name="T76" fmla="*/ 0 h 151"/>
              <a:gd name="T77" fmla="*/ 166 w 166"/>
              <a:gd name="T78" fmla="*/ 151 h 1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6" h="151">
                <a:moveTo>
                  <a:pt x="0" y="76"/>
                </a:moveTo>
                <a:lnTo>
                  <a:pt x="3" y="56"/>
                </a:lnTo>
                <a:lnTo>
                  <a:pt x="11" y="38"/>
                </a:lnTo>
                <a:lnTo>
                  <a:pt x="25" y="23"/>
                </a:lnTo>
                <a:lnTo>
                  <a:pt x="42" y="11"/>
                </a:lnTo>
                <a:lnTo>
                  <a:pt x="62" y="3"/>
                </a:lnTo>
                <a:lnTo>
                  <a:pt x="82" y="0"/>
                </a:lnTo>
                <a:lnTo>
                  <a:pt x="104" y="3"/>
                </a:lnTo>
                <a:lnTo>
                  <a:pt x="124" y="11"/>
                </a:lnTo>
                <a:lnTo>
                  <a:pt x="142" y="23"/>
                </a:lnTo>
                <a:lnTo>
                  <a:pt x="154" y="38"/>
                </a:lnTo>
                <a:lnTo>
                  <a:pt x="163" y="56"/>
                </a:lnTo>
                <a:lnTo>
                  <a:pt x="166" y="76"/>
                </a:lnTo>
                <a:lnTo>
                  <a:pt x="163" y="95"/>
                </a:lnTo>
                <a:lnTo>
                  <a:pt x="154" y="113"/>
                </a:lnTo>
                <a:lnTo>
                  <a:pt x="142" y="128"/>
                </a:lnTo>
                <a:lnTo>
                  <a:pt x="124" y="141"/>
                </a:lnTo>
                <a:lnTo>
                  <a:pt x="104" y="148"/>
                </a:lnTo>
                <a:lnTo>
                  <a:pt x="82" y="151"/>
                </a:lnTo>
                <a:lnTo>
                  <a:pt x="62" y="148"/>
                </a:lnTo>
                <a:lnTo>
                  <a:pt x="42" y="141"/>
                </a:lnTo>
                <a:lnTo>
                  <a:pt x="25" y="128"/>
                </a:lnTo>
                <a:lnTo>
                  <a:pt x="11" y="113"/>
                </a:lnTo>
                <a:lnTo>
                  <a:pt x="3" y="95"/>
                </a:lnTo>
                <a:lnTo>
                  <a:pt x="0" y="76"/>
                </a:lnTo>
                <a:close/>
              </a:path>
            </a:pathLst>
          </a:custGeom>
          <a:solidFill>
            <a:srgbClr val="00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340101" y="3537186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084638" y="3062524"/>
            <a:ext cx="106363" cy="41275"/>
          </a:xfrm>
          <a:custGeom>
            <a:avLst/>
            <a:gdLst>
              <a:gd name="T0" fmla="*/ 2147483646 w 43"/>
              <a:gd name="T1" fmla="*/ 0 h 19"/>
              <a:gd name="T2" fmla="*/ 2147483646 w 43"/>
              <a:gd name="T3" fmla="*/ 2147483646 h 19"/>
              <a:gd name="T4" fmla="*/ 2147483646 w 43"/>
              <a:gd name="T5" fmla="*/ 2147483646 h 19"/>
              <a:gd name="T6" fmla="*/ 2147483646 w 43"/>
              <a:gd name="T7" fmla="*/ 2147483646 h 19"/>
              <a:gd name="T8" fmla="*/ 0 w 43"/>
              <a:gd name="T9" fmla="*/ 2147483646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19"/>
              <a:gd name="T17" fmla="*/ 43 w 4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19">
                <a:moveTo>
                  <a:pt x="43" y="0"/>
                </a:moveTo>
                <a:lnTo>
                  <a:pt x="30" y="1"/>
                </a:lnTo>
                <a:lnTo>
                  <a:pt x="16" y="7"/>
                </a:lnTo>
                <a:lnTo>
                  <a:pt x="3" y="16"/>
                </a:lnTo>
                <a:lnTo>
                  <a:pt x="0" y="19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3978276" y="3153011"/>
            <a:ext cx="57150" cy="95250"/>
          </a:xfrm>
          <a:custGeom>
            <a:avLst/>
            <a:gdLst>
              <a:gd name="T0" fmla="*/ 2147483646 w 23"/>
              <a:gd name="T1" fmla="*/ 0 h 42"/>
              <a:gd name="T2" fmla="*/ 2147483646 w 23"/>
              <a:gd name="T3" fmla="*/ 2147483646 h 42"/>
              <a:gd name="T4" fmla="*/ 2147483646 w 23"/>
              <a:gd name="T5" fmla="*/ 2147483646 h 42"/>
              <a:gd name="T6" fmla="*/ 0 w 23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23"/>
              <a:gd name="T13" fmla="*/ 0 h 42"/>
              <a:gd name="T14" fmla="*/ 23 w 2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" h="42">
                <a:moveTo>
                  <a:pt x="23" y="0"/>
                </a:moveTo>
                <a:lnTo>
                  <a:pt x="21" y="3"/>
                </a:lnTo>
                <a:lnTo>
                  <a:pt x="10" y="22"/>
                </a:lnTo>
                <a:lnTo>
                  <a:pt x="0" y="42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3917951" y="3310174"/>
            <a:ext cx="33337" cy="103187"/>
          </a:xfrm>
          <a:custGeom>
            <a:avLst/>
            <a:gdLst>
              <a:gd name="T0" fmla="*/ 2147483646 w 13"/>
              <a:gd name="T1" fmla="*/ 0 h 46"/>
              <a:gd name="T2" fmla="*/ 2147483646 w 13"/>
              <a:gd name="T3" fmla="*/ 2147483646 h 46"/>
              <a:gd name="T4" fmla="*/ 0 w 13"/>
              <a:gd name="T5" fmla="*/ 2147483646 h 46"/>
              <a:gd name="T6" fmla="*/ 0 60000 65536"/>
              <a:gd name="T7" fmla="*/ 0 60000 65536"/>
              <a:gd name="T8" fmla="*/ 0 60000 65536"/>
              <a:gd name="T9" fmla="*/ 0 w 13"/>
              <a:gd name="T10" fmla="*/ 0 h 46"/>
              <a:gd name="T11" fmla="*/ 13 w 13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6">
                <a:moveTo>
                  <a:pt x="13" y="0"/>
                </a:moveTo>
                <a:lnTo>
                  <a:pt x="5" y="25"/>
                </a:lnTo>
                <a:lnTo>
                  <a:pt x="0" y="46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884613" y="3478449"/>
            <a:ext cx="15875" cy="107950"/>
          </a:xfrm>
          <a:custGeom>
            <a:avLst/>
            <a:gdLst>
              <a:gd name="T0" fmla="*/ 2147483646 w 7"/>
              <a:gd name="T1" fmla="*/ 0 h 48"/>
              <a:gd name="T2" fmla="*/ 2147483646 w 7"/>
              <a:gd name="T3" fmla="*/ 2147483646 h 48"/>
              <a:gd name="T4" fmla="*/ 2147483646 w 7"/>
              <a:gd name="T5" fmla="*/ 2147483646 h 48"/>
              <a:gd name="T6" fmla="*/ 0 w 7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48"/>
              <a:gd name="T14" fmla="*/ 7 w 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48">
                <a:moveTo>
                  <a:pt x="7" y="0"/>
                </a:moveTo>
                <a:lnTo>
                  <a:pt x="5" y="10"/>
                </a:lnTo>
                <a:lnTo>
                  <a:pt x="1" y="42"/>
                </a:lnTo>
                <a:lnTo>
                  <a:pt x="0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3871913" y="3653074"/>
            <a:ext cx="4763" cy="107950"/>
          </a:xfrm>
          <a:custGeom>
            <a:avLst/>
            <a:gdLst>
              <a:gd name="T0" fmla="*/ 2147483646 w 2"/>
              <a:gd name="T1" fmla="*/ 0 h 48"/>
              <a:gd name="T2" fmla="*/ 0 w 2"/>
              <a:gd name="T3" fmla="*/ 2147483646 h 48"/>
              <a:gd name="T4" fmla="*/ 0 w 2"/>
              <a:gd name="T5" fmla="*/ 2147483646 h 48"/>
              <a:gd name="T6" fmla="*/ 0 60000 65536"/>
              <a:gd name="T7" fmla="*/ 0 60000 65536"/>
              <a:gd name="T8" fmla="*/ 0 60000 65536"/>
              <a:gd name="T9" fmla="*/ 0 w 2"/>
              <a:gd name="T10" fmla="*/ 0 h 48"/>
              <a:gd name="T11" fmla="*/ 2 w 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8">
                <a:moveTo>
                  <a:pt x="2" y="0"/>
                </a:moveTo>
                <a:lnTo>
                  <a:pt x="0" y="32"/>
                </a:lnTo>
                <a:lnTo>
                  <a:pt x="0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868738" y="3800711"/>
            <a:ext cx="7938" cy="107950"/>
          </a:xfrm>
          <a:custGeom>
            <a:avLst/>
            <a:gdLst>
              <a:gd name="T0" fmla="*/ 0 w 3"/>
              <a:gd name="T1" fmla="*/ 0 h 48"/>
              <a:gd name="T2" fmla="*/ 2147483646 w 3"/>
              <a:gd name="T3" fmla="*/ 2147483646 h 48"/>
              <a:gd name="T4" fmla="*/ 2147483646 w 3"/>
              <a:gd name="T5" fmla="*/ 2147483646 h 48"/>
              <a:gd name="T6" fmla="*/ 0 60000 65536"/>
              <a:gd name="T7" fmla="*/ 0 60000 65536"/>
              <a:gd name="T8" fmla="*/ 0 60000 65536"/>
              <a:gd name="T9" fmla="*/ 0 w 3"/>
              <a:gd name="T10" fmla="*/ 0 h 48"/>
              <a:gd name="T11" fmla="*/ 3 w 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" h="48">
                <a:moveTo>
                  <a:pt x="0" y="0"/>
                </a:moveTo>
                <a:lnTo>
                  <a:pt x="1" y="32"/>
                </a:lnTo>
                <a:lnTo>
                  <a:pt x="3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3886201" y="3976924"/>
            <a:ext cx="26987" cy="104775"/>
          </a:xfrm>
          <a:custGeom>
            <a:avLst/>
            <a:gdLst>
              <a:gd name="T0" fmla="*/ 0 w 11"/>
              <a:gd name="T1" fmla="*/ 0 h 47"/>
              <a:gd name="T2" fmla="*/ 2147483646 w 11"/>
              <a:gd name="T3" fmla="*/ 2147483646 h 47"/>
              <a:gd name="T4" fmla="*/ 2147483646 w 11"/>
              <a:gd name="T5" fmla="*/ 2147483646 h 47"/>
              <a:gd name="T6" fmla="*/ 2147483646 w 11"/>
              <a:gd name="T7" fmla="*/ 2147483646 h 47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47"/>
              <a:gd name="T14" fmla="*/ 11 w 1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47">
                <a:moveTo>
                  <a:pt x="0" y="0"/>
                </a:moveTo>
                <a:lnTo>
                  <a:pt x="2" y="14"/>
                </a:lnTo>
                <a:lnTo>
                  <a:pt x="10" y="43"/>
                </a:lnTo>
                <a:lnTo>
                  <a:pt x="11" y="47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3938588" y="4143611"/>
            <a:ext cx="53975" cy="95250"/>
          </a:xfrm>
          <a:custGeom>
            <a:avLst/>
            <a:gdLst>
              <a:gd name="T0" fmla="*/ 0 w 22"/>
              <a:gd name="T1" fmla="*/ 0 h 42"/>
              <a:gd name="T2" fmla="*/ 2147483646 w 22"/>
              <a:gd name="T3" fmla="*/ 2147483646 h 42"/>
              <a:gd name="T4" fmla="*/ 2147483646 w 22"/>
              <a:gd name="T5" fmla="*/ 2147483646 h 42"/>
              <a:gd name="T6" fmla="*/ 2147483646 w 22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22"/>
              <a:gd name="T13" fmla="*/ 0 h 42"/>
              <a:gd name="T14" fmla="*/ 22 w 2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" h="42">
                <a:moveTo>
                  <a:pt x="0" y="0"/>
                </a:moveTo>
                <a:lnTo>
                  <a:pt x="8" y="18"/>
                </a:lnTo>
                <a:lnTo>
                  <a:pt x="20" y="39"/>
                </a:lnTo>
                <a:lnTo>
                  <a:pt x="22" y="42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4037013" y="4289661"/>
            <a:ext cx="57150" cy="42863"/>
          </a:xfrm>
          <a:custGeom>
            <a:avLst/>
            <a:gdLst>
              <a:gd name="T0" fmla="*/ 0 w 23"/>
              <a:gd name="T1" fmla="*/ 0 h 19"/>
              <a:gd name="T2" fmla="*/ 2147483646 w 23"/>
              <a:gd name="T3" fmla="*/ 2147483646 h 19"/>
              <a:gd name="T4" fmla="*/ 2147483646 w 23"/>
              <a:gd name="T5" fmla="*/ 2147483646 h 19"/>
              <a:gd name="T6" fmla="*/ 0 60000 65536"/>
              <a:gd name="T7" fmla="*/ 0 60000 65536"/>
              <a:gd name="T8" fmla="*/ 0 60000 65536"/>
              <a:gd name="T9" fmla="*/ 0 w 23"/>
              <a:gd name="T10" fmla="*/ 0 h 19"/>
              <a:gd name="T11" fmla="*/ 23 w 23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19">
                <a:moveTo>
                  <a:pt x="0" y="0"/>
                </a:moveTo>
                <a:lnTo>
                  <a:pt x="8" y="8"/>
                </a:lnTo>
                <a:lnTo>
                  <a:pt x="23" y="19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4044951" y="4265849"/>
            <a:ext cx="146050" cy="115887"/>
          </a:xfrm>
          <a:custGeom>
            <a:avLst/>
            <a:gdLst>
              <a:gd name="T0" fmla="*/ 2147483646 w 92"/>
              <a:gd name="T1" fmla="*/ 2147483646 h 73"/>
              <a:gd name="T2" fmla="*/ 0 w 92"/>
              <a:gd name="T3" fmla="*/ 2147483646 h 73"/>
              <a:gd name="T4" fmla="*/ 2147483646 w 92"/>
              <a:gd name="T5" fmla="*/ 2147483646 h 73"/>
              <a:gd name="T6" fmla="*/ 2147483646 w 92"/>
              <a:gd name="T7" fmla="*/ 2147483646 h 73"/>
              <a:gd name="T8" fmla="*/ 2147483646 w 92"/>
              <a:gd name="T9" fmla="*/ 2147483646 h 73"/>
              <a:gd name="T10" fmla="*/ 2147483646 w 92"/>
              <a:gd name="T11" fmla="*/ 0 h 73"/>
              <a:gd name="T12" fmla="*/ 2147483646 w 92"/>
              <a:gd name="T13" fmla="*/ 214748364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"/>
              <a:gd name="T22" fmla="*/ 0 h 73"/>
              <a:gd name="T23" fmla="*/ 92 w 92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" h="73">
                <a:moveTo>
                  <a:pt x="92" y="58"/>
                </a:moveTo>
                <a:lnTo>
                  <a:pt x="0" y="73"/>
                </a:lnTo>
                <a:lnTo>
                  <a:pt x="12" y="58"/>
                </a:lnTo>
                <a:lnTo>
                  <a:pt x="22" y="39"/>
                </a:lnTo>
                <a:lnTo>
                  <a:pt x="25" y="19"/>
                </a:lnTo>
                <a:lnTo>
                  <a:pt x="23" y="0"/>
                </a:lnTo>
                <a:lnTo>
                  <a:pt x="92" y="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987801" y="3484799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2" y="55"/>
                </a:lnTo>
                <a:lnTo>
                  <a:pt x="11" y="37"/>
                </a:lnTo>
                <a:lnTo>
                  <a:pt x="23" y="22"/>
                </a:lnTo>
                <a:lnTo>
                  <a:pt x="41" y="10"/>
                </a:lnTo>
                <a:lnTo>
                  <a:pt x="61" y="2"/>
                </a:lnTo>
                <a:lnTo>
                  <a:pt x="83" y="0"/>
                </a:lnTo>
                <a:lnTo>
                  <a:pt x="103" y="2"/>
                </a:lnTo>
                <a:lnTo>
                  <a:pt x="123" y="10"/>
                </a:lnTo>
                <a:lnTo>
                  <a:pt x="140" y="22"/>
                </a:lnTo>
                <a:lnTo>
                  <a:pt x="154" y="37"/>
                </a:lnTo>
                <a:lnTo>
                  <a:pt x="162" y="55"/>
                </a:lnTo>
                <a:lnTo>
                  <a:pt x="165" y="75"/>
                </a:lnTo>
                <a:lnTo>
                  <a:pt x="162" y="95"/>
                </a:lnTo>
                <a:lnTo>
                  <a:pt x="154" y="112"/>
                </a:lnTo>
                <a:lnTo>
                  <a:pt x="140" y="127"/>
                </a:lnTo>
                <a:lnTo>
                  <a:pt x="123" y="140"/>
                </a:lnTo>
                <a:lnTo>
                  <a:pt x="103" y="147"/>
                </a:lnTo>
                <a:lnTo>
                  <a:pt x="83" y="150"/>
                </a:lnTo>
                <a:lnTo>
                  <a:pt x="61" y="147"/>
                </a:lnTo>
                <a:lnTo>
                  <a:pt x="41" y="140"/>
                </a:lnTo>
                <a:lnTo>
                  <a:pt x="23" y="127"/>
                </a:lnTo>
                <a:lnTo>
                  <a:pt x="11" y="112"/>
                </a:lnTo>
                <a:lnTo>
                  <a:pt x="2" y="95"/>
                </a:lnTo>
                <a:lnTo>
                  <a:pt x="0" y="75"/>
                </a:lnTo>
                <a:close/>
              </a:path>
            </a:pathLst>
          </a:cu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4068763" y="3510199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237288" y="2425936"/>
            <a:ext cx="1588" cy="304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6170613" y="2700574"/>
            <a:ext cx="133350" cy="122237"/>
          </a:xfrm>
          <a:custGeom>
            <a:avLst/>
            <a:gdLst>
              <a:gd name="T0" fmla="*/ 2147483646 w 84"/>
              <a:gd name="T1" fmla="*/ 2147483646 h 77"/>
              <a:gd name="T2" fmla="*/ 0 w 84"/>
              <a:gd name="T3" fmla="*/ 0 h 77"/>
              <a:gd name="T4" fmla="*/ 2147483646 w 84"/>
              <a:gd name="T5" fmla="*/ 2147483646 h 77"/>
              <a:gd name="T6" fmla="*/ 2147483646 w 84"/>
              <a:gd name="T7" fmla="*/ 2147483646 h 77"/>
              <a:gd name="T8" fmla="*/ 2147483646 w 84"/>
              <a:gd name="T9" fmla="*/ 2147483646 h 77"/>
              <a:gd name="T10" fmla="*/ 2147483646 w 84"/>
              <a:gd name="T11" fmla="*/ 0 h 77"/>
              <a:gd name="T12" fmla="*/ 2147483646 w 84"/>
              <a:gd name="T13" fmla="*/ 2147483646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7"/>
              <a:gd name="T23" fmla="*/ 84 w 84"/>
              <a:gd name="T24" fmla="*/ 77 h 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7">
                <a:moveTo>
                  <a:pt x="42" y="77"/>
                </a:moveTo>
                <a:lnTo>
                  <a:pt x="0" y="0"/>
                </a:lnTo>
                <a:lnTo>
                  <a:pt x="20" y="7"/>
                </a:lnTo>
                <a:lnTo>
                  <a:pt x="42" y="10"/>
                </a:lnTo>
                <a:lnTo>
                  <a:pt x="64" y="7"/>
                </a:lnTo>
                <a:lnTo>
                  <a:pt x="84" y="0"/>
                </a:lnTo>
                <a:lnTo>
                  <a:pt x="42" y="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851526" y="2317986"/>
            <a:ext cx="173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6046788" y="4543661"/>
            <a:ext cx="8905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5945188" y="4483336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0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2147483646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0"/>
                </a:lnTo>
                <a:lnTo>
                  <a:pt x="76" y="18"/>
                </a:lnTo>
                <a:lnTo>
                  <a:pt x="73" y="38"/>
                </a:lnTo>
                <a:lnTo>
                  <a:pt x="76" y="58"/>
                </a:lnTo>
                <a:lnTo>
                  <a:pt x="84" y="76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726238" y="4172186"/>
            <a:ext cx="1730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66" name="五边形 6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68" name="燕尾形 67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70" name="燕尾形 69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16959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15958"/>
              </p:ext>
            </p:extLst>
          </p:nvPr>
        </p:nvGraphicFramePr>
        <p:xfrm>
          <a:off x="1822450" y="2276872"/>
          <a:ext cx="7467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99432" imgH="1606296" progId="">
                  <p:embed/>
                </p:oleObj>
              </mc:Choice>
              <mc:Fallback>
                <p:oleObj name="VISIO" r:id="rId2" imgW="4599432" imgH="1606296" progId="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276872"/>
                        <a:ext cx="7467600" cy="2362200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55850" y="4715272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s-&gt;prior=p-&gt;prior;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5850" y="5259785"/>
            <a:ext cx="416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p-&gt;prior-&gt;next=s;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55850" y="5836047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s-&gt;next=p;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26338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74863" y="5788150"/>
            <a:ext cx="27305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p-&gt;prior=s;</a:t>
            </a: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1541463" y="1741613"/>
            <a:ext cx="746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95651" y="2224213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94088" y="2300413"/>
            <a:ext cx="1730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2224213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79851" y="2224213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41938" y="2224213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926138" y="2224213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24576" y="2300413"/>
            <a:ext cx="173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510338" y="2224213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171951" y="3548188"/>
            <a:ext cx="584200" cy="5286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756151" y="3548188"/>
            <a:ext cx="585787" cy="5286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56176" y="3624388"/>
            <a:ext cx="173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41938" y="3548188"/>
            <a:ext cx="584200" cy="5286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71713" y="2355975"/>
            <a:ext cx="3381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578101" y="2295650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373313" y="2622675"/>
            <a:ext cx="6302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271713" y="2562350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318001" y="2355975"/>
            <a:ext cx="9223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208588" y="2295650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565651" y="2622675"/>
            <a:ext cx="9223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4464051" y="2562350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948488" y="2355975"/>
            <a:ext cx="9223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7839076" y="2295650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7196138" y="2622675"/>
            <a:ext cx="9223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7094538" y="2562350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4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8277226" y="2224213"/>
            <a:ext cx="5191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717676" y="2224213"/>
            <a:ext cx="5191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344988" y="3811713"/>
            <a:ext cx="119063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151313" y="3811713"/>
            <a:ext cx="119063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3959226" y="3811713"/>
            <a:ext cx="11906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3765551" y="3811713"/>
            <a:ext cx="11906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3587751" y="3799013"/>
            <a:ext cx="103187" cy="12700"/>
          </a:xfrm>
          <a:custGeom>
            <a:avLst/>
            <a:gdLst>
              <a:gd name="T0" fmla="*/ 2147483646 w 42"/>
              <a:gd name="T1" fmla="*/ 2147483646 h 6"/>
              <a:gd name="T2" fmla="*/ 0 w 42"/>
              <a:gd name="T3" fmla="*/ 2147483646 h 6"/>
              <a:gd name="T4" fmla="*/ 0 w 42"/>
              <a:gd name="T5" fmla="*/ 0 h 6"/>
              <a:gd name="T6" fmla="*/ 0 60000 65536"/>
              <a:gd name="T7" fmla="*/ 0 60000 65536"/>
              <a:gd name="T8" fmla="*/ 0 60000 65536"/>
              <a:gd name="T9" fmla="*/ 0 w 42"/>
              <a:gd name="T10" fmla="*/ 0 h 6"/>
              <a:gd name="T11" fmla="*/ 42 w 42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">
                <a:moveTo>
                  <a:pt x="42" y="6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3587751" y="3624388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3587751" y="3449763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3587751" y="3275138"/>
            <a:ext cx="1587" cy="106362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3587751" y="3100513"/>
            <a:ext cx="1587" cy="106362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3587751" y="2924300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3587751" y="2844925"/>
            <a:ext cx="1587" cy="127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3521076" y="2754438"/>
            <a:ext cx="133350" cy="120650"/>
          </a:xfrm>
          <a:custGeom>
            <a:avLst/>
            <a:gdLst>
              <a:gd name="T0" fmla="*/ 2147483646 w 84"/>
              <a:gd name="T1" fmla="*/ 0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2147483646 h 76"/>
              <a:gd name="T12" fmla="*/ 2147483646 w 84"/>
              <a:gd name="T13" fmla="*/ 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42" y="0"/>
                </a:moveTo>
                <a:lnTo>
                  <a:pt x="84" y="76"/>
                </a:lnTo>
                <a:lnTo>
                  <a:pt x="64" y="69"/>
                </a:lnTo>
                <a:lnTo>
                  <a:pt x="42" y="66"/>
                </a:lnTo>
                <a:lnTo>
                  <a:pt x="20" y="69"/>
                </a:lnTo>
                <a:lnTo>
                  <a:pt x="0" y="76"/>
                </a:lnTo>
                <a:lnTo>
                  <a:pt x="4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3236913" y="2911600"/>
            <a:ext cx="263525" cy="239713"/>
          </a:xfrm>
          <a:custGeom>
            <a:avLst/>
            <a:gdLst>
              <a:gd name="T0" fmla="*/ 0 w 166"/>
              <a:gd name="T1" fmla="*/ 2147483646 h 151"/>
              <a:gd name="T2" fmla="*/ 2147483646 w 166"/>
              <a:gd name="T3" fmla="*/ 2147483646 h 151"/>
              <a:gd name="T4" fmla="*/ 2147483646 w 166"/>
              <a:gd name="T5" fmla="*/ 2147483646 h 151"/>
              <a:gd name="T6" fmla="*/ 2147483646 w 166"/>
              <a:gd name="T7" fmla="*/ 2147483646 h 151"/>
              <a:gd name="T8" fmla="*/ 2147483646 w 166"/>
              <a:gd name="T9" fmla="*/ 2147483646 h 151"/>
              <a:gd name="T10" fmla="*/ 2147483646 w 166"/>
              <a:gd name="T11" fmla="*/ 2147483646 h 151"/>
              <a:gd name="T12" fmla="*/ 2147483646 w 166"/>
              <a:gd name="T13" fmla="*/ 0 h 151"/>
              <a:gd name="T14" fmla="*/ 2147483646 w 166"/>
              <a:gd name="T15" fmla="*/ 2147483646 h 151"/>
              <a:gd name="T16" fmla="*/ 2147483646 w 166"/>
              <a:gd name="T17" fmla="*/ 2147483646 h 151"/>
              <a:gd name="T18" fmla="*/ 2147483646 w 166"/>
              <a:gd name="T19" fmla="*/ 2147483646 h 151"/>
              <a:gd name="T20" fmla="*/ 2147483646 w 166"/>
              <a:gd name="T21" fmla="*/ 2147483646 h 151"/>
              <a:gd name="T22" fmla="*/ 2147483646 w 166"/>
              <a:gd name="T23" fmla="*/ 2147483646 h 151"/>
              <a:gd name="T24" fmla="*/ 2147483646 w 166"/>
              <a:gd name="T25" fmla="*/ 2147483646 h 151"/>
              <a:gd name="T26" fmla="*/ 2147483646 w 166"/>
              <a:gd name="T27" fmla="*/ 2147483646 h 151"/>
              <a:gd name="T28" fmla="*/ 2147483646 w 166"/>
              <a:gd name="T29" fmla="*/ 2147483646 h 151"/>
              <a:gd name="T30" fmla="*/ 2147483646 w 166"/>
              <a:gd name="T31" fmla="*/ 2147483646 h 151"/>
              <a:gd name="T32" fmla="*/ 2147483646 w 166"/>
              <a:gd name="T33" fmla="*/ 2147483646 h 151"/>
              <a:gd name="T34" fmla="*/ 2147483646 w 166"/>
              <a:gd name="T35" fmla="*/ 2147483646 h 151"/>
              <a:gd name="T36" fmla="*/ 2147483646 w 166"/>
              <a:gd name="T37" fmla="*/ 2147483646 h 151"/>
              <a:gd name="T38" fmla="*/ 2147483646 w 166"/>
              <a:gd name="T39" fmla="*/ 2147483646 h 151"/>
              <a:gd name="T40" fmla="*/ 2147483646 w 166"/>
              <a:gd name="T41" fmla="*/ 2147483646 h 151"/>
              <a:gd name="T42" fmla="*/ 2147483646 w 166"/>
              <a:gd name="T43" fmla="*/ 2147483646 h 151"/>
              <a:gd name="T44" fmla="*/ 2147483646 w 166"/>
              <a:gd name="T45" fmla="*/ 2147483646 h 151"/>
              <a:gd name="T46" fmla="*/ 2147483646 w 166"/>
              <a:gd name="T47" fmla="*/ 2147483646 h 151"/>
              <a:gd name="T48" fmla="*/ 0 w 166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6"/>
              <a:gd name="T76" fmla="*/ 0 h 151"/>
              <a:gd name="T77" fmla="*/ 166 w 166"/>
              <a:gd name="T78" fmla="*/ 151 h 1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6" h="151">
                <a:moveTo>
                  <a:pt x="0" y="76"/>
                </a:moveTo>
                <a:lnTo>
                  <a:pt x="3" y="56"/>
                </a:lnTo>
                <a:lnTo>
                  <a:pt x="11" y="38"/>
                </a:lnTo>
                <a:lnTo>
                  <a:pt x="25" y="23"/>
                </a:lnTo>
                <a:lnTo>
                  <a:pt x="42" y="11"/>
                </a:lnTo>
                <a:lnTo>
                  <a:pt x="62" y="3"/>
                </a:lnTo>
                <a:lnTo>
                  <a:pt x="82" y="0"/>
                </a:lnTo>
                <a:lnTo>
                  <a:pt x="104" y="3"/>
                </a:lnTo>
                <a:lnTo>
                  <a:pt x="124" y="11"/>
                </a:lnTo>
                <a:lnTo>
                  <a:pt x="142" y="23"/>
                </a:lnTo>
                <a:lnTo>
                  <a:pt x="154" y="38"/>
                </a:lnTo>
                <a:lnTo>
                  <a:pt x="163" y="56"/>
                </a:lnTo>
                <a:lnTo>
                  <a:pt x="166" y="76"/>
                </a:lnTo>
                <a:lnTo>
                  <a:pt x="163" y="95"/>
                </a:lnTo>
                <a:lnTo>
                  <a:pt x="154" y="113"/>
                </a:lnTo>
                <a:lnTo>
                  <a:pt x="142" y="128"/>
                </a:lnTo>
                <a:lnTo>
                  <a:pt x="124" y="141"/>
                </a:lnTo>
                <a:lnTo>
                  <a:pt x="104" y="148"/>
                </a:lnTo>
                <a:lnTo>
                  <a:pt x="82" y="151"/>
                </a:lnTo>
                <a:lnTo>
                  <a:pt x="62" y="148"/>
                </a:lnTo>
                <a:lnTo>
                  <a:pt x="42" y="141"/>
                </a:lnTo>
                <a:lnTo>
                  <a:pt x="25" y="128"/>
                </a:lnTo>
                <a:lnTo>
                  <a:pt x="11" y="113"/>
                </a:lnTo>
                <a:lnTo>
                  <a:pt x="3" y="95"/>
                </a:lnTo>
                <a:lnTo>
                  <a:pt x="0" y="76"/>
                </a:lnTo>
                <a:close/>
              </a:path>
            </a:pathLst>
          </a:custGeom>
          <a:solidFill>
            <a:srgbClr val="00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3321051" y="293858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4065588" y="2463925"/>
            <a:ext cx="106363" cy="41275"/>
          </a:xfrm>
          <a:custGeom>
            <a:avLst/>
            <a:gdLst>
              <a:gd name="T0" fmla="*/ 2147483646 w 43"/>
              <a:gd name="T1" fmla="*/ 0 h 19"/>
              <a:gd name="T2" fmla="*/ 2147483646 w 43"/>
              <a:gd name="T3" fmla="*/ 2147483646 h 19"/>
              <a:gd name="T4" fmla="*/ 2147483646 w 43"/>
              <a:gd name="T5" fmla="*/ 2147483646 h 19"/>
              <a:gd name="T6" fmla="*/ 2147483646 w 43"/>
              <a:gd name="T7" fmla="*/ 2147483646 h 19"/>
              <a:gd name="T8" fmla="*/ 0 w 43"/>
              <a:gd name="T9" fmla="*/ 2147483646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19"/>
              <a:gd name="T17" fmla="*/ 43 w 4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19">
                <a:moveTo>
                  <a:pt x="43" y="0"/>
                </a:moveTo>
                <a:lnTo>
                  <a:pt x="30" y="1"/>
                </a:lnTo>
                <a:lnTo>
                  <a:pt x="16" y="7"/>
                </a:lnTo>
                <a:lnTo>
                  <a:pt x="3" y="16"/>
                </a:lnTo>
                <a:lnTo>
                  <a:pt x="0" y="19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3959226" y="2554413"/>
            <a:ext cx="57150" cy="95250"/>
          </a:xfrm>
          <a:custGeom>
            <a:avLst/>
            <a:gdLst>
              <a:gd name="T0" fmla="*/ 2147483646 w 23"/>
              <a:gd name="T1" fmla="*/ 0 h 42"/>
              <a:gd name="T2" fmla="*/ 2147483646 w 23"/>
              <a:gd name="T3" fmla="*/ 2147483646 h 42"/>
              <a:gd name="T4" fmla="*/ 2147483646 w 23"/>
              <a:gd name="T5" fmla="*/ 2147483646 h 42"/>
              <a:gd name="T6" fmla="*/ 0 w 23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23"/>
              <a:gd name="T13" fmla="*/ 0 h 42"/>
              <a:gd name="T14" fmla="*/ 23 w 2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" h="42">
                <a:moveTo>
                  <a:pt x="23" y="0"/>
                </a:moveTo>
                <a:lnTo>
                  <a:pt x="21" y="3"/>
                </a:lnTo>
                <a:lnTo>
                  <a:pt x="10" y="22"/>
                </a:lnTo>
                <a:lnTo>
                  <a:pt x="0" y="42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3898901" y="2711575"/>
            <a:ext cx="33337" cy="103188"/>
          </a:xfrm>
          <a:custGeom>
            <a:avLst/>
            <a:gdLst>
              <a:gd name="T0" fmla="*/ 2147483646 w 13"/>
              <a:gd name="T1" fmla="*/ 0 h 46"/>
              <a:gd name="T2" fmla="*/ 2147483646 w 13"/>
              <a:gd name="T3" fmla="*/ 2147483646 h 46"/>
              <a:gd name="T4" fmla="*/ 0 w 13"/>
              <a:gd name="T5" fmla="*/ 2147483646 h 46"/>
              <a:gd name="T6" fmla="*/ 0 60000 65536"/>
              <a:gd name="T7" fmla="*/ 0 60000 65536"/>
              <a:gd name="T8" fmla="*/ 0 60000 65536"/>
              <a:gd name="T9" fmla="*/ 0 w 13"/>
              <a:gd name="T10" fmla="*/ 0 h 46"/>
              <a:gd name="T11" fmla="*/ 13 w 13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6">
                <a:moveTo>
                  <a:pt x="13" y="0"/>
                </a:moveTo>
                <a:lnTo>
                  <a:pt x="5" y="25"/>
                </a:lnTo>
                <a:lnTo>
                  <a:pt x="0" y="46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3865563" y="2879850"/>
            <a:ext cx="15875" cy="107950"/>
          </a:xfrm>
          <a:custGeom>
            <a:avLst/>
            <a:gdLst>
              <a:gd name="T0" fmla="*/ 2147483646 w 7"/>
              <a:gd name="T1" fmla="*/ 0 h 48"/>
              <a:gd name="T2" fmla="*/ 2147483646 w 7"/>
              <a:gd name="T3" fmla="*/ 2147483646 h 48"/>
              <a:gd name="T4" fmla="*/ 2147483646 w 7"/>
              <a:gd name="T5" fmla="*/ 2147483646 h 48"/>
              <a:gd name="T6" fmla="*/ 0 w 7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48"/>
              <a:gd name="T14" fmla="*/ 7 w 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48">
                <a:moveTo>
                  <a:pt x="7" y="0"/>
                </a:moveTo>
                <a:lnTo>
                  <a:pt x="5" y="10"/>
                </a:lnTo>
                <a:lnTo>
                  <a:pt x="1" y="42"/>
                </a:lnTo>
                <a:lnTo>
                  <a:pt x="0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852863" y="3054475"/>
            <a:ext cx="4763" cy="107950"/>
          </a:xfrm>
          <a:custGeom>
            <a:avLst/>
            <a:gdLst>
              <a:gd name="T0" fmla="*/ 2147483646 w 2"/>
              <a:gd name="T1" fmla="*/ 0 h 48"/>
              <a:gd name="T2" fmla="*/ 0 w 2"/>
              <a:gd name="T3" fmla="*/ 2147483646 h 48"/>
              <a:gd name="T4" fmla="*/ 0 w 2"/>
              <a:gd name="T5" fmla="*/ 2147483646 h 48"/>
              <a:gd name="T6" fmla="*/ 0 60000 65536"/>
              <a:gd name="T7" fmla="*/ 0 60000 65536"/>
              <a:gd name="T8" fmla="*/ 0 60000 65536"/>
              <a:gd name="T9" fmla="*/ 0 w 2"/>
              <a:gd name="T10" fmla="*/ 0 h 48"/>
              <a:gd name="T11" fmla="*/ 2 w 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8">
                <a:moveTo>
                  <a:pt x="2" y="0"/>
                </a:moveTo>
                <a:lnTo>
                  <a:pt x="0" y="32"/>
                </a:lnTo>
                <a:lnTo>
                  <a:pt x="0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3849688" y="3202113"/>
            <a:ext cx="7938" cy="107950"/>
          </a:xfrm>
          <a:custGeom>
            <a:avLst/>
            <a:gdLst>
              <a:gd name="T0" fmla="*/ 0 w 3"/>
              <a:gd name="T1" fmla="*/ 0 h 48"/>
              <a:gd name="T2" fmla="*/ 2147483646 w 3"/>
              <a:gd name="T3" fmla="*/ 2147483646 h 48"/>
              <a:gd name="T4" fmla="*/ 2147483646 w 3"/>
              <a:gd name="T5" fmla="*/ 2147483646 h 48"/>
              <a:gd name="T6" fmla="*/ 0 60000 65536"/>
              <a:gd name="T7" fmla="*/ 0 60000 65536"/>
              <a:gd name="T8" fmla="*/ 0 60000 65536"/>
              <a:gd name="T9" fmla="*/ 0 w 3"/>
              <a:gd name="T10" fmla="*/ 0 h 48"/>
              <a:gd name="T11" fmla="*/ 3 w 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" h="48">
                <a:moveTo>
                  <a:pt x="0" y="0"/>
                </a:moveTo>
                <a:lnTo>
                  <a:pt x="1" y="32"/>
                </a:lnTo>
                <a:lnTo>
                  <a:pt x="3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867151" y="3378325"/>
            <a:ext cx="26987" cy="104775"/>
          </a:xfrm>
          <a:custGeom>
            <a:avLst/>
            <a:gdLst>
              <a:gd name="T0" fmla="*/ 0 w 11"/>
              <a:gd name="T1" fmla="*/ 0 h 47"/>
              <a:gd name="T2" fmla="*/ 2147483646 w 11"/>
              <a:gd name="T3" fmla="*/ 2147483646 h 47"/>
              <a:gd name="T4" fmla="*/ 2147483646 w 11"/>
              <a:gd name="T5" fmla="*/ 2147483646 h 47"/>
              <a:gd name="T6" fmla="*/ 2147483646 w 11"/>
              <a:gd name="T7" fmla="*/ 2147483646 h 47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47"/>
              <a:gd name="T14" fmla="*/ 11 w 1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47">
                <a:moveTo>
                  <a:pt x="0" y="0"/>
                </a:moveTo>
                <a:lnTo>
                  <a:pt x="2" y="14"/>
                </a:lnTo>
                <a:lnTo>
                  <a:pt x="10" y="43"/>
                </a:lnTo>
                <a:lnTo>
                  <a:pt x="11" y="47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3919538" y="3545013"/>
            <a:ext cx="53975" cy="95250"/>
          </a:xfrm>
          <a:custGeom>
            <a:avLst/>
            <a:gdLst>
              <a:gd name="T0" fmla="*/ 0 w 22"/>
              <a:gd name="T1" fmla="*/ 0 h 42"/>
              <a:gd name="T2" fmla="*/ 2147483646 w 22"/>
              <a:gd name="T3" fmla="*/ 2147483646 h 42"/>
              <a:gd name="T4" fmla="*/ 2147483646 w 22"/>
              <a:gd name="T5" fmla="*/ 2147483646 h 42"/>
              <a:gd name="T6" fmla="*/ 2147483646 w 22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22"/>
              <a:gd name="T13" fmla="*/ 0 h 42"/>
              <a:gd name="T14" fmla="*/ 22 w 2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" h="42">
                <a:moveTo>
                  <a:pt x="0" y="0"/>
                </a:moveTo>
                <a:lnTo>
                  <a:pt x="8" y="18"/>
                </a:lnTo>
                <a:lnTo>
                  <a:pt x="20" y="39"/>
                </a:lnTo>
                <a:lnTo>
                  <a:pt x="22" y="42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4017963" y="3691063"/>
            <a:ext cx="57150" cy="42862"/>
          </a:xfrm>
          <a:custGeom>
            <a:avLst/>
            <a:gdLst>
              <a:gd name="T0" fmla="*/ 0 w 23"/>
              <a:gd name="T1" fmla="*/ 0 h 19"/>
              <a:gd name="T2" fmla="*/ 2147483646 w 23"/>
              <a:gd name="T3" fmla="*/ 2147483646 h 19"/>
              <a:gd name="T4" fmla="*/ 2147483646 w 23"/>
              <a:gd name="T5" fmla="*/ 2147483646 h 19"/>
              <a:gd name="T6" fmla="*/ 0 60000 65536"/>
              <a:gd name="T7" fmla="*/ 0 60000 65536"/>
              <a:gd name="T8" fmla="*/ 0 60000 65536"/>
              <a:gd name="T9" fmla="*/ 0 w 23"/>
              <a:gd name="T10" fmla="*/ 0 h 19"/>
              <a:gd name="T11" fmla="*/ 23 w 23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19">
                <a:moveTo>
                  <a:pt x="0" y="0"/>
                </a:moveTo>
                <a:lnTo>
                  <a:pt x="8" y="8"/>
                </a:lnTo>
                <a:lnTo>
                  <a:pt x="23" y="19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4025901" y="3667250"/>
            <a:ext cx="146050" cy="115888"/>
          </a:xfrm>
          <a:custGeom>
            <a:avLst/>
            <a:gdLst>
              <a:gd name="T0" fmla="*/ 2147483646 w 92"/>
              <a:gd name="T1" fmla="*/ 2147483646 h 73"/>
              <a:gd name="T2" fmla="*/ 0 w 92"/>
              <a:gd name="T3" fmla="*/ 2147483646 h 73"/>
              <a:gd name="T4" fmla="*/ 2147483646 w 92"/>
              <a:gd name="T5" fmla="*/ 2147483646 h 73"/>
              <a:gd name="T6" fmla="*/ 2147483646 w 92"/>
              <a:gd name="T7" fmla="*/ 2147483646 h 73"/>
              <a:gd name="T8" fmla="*/ 2147483646 w 92"/>
              <a:gd name="T9" fmla="*/ 2147483646 h 73"/>
              <a:gd name="T10" fmla="*/ 2147483646 w 92"/>
              <a:gd name="T11" fmla="*/ 0 h 73"/>
              <a:gd name="T12" fmla="*/ 2147483646 w 92"/>
              <a:gd name="T13" fmla="*/ 214748364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"/>
              <a:gd name="T22" fmla="*/ 0 h 73"/>
              <a:gd name="T23" fmla="*/ 92 w 92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" h="73">
                <a:moveTo>
                  <a:pt x="92" y="58"/>
                </a:moveTo>
                <a:lnTo>
                  <a:pt x="0" y="73"/>
                </a:lnTo>
                <a:lnTo>
                  <a:pt x="12" y="58"/>
                </a:lnTo>
                <a:lnTo>
                  <a:pt x="22" y="39"/>
                </a:lnTo>
                <a:lnTo>
                  <a:pt x="25" y="19"/>
                </a:lnTo>
                <a:lnTo>
                  <a:pt x="23" y="0"/>
                </a:lnTo>
                <a:lnTo>
                  <a:pt x="92" y="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3968751" y="2886200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2" y="55"/>
                </a:lnTo>
                <a:lnTo>
                  <a:pt x="11" y="37"/>
                </a:lnTo>
                <a:lnTo>
                  <a:pt x="23" y="22"/>
                </a:lnTo>
                <a:lnTo>
                  <a:pt x="41" y="10"/>
                </a:lnTo>
                <a:lnTo>
                  <a:pt x="61" y="2"/>
                </a:lnTo>
                <a:lnTo>
                  <a:pt x="83" y="0"/>
                </a:lnTo>
                <a:lnTo>
                  <a:pt x="103" y="2"/>
                </a:lnTo>
                <a:lnTo>
                  <a:pt x="123" y="10"/>
                </a:lnTo>
                <a:lnTo>
                  <a:pt x="140" y="22"/>
                </a:lnTo>
                <a:lnTo>
                  <a:pt x="154" y="37"/>
                </a:lnTo>
                <a:lnTo>
                  <a:pt x="162" y="55"/>
                </a:lnTo>
                <a:lnTo>
                  <a:pt x="165" y="75"/>
                </a:lnTo>
                <a:lnTo>
                  <a:pt x="162" y="95"/>
                </a:lnTo>
                <a:lnTo>
                  <a:pt x="154" y="112"/>
                </a:lnTo>
                <a:lnTo>
                  <a:pt x="140" y="127"/>
                </a:lnTo>
                <a:lnTo>
                  <a:pt x="123" y="140"/>
                </a:lnTo>
                <a:lnTo>
                  <a:pt x="103" y="147"/>
                </a:lnTo>
                <a:lnTo>
                  <a:pt x="83" y="150"/>
                </a:lnTo>
                <a:lnTo>
                  <a:pt x="61" y="147"/>
                </a:lnTo>
                <a:lnTo>
                  <a:pt x="41" y="140"/>
                </a:lnTo>
                <a:lnTo>
                  <a:pt x="23" y="127"/>
                </a:lnTo>
                <a:lnTo>
                  <a:pt x="11" y="112"/>
                </a:lnTo>
                <a:lnTo>
                  <a:pt x="2" y="95"/>
                </a:lnTo>
                <a:lnTo>
                  <a:pt x="0" y="75"/>
                </a:lnTo>
                <a:close/>
              </a:path>
            </a:pathLst>
          </a:cu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4049713" y="29116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5634038" y="3811713"/>
            <a:ext cx="119063" cy="1587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5827713" y="3811713"/>
            <a:ext cx="117475" cy="1587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6019801" y="3811713"/>
            <a:ext cx="119062" cy="1587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6213476" y="3710113"/>
            <a:ext cx="4762" cy="101600"/>
          </a:xfrm>
          <a:custGeom>
            <a:avLst/>
            <a:gdLst>
              <a:gd name="T0" fmla="*/ 0 w 2"/>
              <a:gd name="T1" fmla="*/ 2147483646 h 46"/>
              <a:gd name="T2" fmla="*/ 2147483646 w 2"/>
              <a:gd name="T3" fmla="*/ 2147483646 h 46"/>
              <a:gd name="T4" fmla="*/ 2147483646 w 2"/>
              <a:gd name="T5" fmla="*/ 0 h 46"/>
              <a:gd name="T6" fmla="*/ 0 60000 65536"/>
              <a:gd name="T7" fmla="*/ 0 60000 65536"/>
              <a:gd name="T8" fmla="*/ 0 60000 65536"/>
              <a:gd name="T9" fmla="*/ 0 w 2"/>
              <a:gd name="T10" fmla="*/ 0 h 46"/>
              <a:gd name="T11" fmla="*/ 2 w 2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6">
                <a:moveTo>
                  <a:pt x="0" y="46"/>
                </a:moveTo>
                <a:lnTo>
                  <a:pt x="2" y="46"/>
                </a:lnTo>
                <a:lnTo>
                  <a:pt x="2" y="0"/>
                </a:lnTo>
              </a:path>
            </a:pathLst>
          </a:cu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V="1">
            <a:off x="6218238" y="3533900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6218238" y="3359275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6218238" y="3184650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6218238" y="3010025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6218238" y="2844925"/>
            <a:ext cx="1588" cy="98425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6151563" y="2754438"/>
            <a:ext cx="133350" cy="120650"/>
          </a:xfrm>
          <a:custGeom>
            <a:avLst/>
            <a:gdLst>
              <a:gd name="T0" fmla="*/ 2147483646 w 84"/>
              <a:gd name="T1" fmla="*/ 0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2147483646 h 76"/>
              <a:gd name="T12" fmla="*/ 2147483646 w 84"/>
              <a:gd name="T13" fmla="*/ 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42" y="0"/>
                </a:moveTo>
                <a:lnTo>
                  <a:pt x="0" y="76"/>
                </a:lnTo>
                <a:lnTo>
                  <a:pt x="20" y="69"/>
                </a:lnTo>
                <a:lnTo>
                  <a:pt x="42" y="66"/>
                </a:lnTo>
                <a:lnTo>
                  <a:pt x="64" y="69"/>
                </a:lnTo>
                <a:lnTo>
                  <a:pt x="84" y="76"/>
                </a:lnTo>
                <a:lnTo>
                  <a:pt x="42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6248401" y="2886200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3" y="55"/>
                </a:lnTo>
                <a:lnTo>
                  <a:pt x="10" y="37"/>
                </a:lnTo>
                <a:lnTo>
                  <a:pt x="23" y="22"/>
                </a:lnTo>
                <a:lnTo>
                  <a:pt x="40" y="10"/>
                </a:lnTo>
                <a:lnTo>
                  <a:pt x="60" y="2"/>
                </a:lnTo>
                <a:lnTo>
                  <a:pt x="82" y="0"/>
                </a:lnTo>
                <a:lnTo>
                  <a:pt x="104" y="2"/>
                </a:lnTo>
                <a:lnTo>
                  <a:pt x="123" y="10"/>
                </a:lnTo>
                <a:lnTo>
                  <a:pt x="140" y="22"/>
                </a:lnTo>
                <a:lnTo>
                  <a:pt x="154" y="37"/>
                </a:lnTo>
                <a:lnTo>
                  <a:pt x="162" y="55"/>
                </a:lnTo>
                <a:lnTo>
                  <a:pt x="165" y="75"/>
                </a:lnTo>
                <a:lnTo>
                  <a:pt x="162" y="95"/>
                </a:lnTo>
                <a:lnTo>
                  <a:pt x="154" y="112"/>
                </a:lnTo>
                <a:lnTo>
                  <a:pt x="140" y="127"/>
                </a:lnTo>
                <a:lnTo>
                  <a:pt x="123" y="140"/>
                </a:lnTo>
                <a:lnTo>
                  <a:pt x="104" y="147"/>
                </a:lnTo>
                <a:lnTo>
                  <a:pt x="82" y="150"/>
                </a:lnTo>
                <a:lnTo>
                  <a:pt x="60" y="147"/>
                </a:lnTo>
                <a:lnTo>
                  <a:pt x="40" y="140"/>
                </a:lnTo>
                <a:lnTo>
                  <a:pt x="23" y="127"/>
                </a:lnTo>
                <a:lnTo>
                  <a:pt x="10" y="112"/>
                </a:lnTo>
                <a:lnTo>
                  <a:pt x="3" y="95"/>
                </a:lnTo>
                <a:lnTo>
                  <a:pt x="0" y="75"/>
                </a:lnTo>
                <a:close/>
              </a:path>
            </a:pathLst>
          </a:custGeom>
          <a:solidFill>
            <a:srgbClr val="00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6332538" y="29116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71" name="Freeform 69"/>
          <p:cNvSpPr>
            <a:spLocks/>
          </p:cNvSpPr>
          <p:nvPr/>
        </p:nvSpPr>
        <p:spPr bwMode="auto">
          <a:xfrm>
            <a:off x="5926138" y="3602163"/>
            <a:ext cx="19050" cy="104775"/>
          </a:xfrm>
          <a:custGeom>
            <a:avLst/>
            <a:gdLst>
              <a:gd name="T0" fmla="*/ 0 w 8"/>
              <a:gd name="T1" fmla="*/ 2147483646 h 47"/>
              <a:gd name="T2" fmla="*/ 2147483646 w 8"/>
              <a:gd name="T3" fmla="*/ 2147483646 h 47"/>
              <a:gd name="T4" fmla="*/ 2147483646 w 8"/>
              <a:gd name="T5" fmla="*/ 0 h 47"/>
              <a:gd name="T6" fmla="*/ 0 60000 65536"/>
              <a:gd name="T7" fmla="*/ 0 60000 65536"/>
              <a:gd name="T8" fmla="*/ 0 60000 65536"/>
              <a:gd name="T9" fmla="*/ 0 w 8"/>
              <a:gd name="T10" fmla="*/ 0 h 47"/>
              <a:gd name="T11" fmla="*/ 8 w 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47">
                <a:moveTo>
                  <a:pt x="0" y="47"/>
                </a:moveTo>
                <a:lnTo>
                  <a:pt x="8" y="2"/>
                </a:lnTo>
                <a:lnTo>
                  <a:pt x="8" y="0"/>
                </a:lnTo>
              </a:path>
            </a:pathLst>
          </a:custGeom>
          <a:noFill/>
          <a:ln w="14351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5956301" y="3427538"/>
            <a:ext cx="14287" cy="106362"/>
          </a:xfrm>
          <a:custGeom>
            <a:avLst/>
            <a:gdLst>
              <a:gd name="T0" fmla="*/ 0 w 6"/>
              <a:gd name="T1" fmla="*/ 2147483646 h 48"/>
              <a:gd name="T2" fmla="*/ 2147483646 w 6"/>
              <a:gd name="T3" fmla="*/ 2147483646 h 48"/>
              <a:gd name="T4" fmla="*/ 2147483646 w 6"/>
              <a:gd name="T5" fmla="*/ 0 h 48"/>
              <a:gd name="T6" fmla="*/ 0 60000 65536"/>
              <a:gd name="T7" fmla="*/ 0 60000 65536"/>
              <a:gd name="T8" fmla="*/ 0 60000 65536"/>
              <a:gd name="T9" fmla="*/ 0 w 6"/>
              <a:gd name="T10" fmla="*/ 0 h 48"/>
              <a:gd name="T11" fmla="*/ 6 w 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48">
                <a:moveTo>
                  <a:pt x="0" y="48"/>
                </a:moveTo>
                <a:lnTo>
                  <a:pt x="2" y="36"/>
                </a:lnTo>
                <a:lnTo>
                  <a:pt x="6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5975351" y="3252913"/>
            <a:ext cx="4762" cy="106362"/>
          </a:xfrm>
          <a:custGeom>
            <a:avLst/>
            <a:gdLst>
              <a:gd name="T0" fmla="*/ 0 w 2"/>
              <a:gd name="T1" fmla="*/ 2147483646 h 48"/>
              <a:gd name="T2" fmla="*/ 2147483646 w 2"/>
              <a:gd name="T3" fmla="*/ 2147483646 h 48"/>
              <a:gd name="T4" fmla="*/ 2147483646 w 2"/>
              <a:gd name="T5" fmla="*/ 0 h 48"/>
              <a:gd name="T6" fmla="*/ 0 60000 65536"/>
              <a:gd name="T7" fmla="*/ 0 60000 65536"/>
              <a:gd name="T8" fmla="*/ 0 60000 65536"/>
              <a:gd name="T9" fmla="*/ 0 w 2"/>
              <a:gd name="T10" fmla="*/ 0 h 48"/>
              <a:gd name="T11" fmla="*/ 2 w 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8">
                <a:moveTo>
                  <a:pt x="0" y="48"/>
                </a:moveTo>
                <a:lnTo>
                  <a:pt x="1" y="29"/>
                </a:lnTo>
                <a:lnTo>
                  <a:pt x="2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5970588" y="3076700"/>
            <a:ext cx="7938" cy="107950"/>
          </a:xfrm>
          <a:custGeom>
            <a:avLst/>
            <a:gdLst>
              <a:gd name="T0" fmla="*/ 2147483646 w 3"/>
              <a:gd name="T1" fmla="*/ 2147483646 h 48"/>
              <a:gd name="T2" fmla="*/ 2147483646 w 3"/>
              <a:gd name="T3" fmla="*/ 2147483646 h 48"/>
              <a:gd name="T4" fmla="*/ 0 w 3"/>
              <a:gd name="T5" fmla="*/ 0 h 48"/>
              <a:gd name="T6" fmla="*/ 0 60000 65536"/>
              <a:gd name="T7" fmla="*/ 0 60000 65536"/>
              <a:gd name="T8" fmla="*/ 0 60000 65536"/>
              <a:gd name="T9" fmla="*/ 0 w 3"/>
              <a:gd name="T10" fmla="*/ 0 h 48"/>
              <a:gd name="T11" fmla="*/ 3 w 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" h="48">
                <a:moveTo>
                  <a:pt x="3" y="48"/>
                </a:moveTo>
                <a:lnTo>
                  <a:pt x="2" y="27"/>
                </a:lnTo>
                <a:lnTo>
                  <a:pt x="0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5938838" y="2905250"/>
            <a:ext cx="22225" cy="104775"/>
          </a:xfrm>
          <a:custGeom>
            <a:avLst/>
            <a:gdLst>
              <a:gd name="T0" fmla="*/ 2147483646 w 9"/>
              <a:gd name="T1" fmla="*/ 2147483646 h 47"/>
              <a:gd name="T2" fmla="*/ 2147483646 w 9"/>
              <a:gd name="T3" fmla="*/ 2147483646 h 47"/>
              <a:gd name="T4" fmla="*/ 0 w 9"/>
              <a:gd name="T5" fmla="*/ 0 h 47"/>
              <a:gd name="T6" fmla="*/ 0 60000 65536"/>
              <a:gd name="T7" fmla="*/ 0 60000 65536"/>
              <a:gd name="T8" fmla="*/ 0 60000 65536"/>
              <a:gd name="T9" fmla="*/ 0 w 9"/>
              <a:gd name="T10" fmla="*/ 0 h 47"/>
              <a:gd name="T11" fmla="*/ 9 w 9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47">
                <a:moveTo>
                  <a:pt x="9" y="47"/>
                </a:moveTo>
                <a:lnTo>
                  <a:pt x="7" y="32"/>
                </a:lnTo>
                <a:lnTo>
                  <a:pt x="0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5872163" y="2741738"/>
            <a:ext cx="46038" cy="98425"/>
          </a:xfrm>
          <a:custGeom>
            <a:avLst/>
            <a:gdLst>
              <a:gd name="T0" fmla="*/ 2147483646 w 19"/>
              <a:gd name="T1" fmla="*/ 2147483646 h 44"/>
              <a:gd name="T2" fmla="*/ 2147483646 w 19"/>
              <a:gd name="T3" fmla="*/ 2147483646 h 44"/>
              <a:gd name="T4" fmla="*/ 2147483646 w 19"/>
              <a:gd name="T5" fmla="*/ 2147483646 h 44"/>
              <a:gd name="T6" fmla="*/ 0 w 19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19"/>
              <a:gd name="T13" fmla="*/ 0 h 44"/>
              <a:gd name="T14" fmla="*/ 19 w 19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" h="44">
                <a:moveTo>
                  <a:pt x="19" y="44"/>
                </a:moveTo>
                <a:lnTo>
                  <a:pt x="18" y="42"/>
                </a:lnTo>
                <a:lnTo>
                  <a:pt x="7" y="15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5753101" y="2605213"/>
            <a:ext cx="80962" cy="77787"/>
          </a:xfrm>
          <a:custGeom>
            <a:avLst/>
            <a:gdLst>
              <a:gd name="T0" fmla="*/ 2147483646 w 33"/>
              <a:gd name="T1" fmla="*/ 2147483646 h 35"/>
              <a:gd name="T2" fmla="*/ 2147483646 w 33"/>
              <a:gd name="T3" fmla="*/ 2147483646 h 35"/>
              <a:gd name="T4" fmla="*/ 2147483646 w 33"/>
              <a:gd name="T5" fmla="*/ 2147483646 h 35"/>
              <a:gd name="T6" fmla="*/ 0 w 33"/>
              <a:gd name="T7" fmla="*/ 0 h 35"/>
              <a:gd name="T8" fmla="*/ 0 60000 65536"/>
              <a:gd name="T9" fmla="*/ 0 60000 65536"/>
              <a:gd name="T10" fmla="*/ 0 60000 65536"/>
              <a:gd name="T11" fmla="*/ 0 60000 65536"/>
              <a:gd name="T12" fmla="*/ 0 w 33"/>
              <a:gd name="T13" fmla="*/ 0 h 35"/>
              <a:gd name="T14" fmla="*/ 33 w 33"/>
              <a:gd name="T15" fmla="*/ 35 h 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" h="35">
                <a:moveTo>
                  <a:pt x="33" y="35"/>
                </a:moveTo>
                <a:lnTo>
                  <a:pt x="29" y="30"/>
                </a:lnTo>
                <a:lnTo>
                  <a:pt x="13" y="11"/>
                </a:lnTo>
                <a:lnTo>
                  <a:pt x="0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5576888" y="2540125"/>
            <a:ext cx="114300" cy="26988"/>
          </a:xfrm>
          <a:custGeom>
            <a:avLst/>
            <a:gdLst>
              <a:gd name="T0" fmla="*/ 2147483646 w 46"/>
              <a:gd name="T1" fmla="*/ 2147483646 h 12"/>
              <a:gd name="T2" fmla="*/ 2147483646 w 46"/>
              <a:gd name="T3" fmla="*/ 2147483646 h 12"/>
              <a:gd name="T4" fmla="*/ 2147483646 w 46"/>
              <a:gd name="T5" fmla="*/ 0 h 12"/>
              <a:gd name="T6" fmla="*/ 0 w 46"/>
              <a:gd name="T7" fmla="*/ 0 h 12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12"/>
              <a:gd name="T14" fmla="*/ 46 w 46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12">
                <a:moveTo>
                  <a:pt x="46" y="12"/>
                </a:moveTo>
                <a:lnTo>
                  <a:pt x="29" y="5"/>
                </a:lnTo>
                <a:lnTo>
                  <a:pt x="8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flipH="1">
            <a:off x="5487988" y="2540125"/>
            <a:ext cx="14288" cy="1588"/>
          </a:xfrm>
          <a:prstGeom prst="line">
            <a:avLst/>
          </a:pr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5575301" y="2900488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3" y="55"/>
                </a:lnTo>
                <a:lnTo>
                  <a:pt x="11" y="37"/>
                </a:lnTo>
                <a:lnTo>
                  <a:pt x="25" y="21"/>
                </a:lnTo>
                <a:lnTo>
                  <a:pt x="42" y="10"/>
                </a:lnTo>
                <a:lnTo>
                  <a:pt x="62" y="1"/>
                </a:lnTo>
                <a:lnTo>
                  <a:pt x="82" y="0"/>
                </a:lnTo>
                <a:lnTo>
                  <a:pt x="104" y="1"/>
                </a:lnTo>
                <a:lnTo>
                  <a:pt x="124" y="10"/>
                </a:lnTo>
                <a:lnTo>
                  <a:pt x="141" y="21"/>
                </a:lnTo>
                <a:lnTo>
                  <a:pt x="154" y="37"/>
                </a:lnTo>
                <a:lnTo>
                  <a:pt x="163" y="55"/>
                </a:lnTo>
                <a:lnTo>
                  <a:pt x="165" y="75"/>
                </a:lnTo>
                <a:lnTo>
                  <a:pt x="163" y="93"/>
                </a:lnTo>
                <a:lnTo>
                  <a:pt x="154" y="111"/>
                </a:lnTo>
                <a:lnTo>
                  <a:pt x="141" y="127"/>
                </a:lnTo>
                <a:lnTo>
                  <a:pt x="124" y="140"/>
                </a:lnTo>
                <a:lnTo>
                  <a:pt x="104" y="147"/>
                </a:lnTo>
                <a:lnTo>
                  <a:pt x="82" y="150"/>
                </a:lnTo>
                <a:lnTo>
                  <a:pt x="62" y="147"/>
                </a:lnTo>
                <a:lnTo>
                  <a:pt x="42" y="140"/>
                </a:lnTo>
                <a:lnTo>
                  <a:pt x="25" y="127"/>
                </a:lnTo>
                <a:lnTo>
                  <a:pt x="11" y="111"/>
                </a:lnTo>
                <a:lnTo>
                  <a:pt x="3" y="93"/>
                </a:lnTo>
                <a:lnTo>
                  <a:pt x="0" y="75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5659438" y="292588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6218238" y="1827338"/>
            <a:ext cx="1588" cy="304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6151563" y="2101975"/>
            <a:ext cx="133350" cy="122238"/>
          </a:xfrm>
          <a:custGeom>
            <a:avLst/>
            <a:gdLst>
              <a:gd name="T0" fmla="*/ 2147483646 w 84"/>
              <a:gd name="T1" fmla="*/ 2147483646 h 77"/>
              <a:gd name="T2" fmla="*/ 0 w 84"/>
              <a:gd name="T3" fmla="*/ 0 h 77"/>
              <a:gd name="T4" fmla="*/ 2147483646 w 84"/>
              <a:gd name="T5" fmla="*/ 2147483646 h 77"/>
              <a:gd name="T6" fmla="*/ 2147483646 w 84"/>
              <a:gd name="T7" fmla="*/ 2147483646 h 77"/>
              <a:gd name="T8" fmla="*/ 2147483646 w 84"/>
              <a:gd name="T9" fmla="*/ 2147483646 h 77"/>
              <a:gd name="T10" fmla="*/ 2147483646 w 84"/>
              <a:gd name="T11" fmla="*/ 0 h 77"/>
              <a:gd name="T12" fmla="*/ 2147483646 w 84"/>
              <a:gd name="T13" fmla="*/ 2147483646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7"/>
              <a:gd name="T23" fmla="*/ 84 w 84"/>
              <a:gd name="T24" fmla="*/ 77 h 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7">
                <a:moveTo>
                  <a:pt x="42" y="77"/>
                </a:moveTo>
                <a:lnTo>
                  <a:pt x="0" y="0"/>
                </a:lnTo>
                <a:lnTo>
                  <a:pt x="20" y="7"/>
                </a:lnTo>
                <a:lnTo>
                  <a:pt x="42" y="10"/>
                </a:lnTo>
                <a:lnTo>
                  <a:pt x="64" y="7"/>
                </a:lnTo>
                <a:lnTo>
                  <a:pt x="84" y="0"/>
                </a:lnTo>
                <a:lnTo>
                  <a:pt x="42" y="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5832476" y="1719388"/>
            <a:ext cx="1730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>
            <a:off x="6027738" y="3945063"/>
            <a:ext cx="8905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5926138" y="3884738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0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2147483646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0"/>
                </a:lnTo>
                <a:lnTo>
                  <a:pt x="76" y="18"/>
                </a:lnTo>
                <a:lnTo>
                  <a:pt x="73" y="38"/>
                </a:lnTo>
                <a:lnTo>
                  <a:pt x="76" y="58"/>
                </a:lnTo>
                <a:lnTo>
                  <a:pt x="84" y="76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6707188" y="3573588"/>
            <a:ext cx="1730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2074863" y="4235575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s-&gt;prior=p-&gt;prior;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074863" y="4780088"/>
            <a:ext cx="416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p-&gt;prior-&gt;next=s;</a:t>
            </a: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2074863" y="5356350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s-&gt;next=p;</a:t>
            </a:r>
          </a:p>
        </p:txBody>
      </p:sp>
      <p:sp>
        <p:nvSpPr>
          <p:cNvPr id="91" name="五边形 9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93" name="燕尾形 92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95" name="燕尾形 94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41374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65389"/>
              </p:ext>
            </p:extLst>
          </p:nvPr>
        </p:nvGraphicFramePr>
        <p:xfrm>
          <a:off x="1563688" y="2940050"/>
          <a:ext cx="862806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77128" imgH="1557528" progId="">
                  <p:embed/>
                </p:oleObj>
              </mc:Choice>
              <mc:Fallback>
                <p:oleObj name="VISIO" r:id="rId2" imgW="5977128" imgH="1557528" progId="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40050"/>
                        <a:ext cx="8628062" cy="2247900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五边形 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12" name="燕尾形 11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1795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07698"/>
              </p:ext>
            </p:extLst>
          </p:nvPr>
        </p:nvGraphicFramePr>
        <p:xfrm>
          <a:off x="1127448" y="2132856"/>
          <a:ext cx="862806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76360" imgH="1557360" progId="">
                  <p:embed/>
                </p:oleObj>
              </mc:Choice>
              <mc:Fallback>
                <p:oleObj name="VISIO" r:id="rId2" imgW="5976360" imgH="1557360" progId="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132856"/>
                        <a:ext cx="8628062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9310" y="4571256"/>
            <a:ext cx="6288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p-&gt;prior-&gt;next=p-&gt;next;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9310" y="5485656"/>
            <a:ext cx="6891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p-&gt;next-&gt;prior=p-&gt;prior;</a:t>
            </a:r>
          </a:p>
        </p:txBody>
      </p:sp>
      <p:sp>
        <p:nvSpPr>
          <p:cNvPr id="8" name="五边形 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1464" y="402531"/>
            <a:ext cx="3210049" cy="988329"/>
            <a:chOff x="511396" y="5843692"/>
            <a:chExt cx="4361196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6" y="6101950"/>
              <a:ext cx="381160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双向链表</a:t>
              </a:r>
            </a:p>
          </p:txBody>
        </p:sp>
      </p:grpSp>
      <p:sp>
        <p:nvSpPr>
          <p:cNvPr id="12" name="燕尾形 11"/>
          <p:cNvSpPr/>
          <p:nvPr/>
        </p:nvSpPr>
        <p:spPr>
          <a:xfrm>
            <a:off x="3791744" y="536656"/>
            <a:ext cx="22010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402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414890"/>
              </p:ext>
            </p:extLst>
          </p:nvPr>
        </p:nvGraphicFramePr>
        <p:xfrm>
          <a:off x="1502412" y="1628800"/>
          <a:ext cx="9140763" cy="397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796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单链表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存储空间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预先分配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不需要预先分配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241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存储密度大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存储密度小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访问方式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随机存取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顺序存取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8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插入删除操作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移动大量元素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五边形 4"/>
          <p:cNvSpPr/>
          <p:nvPr/>
        </p:nvSpPr>
        <p:spPr>
          <a:xfrm>
            <a:off x="767407" y="536656"/>
            <a:ext cx="410445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</p:spTree>
    <p:extLst>
      <p:ext uri="{BB962C8B-B14F-4D97-AF65-F5344CB8AC3E}">
        <p14:creationId xmlns:p14="http://schemas.microsoft.com/office/powerpoint/2010/main" val="14918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2639616" y="2158679"/>
            <a:ext cx="3175" cy="355600"/>
          </a:xfrm>
          <a:prstGeom prst="line">
            <a:avLst/>
          </a:prstGeom>
          <a:noFill/>
          <a:ln w="41275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MH_Other_2"/>
          <p:cNvSpPr/>
          <p:nvPr>
            <p:custDataLst>
              <p:tags r:id="rId2"/>
            </p:custDataLst>
          </p:nvPr>
        </p:nvSpPr>
        <p:spPr bwMode="auto">
          <a:xfrm>
            <a:off x="767408" y="1916137"/>
            <a:ext cx="3672408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</a:endParaRPr>
          </a:p>
        </p:txBody>
      </p:sp>
      <p:cxnSp>
        <p:nvCxnSpPr>
          <p:cNvPr id="5" name="MH_Other_3"/>
          <p:cNvCxnSpPr/>
          <p:nvPr>
            <p:custDataLst>
              <p:tags r:id="rId3"/>
            </p:custDataLst>
          </p:nvPr>
        </p:nvCxnSpPr>
        <p:spPr bwMode="auto">
          <a:xfrm>
            <a:off x="767408" y="1875452"/>
            <a:ext cx="3672408" cy="46323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6" name="MH_SubTitle_1"/>
          <p:cNvSpPr/>
          <p:nvPr>
            <p:custDataLst>
              <p:tags r:id="rId4"/>
            </p:custDataLst>
          </p:nvPr>
        </p:nvSpPr>
        <p:spPr bwMode="auto">
          <a:xfrm>
            <a:off x="767409" y="2501923"/>
            <a:ext cx="3682580" cy="788807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da-DK" altLang="zh-CN" sz="3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 bwMode="auto">
          <a:xfrm>
            <a:off x="2351584" y="1552643"/>
            <a:ext cx="637332" cy="627604"/>
          </a:xfrm>
          <a:prstGeom prst="ellipse">
            <a:avLst/>
          </a:prstGeom>
          <a:solidFill>
            <a:srgbClr val="0000FF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8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TW" altLang="en-US" sz="28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MH_Text_1"/>
          <p:cNvSpPr txBox="1"/>
          <p:nvPr>
            <p:custDataLst>
              <p:tags r:id="rId6"/>
            </p:custDataLst>
          </p:nvPr>
        </p:nvSpPr>
        <p:spPr>
          <a:xfrm>
            <a:off x="767408" y="3387572"/>
            <a:ext cx="3672408" cy="2849740"/>
          </a:xfrm>
          <a:prstGeom prst="rect">
            <a:avLst/>
          </a:prstGeom>
          <a:solidFill>
            <a:schemeClr val="bg1"/>
          </a:solidFill>
        </p:spPr>
        <p:txBody>
          <a:bodyPr lIns="72000" tIns="0" rIns="72000" bIns="0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ts val="4000"/>
              </a:lnSpc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sz="2800" dirty="0"/>
              <a:t>单链表</a:t>
            </a:r>
            <a:endParaRPr lang="en-US" altLang="zh-CN" sz="2800" dirty="0"/>
          </a:p>
          <a:p>
            <a:pPr marL="342900" indent="-342900">
              <a:lnSpc>
                <a:spcPts val="4000"/>
              </a:lnSpc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sz="2800" dirty="0"/>
              <a:t>循环链表</a:t>
            </a:r>
            <a:endParaRPr lang="en-US" altLang="zh-CN" sz="2800" dirty="0"/>
          </a:p>
          <a:p>
            <a:pPr marL="342900" indent="-342900">
              <a:lnSpc>
                <a:spcPts val="4000"/>
              </a:lnSpc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sz="2800" dirty="0"/>
              <a:t>双向链表</a:t>
            </a:r>
            <a:endParaRPr lang="en-US" altLang="zh-CN" sz="2800" dirty="0"/>
          </a:p>
          <a:p>
            <a:pPr marL="342900" indent="-342900">
              <a:lnSpc>
                <a:spcPts val="4000"/>
              </a:lnSpc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sz="2800" dirty="0"/>
              <a:t>二叉链表</a:t>
            </a:r>
            <a:endParaRPr lang="en-US" altLang="zh-CN" sz="2800" dirty="0"/>
          </a:p>
          <a:p>
            <a:pPr marL="342900" indent="-342900">
              <a:lnSpc>
                <a:spcPts val="4000"/>
              </a:lnSpc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sz="2800" dirty="0"/>
              <a:t>邻接表</a:t>
            </a:r>
          </a:p>
        </p:txBody>
      </p:sp>
      <p:cxnSp>
        <p:nvCxnSpPr>
          <p:cNvPr id="9" name="MH_Other_5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6415236" y="2200095"/>
            <a:ext cx="6350" cy="355600"/>
          </a:xfrm>
          <a:prstGeom prst="line">
            <a:avLst/>
          </a:prstGeom>
          <a:noFill/>
          <a:ln w="41275" algn="ctr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Other_6"/>
          <p:cNvSpPr/>
          <p:nvPr>
            <p:custDataLst>
              <p:tags r:id="rId8"/>
            </p:custDataLst>
          </p:nvPr>
        </p:nvSpPr>
        <p:spPr bwMode="auto">
          <a:xfrm>
            <a:off x="4511824" y="1921775"/>
            <a:ext cx="3806826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</a:endParaRPr>
          </a:p>
        </p:txBody>
      </p:sp>
      <p:cxnSp>
        <p:nvCxnSpPr>
          <p:cNvPr id="11" name="MH_Other_7"/>
          <p:cNvCxnSpPr/>
          <p:nvPr>
            <p:custDataLst>
              <p:tags r:id="rId9"/>
            </p:custDataLst>
          </p:nvPr>
        </p:nvCxnSpPr>
        <p:spPr bwMode="auto">
          <a:xfrm>
            <a:off x="4521996" y="1927946"/>
            <a:ext cx="3796654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2" name="MH_Other_8"/>
          <p:cNvSpPr/>
          <p:nvPr>
            <p:custDataLst>
              <p:tags r:id="rId10"/>
            </p:custDataLst>
          </p:nvPr>
        </p:nvSpPr>
        <p:spPr bwMode="auto">
          <a:xfrm>
            <a:off x="6113608" y="1567811"/>
            <a:ext cx="603257" cy="61964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8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TW" altLang="en-US" sz="28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MH_SubTitle_2"/>
          <p:cNvSpPr/>
          <p:nvPr>
            <p:custDataLst>
              <p:tags r:id="rId11"/>
            </p:custDataLst>
          </p:nvPr>
        </p:nvSpPr>
        <p:spPr bwMode="auto">
          <a:xfrm>
            <a:off x="4511824" y="2507561"/>
            <a:ext cx="3806826" cy="788807"/>
          </a:xfrm>
          <a:prstGeom prst="rect">
            <a:avLst/>
          </a:prstGeom>
          <a:solidFill>
            <a:schemeClr val="accent2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da-DK" altLang="zh-CN" sz="3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Text_2"/>
          <p:cNvSpPr txBox="1"/>
          <p:nvPr>
            <p:custDataLst>
              <p:tags r:id="rId12"/>
            </p:custDataLst>
          </p:nvPr>
        </p:nvSpPr>
        <p:spPr>
          <a:xfrm>
            <a:off x="4521996" y="3349841"/>
            <a:ext cx="3796654" cy="2839635"/>
          </a:xfrm>
          <a:prstGeom prst="rect">
            <a:avLst/>
          </a:prstGeom>
          <a:solidFill>
            <a:schemeClr val="bg1"/>
          </a:solidFill>
        </p:spPr>
        <p:txBody>
          <a:bodyPr lIns="72000" tIns="0" rIns="72000" bIns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解决哈希冲突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22" name="五边形 21"/>
          <p:cNvSpPr/>
          <p:nvPr/>
        </p:nvSpPr>
        <p:spPr>
          <a:xfrm>
            <a:off x="751856" y="502439"/>
            <a:ext cx="713604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链表的分类和单链表的应用</a:t>
            </a:r>
          </a:p>
        </p:txBody>
      </p:sp>
      <p:sp>
        <p:nvSpPr>
          <p:cNvPr id="33" name="燕尾形 4"/>
          <p:cNvSpPr/>
          <p:nvPr/>
        </p:nvSpPr>
        <p:spPr>
          <a:xfrm>
            <a:off x="1625945" y="385971"/>
            <a:ext cx="6619194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2010" y="3296368"/>
            <a:ext cx="3384376" cy="1695450"/>
          </a:xfrm>
          <a:prstGeom prst="rect">
            <a:avLst/>
          </a:prstGeom>
        </p:spPr>
      </p:pic>
      <p:sp>
        <p:nvSpPr>
          <p:cNvPr id="41" name="右箭头 40"/>
          <p:cNvSpPr/>
          <p:nvPr/>
        </p:nvSpPr>
        <p:spPr bwMode="auto">
          <a:xfrm rot="1131745">
            <a:off x="7564029" y="3532555"/>
            <a:ext cx="771221" cy="5757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txBody>
          <a:bodyPr rtlCol="0" anchor="ctr"/>
          <a:lstStyle/>
          <a:p>
            <a:pPr algn="just">
              <a:spcBef>
                <a:spcPct val="20000"/>
              </a:spcBef>
            </a:pPr>
            <a:endParaRPr lang="zh-CN" altLang="en-US" sz="3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93751"/>
      </p:ext>
    </p:extLst>
  </p:cSld>
  <p:clrMapOvr>
    <a:masterClrMapping/>
  </p:clrMapOvr>
  <p:transition spd="med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60983"/>
              </p:ext>
            </p:extLst>
          </p:nvPr>
        </p:nvGraphicFramePr>
        <p:xfrm>
          <a:off x="4282738" y="412978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5218842" y="4365104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90695"/>
              </p:ext>
            </p:extLst>
          </p:nvPr>
        </p:nvGraphicFramePr>
        <p:xfrm>
          <a:off x="6047624" y="412978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6983728" y="4365104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59447"/>
              </p:ext>
            </p:extLst>
          </p:nvPr>
        </p:nvGraphicFramePr>
        <p:xfrm>
          <a:off x="9539322" y="413497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25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4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16470" y="1526833"/>
            <a:ext cx="3888432" cy="1166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线性表</a:t>
            </a:r>
          </a:p>
          <a:p>
            <a:pPr algn="ctr"/>
            <a:r>
              <a:rPr kumimoji="1"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</a:t>
            </a:r>
            <a:r>
              <a:rPr kumimoji="1" lang="en-US" altLang="zh-CN" sz="32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1"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1"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…a</a:t>
            </a:r>
            <a:r>
              <a:rPr kumimoji="1" lang="en-US" altLang="zh-CN" sz="32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 </a:t>
            </a:r>
            <a:r>
              <a:rPr kumimoji="1"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5700323" y="2941240"/>
            <a:ext cx="360363" cy="1063824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FF0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940919" y="3142207"/>
            <a:ext cx="99378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映像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938471" y="3135422"/>
            <a:ext cx="99378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722358" y="5282066"/>
            <a:ext cx="11591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数据域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886083" y="5291211"/>
            <a:ext cx="121409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指针域</a:t>
            </a:r>
          </a:p>
        </p:txBody>
      </p:sp>
      <p:sp>
        <p:nvSpPr>
          <p:cNvPr id="20" name="上箭头 19"/>
          <p:cNvSpPr/>
          <p:nvPr/>
        </p:nvSpPr>
        <p:spPr>
          <a:xfrm>
            <a:off x="4410218" y="4692433"/>
            <a:ext cx="198092" cy="61503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5103439" y="4692433"/>
            <a:ext cx="209567" cy="61503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76057"/>
              </p:ext>
            </p:extLst>
          </p:nvPr>
        </p:nvGraphicFramePr>
        <p:xfrm>
          <a:off x="2554546" y="4149081"/>
          <a:ext cx="1152128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endParaRPr lang="zh-CN" altLang="en-US" sz="2800" b="0" baseline="-250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3446946" y="4365104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434111" y="5291211"/>
            <a:ext cx="11591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</a:t>
            </a:r>
          </a:p>
        </p:txBody>
      </p:sp>
      <p:sp>
        <p:nvSpPr>
          <p:cNvPr id="28" name="上箭头 27"/>
          <p:cNvSpPr/>
          <p:nvPr/>
        </p:nvSpPr>
        <p:spPr>
          <a:xfrm>
            <a:off x="2962162" y="4676179"/>
            <a:ext cx="198092" cy="61503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747234" y="4365104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775816" y="4103494"/>
            <a:ext cx="61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62458" y="4365104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1357559" y="4101315"/>
            <a:ext cx="32711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888482" y="4564368"/>
            <a:ext cx="1270020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sp>
        <p:nvSpPr>
          <p:cNvPr id="35" name="十六角星 34"/>
          <p:cNvSpPr/>
          <p:nvPr/>
        </p:nvSpPr>
        <p:spPr>
          <a:xfrm>
            <a:off x="410130" y="1894376"/>
            <a:ext cx="2704656" cy="2262519"/>
          </a:xfrm>
          <a:prstGeom prst="star16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167164" y="5871699"/>
            <a:ext cx="142858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首元结点</a:t>
            </a:r>
          </a:p>
        </p:txBody>
      </p:sp>
      <p:sp>
        <p:nvSpPr>
          <p:cNvPr id="37" name="上箭头 36"/>
          <p:cNvSpPr/>
          <p:nvPr/>
        </p:nvSpPr>
        <p:spPr>
          <a:xfrm>
            <a:off x="4782412" y="4679880"/>
            <a:ext cx="156059" cy="115536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71464" y="402531"/>
            <a:ext cx="3960440" cy="988329"/>
            <a:chOff x="511396" y="5843692"/>
            <a:chExt cx="3877696" cy="1903027"/>
          </a:xfrm>
        </p:grpSpPr>
        <p:sp>
          <p:nvSpPr>
            <p:cNvPr id="39" name="燕尾形 38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燕尾形 4"/>
            <p:cNvSpPr/>
            <p:nvPr/>
          </p:nvSpPr>
          <p:spPr>
            <a:xfrm>
              <a:off x="922480" y="5843692"/>
              <a:ext cx="318459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043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7" grpId="0"/>
      <p:bldP spid="28" grpId="0" animBg="1"/>
      <p:bldP spid="30" grpId="0"/>
      <p:bldP spid="33" grpId="0"/>
      <p:bldP spid="34" grpId="0"/>
      <p:bldP spid="35" grpId="0" animBg="1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2113"/>
              </p:ext>
            </p:extLst>
          </p:nvPr>
        </p:nvGraphicFramePr>
        <p:xfrm>
          <a:off x="1487488" y="1847401"/>
          <a:ext cx="9140763" cy="301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单链表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存储空间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预先分配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不需要预先分配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202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存储密度大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存储密度小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五边形 4"/>
          <p:cNvSpPr/>
          <p:nvPr/>
        </p:nvSpPr>
        <p:spPr>
          <a:xfrm>
            <a:off x="767407" y="536656"/>
            <a:ext cx="410445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</p:spTree>
    <p:extLst>
      <p:ext uri="{BB962C8B-B14F-4D97-AF65-F5344CB8AC3E}">
        <p14:creationId xmlns:p14="http://schemas.microsoft.com/office/powerpoint/2010/main" val="200117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71463" y="402531"/>
            <a:ext cx="5908591" cy="988329"/>
            <a:chOff x="511395" y="5843692"/>
            <a:chExt cx="4565817" cy="1903027"/>
          </a:xfrm>
        </p:grpSpPr>
        <p:sp>
          <p:nvSpPr>
            <p:cNvPr id="12" name="燕尾形 11"/>
            <p:cNvSpPr/>
            <p:nvPr/>
          </p:nvSpPr>
          <p:spPr>
            <a:xfrm>
              <a:off x="511395" y="6101950"/>
              <a:ext cx="4565817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824260" y="5843692"/>
              <a:ext cx="40483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单链表存储结构的定义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7408" y="1623320"/>
            <a:ext cx="4752528" cy="334245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LNode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ElemType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data;         </a:t>
            </a:r>
            <a:endParaRPr lang="zh-CN" altLang="en-US" sz="3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LNode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*next;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3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LNode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,*</a:t>
            </a: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LinkList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879976" y="1551499"/>
            <a:ext cx="0" cy="419602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5400000">
            <a:off x="6976766" y="2877950"/>
            <a:ext cx="831355" cy="424778"/>
          </a:xfrm>
          <a:prstGeom prst="rightArrow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285892" y="3649509"/>
            <a:ext cx="2246128" cy="131112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p-&gt;data; </a:t>
            </a:r>
          </a:p>
          <a:p>
            <a:pPr>
              <a:spcBef>
                <a:spcPct val="20000"/>
              </a:spcBef>
            </a:pP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p-&gt;next;</a:t>
            </a:r>
          </a:p>
        </p:txBody>
      </p:sp>
      <p:sp>
        <p:nvSpPr>
          <p:cNvPr id="2" name="左右箭头 1"/>
          <p:cNvSpPr/>
          <p:nvPr/>
        </p:nvSpPr>
        <p:spPr bwMode="auto">
          <a:xfrm>
            <a:off x="8681203" y="1864187"/>
            <a:ext cx="655157" cy="288032"/>
          </a:xfrm>
          <a:prstGeom prst="leftRightArrow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rtlCol="0" anchor="ctr"/>
          <a:lstStyle/>
          <a:p>
            <a:pPr algn="just">
              <a:spcBef>
                <a:spcPct val="20000"/>
              </a:spcBef>
            </a:pPr>
            <a:endParaRPr lang="zh-CN" altLang="en-US" sz="3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358944" y="1608035"/>
            <a:ext cx="2088232" cy="84945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altLang="zh-CN" sz="3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LNode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</a:t>
            </a:r>
            <a:r>
              <a:rPr lang="en-US" altLang="zh-CN" sz="3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381019" y="1608034"/>
            <a:ext cx="2088232" cy="84945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426555173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SubTitle"/>
  <p:tag name="MH_ORDER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Text"/>
  <p:tag name="MH_ORDER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Other"/>
  <p:tag name="MH_ORDER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Text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SubTitle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4221337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SubTitle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04111728"/>
  <p:tag name="MH_LIBRARY" val="GRAPHIC"/>
  <p:tag name="MH_TYPE" val="Other"/>
  <p:tag name="MH_ORD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7.3|9.8|12.2|10.7|9.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Sub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Text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5233437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5400">
          <a:noFill/>
        </a:ln>
      </a:spPr>
      <a:bodyPr/>
      <a:lstStyle>
        <a:defPPr algn="just">
          <a:spcBef>
            <a:spcPct val="20000"/>
          </a:spcBef>
          <a:defRPr sz="3200" dirty="0" err="1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42093</TotalTime>
  <Words>4273</Words>
  <Application>Microsoft Office PowerPoint</Application>
  <PresentationFormat>宽屏</PresentationFormat>
  <Paragraphs>912</Paragraphs>
  <Slides>67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86" baseType="lpstr">
      <vt:lpstr>仿宋_GB2312</vt:lpstr>
      <vt:lpstr>华文细黑</vt:lpstr>
      <vt:lpstr>楷体_GB2312</vt:lpstr>
      <vt:lpstr>隶书</vt:lpstr>
      <vt:lpstr>宋体</vt:lpstr>
      <vt:lpstr>Microsoft Yahei</vt:lpstr>
      <vt:lpstr>Microsoft Yahei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图片</vt:lpstr>
      <vt:lpstr>VISIO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教学节段3</dc:title>
  <dc:creator>lidongmei</dc:creator>
  <cp:lastModifiedBy>Eclipse _w</cp:lastModifiedBy>
  <cp:revision>1982</cp:revision>
  <dcterms:created xsi:type="dcterms:W3CDTF">1996-07-15T15:40:02Z</dcterms:created>
  <dcterms:modified xsi:type="dcterms:W3CDTF">2024-11-02T02:27:38Z</dcterms:modified>
</cp:coreProperties>
</file>