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35"/>
  </p:notesMasterIdLst>
  <p:handoutMasterIdLst>
    <p:handoutMasterId r:id="rId36"/>
  </p:handoutMasterIdLst>
  <p:sldIdLst>
    <p:sldId id="1408" r:id="rId5"/>
    <p:sldId id="1692" r:id="rId6"/>
    <p:sldId id="1725" r:id="rId7"/>
    <p:sldId id="1706" r:id="rId8"/>
    <p:sldId id="1707" r:id="rId9"/>
    <p:sldId id="1726" r:id="rId10"/>
    <p:sldId id="1727" r:id="rId11"/>
    <p:sldId id="1728" r:id="rId12"/>
    <p:sldId id="1709" r:id="rId13"/>
    <p:sldId id="1691" r:id="rId14"/>
    <p:sldId id="1737" r:id="rId15"/>
    <p:sldId id="1738" r:id="rId16"/>
    <p:sldId id="1710" r:id="rId17"/>
    <p:sldId id="1712" r:id="rId18"/>
    <p:sldId id="1713" r:id="rId19"/>
    <p:sldId id="1714" r:id="rId20"/>
    <p:sldId id="1729" r:id="rId21"/>
    <p:sldId id="1731" r:id="rId22"/>
    <p:sldId id="1730" r:id="rId23"/>
    <p:sldId id="1735" r:id="rId24"/>
    <p:sldId id="1742" r:id="rId25"/>
    <p:sldId id="1741" r:id="rId26"/>
    <p:sldId id="1739" r:id="rId27"/>
    <p:sldId id="1716" r:id="rId28"/>
    <p:sldId id="1717" r:id="rId29"/>
    <p:sldId id="1718" r:id="rId30"/>
    <p:sldId id="1722" r:id="rId31"/>
    <p:sldId id="1721" r:id="rId32"/>
    <p:sldId id="1724" r:id="rId33"/>
    <p:sldId id="1669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D966"/>
    <a:srgbClr val="F4F4F4"/>
    <a:srgbClr val="FF0000"/>
    <a:srgbClr val="009999"/>
    <a:srgbClr val="00FF00"/>
    <a:srgbClr val="ED7D31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70" d="100"/>
          <a:sy n="70" d="100"/>
        </p:scale>
        <p:origin x="320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45235-1A00-4B85-A7DA-2A9BA6B9EFF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0F8DDAE-95EB-4480-8D3A-7A69ED49AAC7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线性表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D952A2-2361-491F-8092-CCF2B8B31D82}" type="parTrans" cxnId="{66DB0ECC-B0A2-446B-AF99-88E555517DA9}">
      <dgm:prSet/>
      <dgm:spPr/>
      <dgm:t>
        <a:bodyPr/>
        <a:lstStyle/>
        <a:p>
          <a:endParaRPr lang="zh-CN" altLang="en-US"/>
        </a:p>
      </dgm:t>
    </dgm:pt>
    <dgm:pt modelId="{55E932AE-0D9E-418B-8368-BF84CAA6B7E1}" type="sibTrans" cxnId="{66DB0ECC-B0A2-446B-AF99-88E555517DA9}">
      <dgm:prSet/>
      <dgm:spPr/>
      <dgm:t>
        <a:bodyPr/>
        <a:lstStyle/>
        <a:p>
          <a:endParaRPr lang="zh-CN" altLang="en-US"/>
        </a:p>
      </dgm:t>
    </dgm:pt>
    <dgm:pt modelId="{A77FDD7B-2C67-4CBE-98FD-A562C9662089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顺序表</a:t>
          </a:r>
          <a:endParaRPr lang="zh-CN" altLang="en-US" sz="3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62BD94-DA8E-4B34-B30E-2DCA1F9A2713}" type="parTrans" cxnId="{B8E61559-0369-4D1F-A726-9DE982C24749}">
      <dgm:prSet/>
      <dgm:spPr/>
      <dgm:t>
        <a:bodyPr/>
        <a:lstStyle/>
        <a:p>
          <a:endParaRPr lang="zh-CN" altLang="en-US"/>
        </a:p>
      </dgm:t>
    </dgm:pt>
    <dgm:pt modelId="{724867E2-81A9-4898-BE5D-AEAD83267115}" type="sibTrans" cxnId="{B8E61559-0369-4D1F-A726-9DE982C24749}">
      <dgm:prSet/>
      <dgm:spPr/>
      <dgm:t>
        <a:bodyPr/>
        <a:lstStyle/>
        <a:p>
          <a:endParaRPr lang="zh-CN" altLang="en-US"/>
        </a:p>
      </dgm:t>
    </dgm:pt>
    <dgm:pt modelId="{97EBD023-4A13-49ED-8D81-81DAF995C97F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随机存取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2256AB-3290-4885-B327-A520CCC022AF}" type="parTrans" cxnId="{CD33857D-5673-4490-856B-78B63B7FD540}">
      <dgm:prSet/>
      <dgm:spPr/>
      <dgm:t>
        <a:bodyPr/>
        <a:lstStyle/>
        <a:p>
          <a:endParaRPr lang="zh-CN" altLang="en-US"/>
        </a:p>
      </dgm:t>
    </dgm:pt>
    <dgm:pt modelId="{3CDDB86D-21CC-4B2D-95D5-1F73A7D32791}" type="sibTrans" cxnId="{CD33857D-5673-4490-856B-78B63B7FD540}">
      <dgm:prSet/>
      <dgm:spPr/>
      <dgm:t>
        <a:bodyPr/>
        <a:lstStyle/>
        <a:p>
          <a:endParaRPr lang="zh-CN" altLang="en-US"/>
        </a:p>
      </dgm:t>
    </dgm:pt>
    <dgm:pt modelId="{18D6E116-8C16-404D-8F63-CC2010CC275C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单链表</a:t>
          </a:r>
          <a:endParaRPr lang="zh-CN" altLang="en-US" sz="3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557193-4287-43E2-B1D2-F27F29D1919B}" type="parTrans" cxnId="{F24C1059-26C9-4443-BB93-DCCB365D1F24}">
      <dgm:prSet/>
      <dgm:spPr/>
      <dgm:t>
        <a:bodyPr/>
        <a:lstStyle/>
        <a:p>
          <a:endParaRPr lang="zh-CN" altLang="en-US"/>
        </a:p>
      </dgm:t>
    </dgm:pt>
    <dgm:pt modelId="{66463B57-970D-40FA-BDD3-F88081E211E8}" type="sibTrans" cxnId="{F24C1059-26C9-4443-BB93-DCCB365D1F24}">
      <dgm:prSet/>
      <dgm:spPr/>
      <dgm:t>
        <a:bodyPr/>
        <a:lstStyle/>
        <a:p>
          <a:endParaRPr lang="zh-CN" altLang="en-US"/>
        </a:p>
      </dgm:t>
    </dgm:pt>
    <dgm:pt modelId="{6E67E98A-EE74-47CB-80BA-8313C4A2A8D6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顺序存取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97EA85-1B85-4377-B248-02D7EB3CD988}" type="parTrans" cxnId="{412669E4-8FFC-4530-BE29-5BA4B1F87076}">
      <dgm:prSet/>
      <dgm:spPr/>
      <dgm:t>
        <a:bodyPr/>
        <a:lstStyle/>
        <a:p>
          <a:endParaRPr lang="zh-CN" altLang="en-US"/>
        </a:p>
      </dgm:t>
    </dgm:pt>
    <dgm:pt modelId="{618C7CDB-DBA4-4A4D-AFF6-5B0469A4CBC7}" type="sibTrans" cxnId="{412669E4-8FFC-4530-BE29-5BA4B1F87076}">
      <dgm:prSet/>
      <dgm:spPr/>
      <dgm:t>
        <a:bodyPr/>
        <a:lstStyle/>
        <a:p>
          <a:endParaRPr lang="zh-CN" altLang="en-US"/>
        </a:p>
      </dgm:t>
    </dgm:pt>
    <dgm:pt modelId="{C4982E33-5B5E-405D-9CEF-2F6A5A85B8BC}">
      <dgm:prSet custT="1"/>
      <dgm:spPr>
        <a:solidFill>
          <a:srgbClr val="0000FF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插入删除操作需移动元素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0C5729-154D-4B78-A411-639A147BE33C}" type="parTrans" cxnId="{B5AEEC6A-7816-439A-925D-2CAEF575C016}">
      <dgm:prSet/>
      <dgm:spPr/>
      <dgm:t>
        <a:bodyPr/>
        <a:lstStyle/>
        <a:p>
          <a:endParaRPr lang="zh-CN" altLang="en-US"/>
        </a:p>
      </dgm:t>
    </dgm:pt>
    <dgm:pt modelId="{19EA8E96-72A2-4D7B-9B32-7C2CD6647F43}" type="sibTrans" cxnId="{B5AEEC6A-7816-439A-925D-2CAEF575C016}">
      <dgm:prSet/>
      <dgm:spPr/>
      <dgm:t>
        <a:bodyPr/>
        <a:lstStyle/>
        <a:p>
          <a:endParaRPr lang="zh-CN" altLang="en-US"/>
        </a:p>
      </dgm:t>
    </dgm:pt>
    <dgm:pt modelId="{D08946C2-28ED-4B30-A7B0-F38A3D8DA50A}">
      <dgm:prSet custT="1"/>
      <dgm:spPr>
        <a:solidFill>
          <a:srgbClr val="0000FF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插入删除操作不需移动元素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B12658-EBB5-4CC0-BF19-B1E5A5381EEC}" type="parTrans" cxnId="{1668B8D4-94BD-4F48-A172-2F89142C7F28}">
      <dgm:prSet/>
      <dgm:spPr/>
      <dgm:t>
        <a:bodyPr/>
        <a:lstStyle/>
        <a:p>
          <a:endParaRPr lang="zh-CN" altLang="en-US"/>
        </a:p>
      </dgm:t>
    </dgm:pt>
    <dgm:pt modelId="{5D8B1362-2968-48BC-9676-AA94098522E5}" type="sibTrans" cxnId="{1668B8D4-94BD-4F48-A172-2F89142C7F28}">
      <dgm:prSet/>
      <dgm:spPr/>
      <dgm:t>
        <a:bodyPr/>
        <a:lstStyle/>
        <a:p>
          <a:endParaRPr lang="zh-CN" altLang="en-US"/>
        </a:p>
      </dgm:t>
    </dgm:pt>
    <dgm:pt modelId="{FB63DE86-D624-4964-AB66-0B70E7178800}" type="pres">
      <dgm:prSet presAssocID="{FB645235-1A00-4B85-A7DA-2A9BA6B9EF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2B4AFD-5B87-4C57-8D58-A60DC6839061}" type="pres">
      <dgm:prSet presAssocID="{80F8DDAE-95EB-4480-8D3A-7A69ED49AAC7}" presName="root1" presStyleCnt="0"/>
      <dgm:spPr/>
    </dgm:pt>
    <dgm:pt modelId="{18C93ED4-F0A0-4D01-915A-0BC96C252294}" type="pres">
      <dgm:prSet presAssocID="{80F8DDAE-95EB-4480-8D3A-7A69ED49AA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1584C7-E683-4934-9DCA-08C8DC765D7D}" type="pres">
      <dgm:prSet presAssocID="{80F8DDAE-95EB-4480-8D3A-7A69ED49AAC7}" presName="level2hierChild" presStyleCnt="0"/>
      <dgm:spPr/>
    </dgm:pt>
    <dgm:pt modelId="{BF36BF1D-8FA0-44AC-B231-F7CA7CAE2AC7}" type="pres">
      <dgm:prSet presAssocID="{5C62BD94-DA8E-4B34-B30E-2DCA1F9A271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47FB5DC9-9945-4351-9CFE-8FC8307FED29}" type="pres">
      <dgm:prSet presAssocID="{5C62BD94-DA8E-4B34-B30E-2DCA1F9A271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C203AD6-3B50-40C2-BD10-0AEBEEB5B260}" type="pres">
      <dgm:prSet presAssocID="{A77FDD7B-2C67-4CBE-98FD-A562C9662089}" presName="root2" presStyleCnt="0"/>
      <dgm:spPr/>
    </dgm:pt>
    <dgm:pt modelId="{E76B0099-BE2E-4719-9759-A9FD788812B7}" type="pres">
      <dgm:prSet presAssocID="{A77FDD7B-2C67-4CBE-98FD-A562C966208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92F92F-B835-4D65-90D6-D685176E6A94}" type="pres">
      <dgm:prSet presAssocID="{A77FDD7B-2C67-4CBE-98FD-A562C9662089}" presName="level3hierChild" presStyleCnt="0"/>
      <dgm:spPr/>
    </dgm:pt>
    <dgm:pt modelId="{2073F29E-CD35-4EB6-B5B3-9C5E79D00E8E}" type="pres">
      <dgm:prSet presAssocID="{9C2256AB-3290-4885-B327-A520CCC022A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4F6250AA-00AB-4B76-9CB8-7A439E6B7B6B}" type="pres">
      <dgm:prSet presAssocID="{9C2256AB-3290-4885-B327-A520CCC022A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D15AE0F0-51FC-4134-A11D-3C6F85043EB8}" type="pres">
      <dgm:prSet presAssocID="{97EBD023-4A13-49ED-8D81-81DAF995C97F}" presName="root2" presStyleCnt="0"/>
      <dgm:spPr/>
    </dgm:pt>
    <dgm:pt modelId="{54CBC18A-CA1E-4C5C-B634-9C833A3C98F8}" type="pres">
      <dgm:prSet presAssocID="{97EBD023-4A13-49ED-8D81-81DAF995C97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FECE73-B9DF-4DB0-9589-F5561113E4C5}" type="pres">
      <dgm:prSet presAssocID="{97EBD023-4A13-49ED-8D81-81DAF995C97F}" presName="level3hierChild" presStyleCnt="0"/>
      <dgm:spPr/>
    </dgm:pt>
    <dgm:pt modelId="{3843D1E2-CABD-4B4A-B117-74903E8CAFC8}" type="pres">
      <dgm:prSet presAssocID="{020C5729-154D-4B78-A411-639A147BE33C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C3A8E4AA-90BC-47B1-B096-A2C9B1C7E752}" type="pres">
      <dgm:prSet presAssocID="{020C5729-154D-4B78-A411-639A147BE33C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94ACB7A-F8D9-4F21-B013-B9968A08975E}" type="pres">
      <dgm:prSet presAssocID="{C4982E33-5B5E-405D-9CEF-2F6A5A85B8BC}" presName="root2" presStyleCnt="0"/>
      <dgm:spPr/>
    </dgm:pt>
    <dgm:pt modelId="{75DA92BC-6D5C-4E90-AB17-2818EB621820}" type="pres">
      <dgm:prSet presAssocID="{C4982E33-5B5E-405D-9CEF-2F6A5A85B8B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1A43B6-6AA7-43BC-9C8E-E6CED3A8F6AB}" type="pres">
      <dgm:prSet presAssocID="{C4982E33-5B5E-405D-9CEF-2F6A5A85B8BC}" presName="level3hierChild" presStyleCnt="0"/>
      <dgm:spPr/>
    </dgm:pt>
    <dgm:pt modelId="{37572166-4C1A-4899-9EAD-4EA6191A324C}" type="pres">
      <dgm:prSet presAssocID="{37557193-4287-43E2-B1D2-F27F29D1919B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9CA8FD18-815F-43E6-BF6D-06C318CB5B35}" type="pres">
      <dgm:prSet presAssocID="{37557193-4287-43E2-B1D2-F27F29D1919B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271FF0E8-F471-4D41-BC1D-AFAD5D912F04}" type="pres">
      <dgm:prSet presAssocID="{18D6E116-8C16-404D-8F63-CC2010CC275C}" presName="root2" presStyleCnt="0"/>
      <dgm:spPr/>
    </dgm:pt>
    <dgm:pt modelId="{7B6806FD-F58B-4514-9C67-8B370FB0B544}" type="pres">
      <dgm:prSet presAssocID="{18D6E116-8C16-404D-8F63-CC2010CC275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ECDF73-67BF-4A7C-AD53-8C16F67C2E87}" type="pres">
      <dgm:prSet presAssocID="{18D6E116-8C16-404D-8F63-CC2010CC275C}" presName="level3hierChild" presStyleCnt="0"/>
      <dgm:spPr/>
    </dgm:pt>
    <dgm:pt modelId="{9EC77C5A-A214-4C79-925F-17733C30CA97}" type="pres">
      <dgm:prSet presAssocID="{3097EA85-1B85-4377-B248-02D7EB3CD988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02D1E2CF-49D2-46A5-9A31-47A5B075D260}" type="pres">
      <dgm:prSet presAssocID="{3097EA85-1B85-4377-B248-02D7EB3CD988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8F744836-992E-4299-B62D-DD99C507E7DB}" type="pres">
      <dgm:prSet presAssocID="{6E67E98A-EE74-47CB-80BA-8313C4A2A8D6}" presName="root2" presStyleCnt="0"/>
      <dgm:spPr/>
    </dgm:pt>
    <dgm:pt modelId="{1D41532A-CCA8-4595-850F-A7B6689B84FF}" type="pres">
      <dgm:prSet presAssocID="{6E67E98A-EE74-47CB-80BA-8313C4A2A8D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5F54FD-3355-420B-B29F-DDCF1023051F}" type="pres">
      <dgm:prSet presAssocID="{6E67E98A-EE74-47CB-80BA-8313C4A2A8D6}" presName="level3hierChild" presStyleCnt="0"/>
      <dgm:spPr/>
    </dgm:pt>
    <dgm:pt modelId="{CD456686-736F-4497-B474-5BBB89AA9E48}" type="pres">
      <dgm:prSet presAssocID="{B7B12658-EBB5-4CC0-BF19-B1E5A5381EEC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9BC1116F-A979-41FD-8085-8466B71AF75C}" type="pres">
      <dgm:prSet presAssocID="{B7B12658-EBB5-4CC0-BF19-B1E5A5381EEC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266A71C-58E9-4DA1-99BE-0BF808C655A8}" type="pres">
      <dgm:prSet presAssocID="{D08946C2-28ED-4B30-A7B0-F38A3D8DA50A}" presName="root2" presStyleCnt="0"/>
      <dgm:spPr/>
    </dgm:pt>
    <dgm:pt modelId="{893BDBA3-D68E-4C28-950A-1CC2E459B9DE}" type="pres">
      <dgm:prSet presAssocID="{D08946C2-28ED-4B30-A7B0-F38A3D8DA50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237548-F2A7-46AE-B94B-B51F845FE7E7}" type="pres">
      <dgm:prSet presAssocID="{D08946C2-28ED-4B30-A7B0-F38A3D8DA50A}" presName="level3hierChild" presStyleCnt="0"/>
      <dgm:spPr/>
    </dgm:pt>
  </dgm:ptLst>
  <dgm:cxnLst>
    <dgm:cxn modelId="{504C2C67-86E0-4E55-8872-DB933BE869DB}" type="presOf" srcId="{5C62BD94-DA8E-4B34-B30E-2DCA1F9A2713}" destId="{47FB5DC9-9945-4351-9CFE-8FC8307FED29}" srcOrd="1" destOrd="0" presId="urn:microsoft.com/office/officeart/2005/8/layout/hierarchy2"/>
    <dgm:cxn modelId="{178651B6-B6B8-4E40-8956-4EF78D0B652C}" type="presOf" srcId="{B7B12658-EBB5-4CC0-BF19-B1E5A5381EEC}" destId="{9BC1116F-A979-41FD-8085-8466B71AF75C}" srcOrd="1" destOrd="0" presId="urn:microsoft.com/office/officeart/2005/8/layout/hierarchy2"/>
    <dgm:cxn modelId="{6972121F-6794-4D2C-834E-B0311BBE509C}" type="presOf" srcId="{3097EA85-1B85-4377-B248-02D7EB3CD988}" destId="{02D1E2CF-49D2-46A5-9A31-47A5B075D260}" srcOrd="1" destOrd="0" presId="urn:microsoft.com/office/officeart/2005/8/layout/hierarchy2"/>
    <dgm:cxn modelId="{C657EC97-7182-4C2D-8312-1FF47C3161FC}" type="presOf" srcId="{020C5729-154D-4B78-A411-639A147BE33C}" destId="{C3A8E4AA-90BC-47B1-B096-A2C9B1C7E752}" srcOrd="1" destOrd="0" presId="urn:microsoft.com/office/officeart/2005/8/layout/hierarchy2"/>
    <dgm:cxn modelId="{B5AEEC6A-7816-439A-925D-2CAEF575C016}" srcId="{A77FDD7B-2C67-4CBE-98FD-A562C9662089}" destId="{C4982E33-5B5E-405D-9CEF-2F6A5A85B8BC}" srcOrd="1" destOrd="0" parTransId="{020C5729-154D-4B78-A411-639A147BE33C}" sibTransId="{19EA8E96-72A2-4D7B-9B32-7C2CD6647F43}"/>
    <dgm:cxn modelId="{F15AC915-7D04-468E-88E2-117831C30CB4}" type="presOf" srcId="{97EBD023-4A13-49ED-8D81-81DAF995C97F}" destId="{54CBC18A-CA1E-4C5C-B634-9C833A3C98F8}" srcOrd="0" destOrd="0" presId="urn:microsoft.com/office/officeart/2005/8/layout/hierarchy2"/>
    <dgm:cxn modelId="{82674817-9B61-44E7-AC6D-B879DDC65462}" type="presOf" srcId="{3097EA85-1B85-4377-B248-02D7EB3CD988}" destId="{9EC77C5A-A214-4C79-925F-17733C30CA97}" srcOrd="0" destOrd="0" presId="urn:microsoft.com/office/officeart/2005/8/layout/hierarchy2"/>
    <dgm:cxn modelId="{412669E4-8FFC-4530-BE29-5BA4B1F87076}" srcId="{18D6E116-8C16-404D-8F63-CC2010CC275C}" destId="{6E67E98A-EE74-47CB-80BA-8313C4A2A8D6}" srcOrd="0" destOrd="0" parTransId="{3097EA85-1B85-4377-B248-02D7EB3CD988}" sibTransId="{618C7CDB-DBA4-4A4D-AFF6-5B0469A4CBC7}"/>
    <dgm:cxn modelId="{1668B8D4-94BD-4F48-A172-2F89142C7F28}" srcId="{18D6E116-8C16-404D-8F63-CC2010CC275C}" destId="{D08946C2-28ED-4B30-A7B0-F38A3D8DA50A}" srcOrd="1" destOrd="0" parTransId="{B7B12658-EBB5-4CC0-BF19-B1E5A5381EEC}" sibTransId="{5D8B1362-2968-48BC-9676-AA94098522E5}"/>
    <dgm:cxn modelId="{CD33857D-5673-4490-856B-78B63B7FD540}" srcId="{A77FDD7B-2C67-4CBE-98FD-A562C9662089}" destId="{97EBD023-4A13-49ED-8D81-81DAF995C97F}" srcOrd="0" destOrd="0" parTransId="{9C2256AB-3290-4885-B327-A520CCC022AF}" sibTransId="{3CDDB86D-21CC-4B2D-95D5-1F73A7D32791}"/>
    <dgm:cxn modelId="{3FFE9BCB-A131-4E81-B1D0-26BFF55D3798}" type="presOf" srcId="{FB645235-1A00-4B85-A7DA-2A9BA6B9EFF9}" destId="{FB63DE86-D624-4964-AB66-0B70E7178800}" srcOrd="0" destOrd="0" presId="urn:microsoft.com/office/officeart/2005/8/layout/hierarchy2"/>
    <dgm:cxn modelId="{F24C1059-26C9-4443-BB93-DCCB365D1F24}" srcId="{80F8DDAE-95EB-4480-8D3A-7A69ED49AAC7}" destId="{18D6E116-8C16-404D-8F63-CC2010CC275C}" srcOrd="1" destOrd="0" parTransId="{37557193-4287-43E2-B1D2-F27F29D1919B}" sibTransId="{66463B57-970D-40FA-BDD3-F88081E211E8}"/>
    <dgm:cxn modelId="{0ED53001-D9AB-437F-9207-D4EB02CE7106}" type="presOf" srcId="{6E67E98A-EE74-47CB-80BA-8313C4A2A8D6}" destId="{1D41532A-CCA8-4595-850F-A7B6689B84FF}" srcOrd="0" destOrd="0" presId="urn:microsoft.com/office/officeart/2005/8/layout/hierarchy2"/>
    <dgm:cxn modelId="{3B4F31B0-8D56-4E16-9D80-DBFB4C8A31EB}" type="presOf" srcId="{5C62BD94-DA8E-4B34-B30E-2DCA1F9A2713}" destId="{BF36BF1D-8FA0-44AC-B231-F7CA7CAE2AC7}" srcOrd="0" destOrd="0" presId="urn:microsoft.com/office/officeart/2005/8/layout/hierarchy2"/>
    <dgm:cxn modelId="{B8E61559-0369-4D1F-A726-9DE982C24749}" srcId="{80F8DDAE-95EB-4480-8D3A-7A69ED49AAC7}" destId="{A77FDD7B-2C67-4CBE-98FD-A562C9662089}" srcOrd="0" destOrd="0" parTransId="{5C62BD94-DA8E-4B34-B30E-2DCA1F9A2713}" sibTransId="{724867E2-81A9-4898-BE5D-AEAD83267115}"/>
    <dgm:cxn modelId="{66DB0ECC-B0A2-446B-AF99-88E555517DA9}" srcId="{FB645235-1A00-4B85-A7DA-2A9BA6B9EFF9}" destId="{80F8DDAE-95EB-4480-8D3A-7A69ED49AAC7}" srcOrd="0" destOrd="0" parTransId="{7FD952A2-2361-491F-8092-CCF2B8B31D82}" sibTransId="{55E932AE-0D9E-418B-8368-BF84CAA6B7E1}"/>
    <dgm:cxn modelId="{AC4FB493-42B3-4C2A-A3CD-9CE7057EEFEC}" type="presOf" srcId="{D08946C2-28ED-4B30-A7B0-F38A3D8DA50A}" destId="{893BDBA3-D68E-4C28-950A-1CC2E459B9DE}" srcOrd="0" destOrd="0" presId="urn:microsoft.com/office/officeart/2005/8/layout/hierarchy2"/>
    <dgm:cxn modelId="{70EF1390-9CAD-42B8-BE81-5706E82C823F}" type="presOf" srcId="{9C2256AB-3290-4885-B327-A520CCC022AF}" destId="{2073F29E-CD35-4EB6-B5B3-9C5E79D00E8E}" srcOrd="0" destOrd="0" presId="urn:microsoft.com/office/officeart/2005/8/layout/hierarchy2"/>
    <dgm:cxn modelId="{D3457762-5AAA-4846-A5BC-68E9C41FB585}" type="presOf" srcId="{9C2256AB-3290-4885-B327-A520CCC022AF}" destId="{4F6250AA-00AB-4B76-9CB8-7A439E6B7B6B}" srcOrd="1" destOrd="0" presId="urn:microsoft.com/office/officeart/2005/8/layout/hierarchy2"/>
    <dgm:cxn modelId="{ED8A89B3-B316-4A3F-8BA6-2C3007EF5F04}" type="presOf" srcId="{37557193-4287-43E2-B1D2-F27F29D1919B}" destId="{9CA8FD18-815F-43E6-BF6D-06C318CB5B35}" srcOrd="1" destOrd="0" presId="urn:microsoft.com/office/officeart/2005/8/layout/hierarchy2"/>
    <dgm:cxn modelId="{431F6312-8743-4C8D-A3DA-CD7234F9F6D6}" type="presOf" srcId="{37557193-4287-43E2-B1D2-F27F29D1919B}" destId="{37572166-4C1A-4899-9EAD-4EA6191A324C}" srcOrd="0" destOrd="0" presId="urn:microsoft.com/office/officeart/2005/8/layout/hierarchy2"/>
    <dgm:cxn modelId="{6A6F3E75-D68E-45F5-9926-7E7AE31DD20F}" type="presOf" srcId="{020C5729-154D-4B78-A411-639A147BE33C}" destId="{3843D1E2-CABD-4B4A-B117-74903E8CAFC8}" srcOrd="0" destOrd="0" presId="urn:microsoft.com/office/officeart/2005/8/layout/hierarchy2"/>
    <dgm:cxn modelId="{03F7CB9A-3320-48CE-B87A-B9DF46002223}" type="presOf" srcId="{B7B12658-EBB5-4CC0-BF19-B1E5A5381EEC}" destId="{CD456686-736F-4497-B474-5BBB89AA9E48}" srcOrd="0" destOrd="0" presId="urn:microsoft.com/office/officeart/2005/8/layout/hierarchy2"/>
    <dgm:cxn modelId="{98E69E94-08CC-43B3-80FF-70DE31851465}" type="presOf" srcId="{A77FDD7B-2C67-4CBE-98FD-A562C9662089}" destId="{E76B0099-BE2E-4719-9759-A9FD788812B7}" srcOrd="0" destOrd="0" presId="urn:microsoft.com/office/officeart/2005/8/layout/hierarchy2"/>
    <dgm:cxn modelId="{BF20F180-A3B2-4B34-9C91-FBDBB3035DA6}" type="presOf" srcId="{C4982E33-5B5E-405D-9CEF-2F6A5A85B8BC}" destId="{75DA92BC-6D5C-4E90-AB17-2818EB621820}" srcOrd="0" destOrd="0" presId="urn:microsoft.com/office/officeart/2005/8/layout/hierarchy2"/>
    <dgm:cxn modelId="{1F69FFB8-BE0A-4297-8A09-3467DAE4CA82}" type="presOf" srcId="{80F8DDAE-95EB-4480-8D3A-7A69ED49AAC7}" destId="{18C93ED4-F0A0-4D01-915A-0BC96C252294}" srcOrd="0" destOrd="0" presId="urn:microsoft.com/office/officeart/2005/8/layout/hierarchy2"/>
    <dgm:cxn modelId="{28D311DD-24CE-42CB-AA82-28271F2E0E88}" type="presOf" srcId="{18D6E116-8C16-404D-8F63-CC2010CC275C}" destId="{7B6806FD-F58B-4514-9C67-8B370FB0B544}" srcOrd="0" destOrd="0" presId="urn:microsoft.com/office/officeart/2005/8/layout/hierarchy2"/>
    <dgm:cxn modelId="{F4FB945A-59B2-4174-A07F-36957C0ED600}" type="presParOf" srcId="{FB63DE86-D624-4964-AB66-0B70E7178800}" destId="{1E2B4AFD-5B87-4C57-8D58-A60DC6839061}" srcOrd="0" destOrd="0" presId="urn:microsoft.com/office/officeart/2005/8/layout/hierarchy2"/>
    <dgm:cxn modelId="{2C104E05-7C29-4416-85EF-E2904FCDE8EE}" type="presParOf" srcId="{1E2B4AFD-5B87-4C57-8D58-A60DC6839061}" destId="{18C93ED4-F0A0-4D01-915A-0BC96C252294}" srcOrd="0" destOrd="0" presId="urn:microsoft.com/office/officeart/2005/8/layout/hierarchy2"/>
    <dgm:cxn modelId="{700813CE-A287-4767-AE24-98911F45DE59}" type="presParOf" srcId="{1E2B4AFD-5B87-4C57-8D58-A60DC6839061}" destId="{FC1584C7-E683-4934-9DCA-08C8DC765D7D}" srcOrd="1" destOrd="0" presId="urn:microsoft.com/office/officeart/2005/8/layout/hierarchy2"/>
    <dgm:cxn modelId="{E6888A87-7656-41E0-8A82-0643ED930D36}" type="presParOf" srcId="{FC1584C7-E683-4934-9DCA-08C8DC765D7D}" destId="{BF36BF1D-8FA0-44AC-B231-F7CA7CAE2AC7}" srcOrd="0" destOrd="0" presId="urn:microsoft.com/office/officeart/2005/8/layout/hierarchy2"/>
    <dgm:cxn modelId="{BC9BF867-A7B2-466E-9AC8-64AF331E2833}" type="presParOf" srcId="{BF36BF1D-8FA0-44AC-B231-F7CA7CAE2AC7}" destId="{47FB5DC9-9945-4351-9CFE-8FC8307FED29}" srcOrd="0" destOrd="0" presId="urn:microsoft.com/office/officeart/2005/8/layout/hierarchy2"/>
    <dgm:cxn modelId="{C1E63AED-9943-4445-825E-20C83AB00679}" type="presParOf" srcId="{FC1584C7-E683-4934-9DCA-08C8DC765D7D}" destId="{DC203AD6-3B50-40C2-BD10-0AEBEEB5B260}" srcOrd="1" destOrd="0" presId="urn:microsoft.com/office/officeart/2005/8/layout/hierarchy2"/>
    <dgm:cxn modelId="{B3B529C7-4C7D-43CD-B771-5035481C08CF}" type="presParOf" srcId="{DC203AD6-3B50-40C2-BD10-0AEBEEB5B260}" destId="{E76B0099-BE2E-4719-9759-A9FD788812B7}" srcOrd="0" destOrd="0" presId="urn:microsoft.com/office/officeart/2005/8/layout/hierarchy2"/>
    <dgm:cxn modelId="{522A0229-A57A-4A4B-9D07-5D7E193BD28E}" type="presParOf" srcId="{DC203AD6-3B50-40C2-BD10-0AEBEEB5B260}" destId="{7C92F92F-B835-4D65-90D6-D685176E6A94}" srcOrd="1" destOrd="0" presId="urn:microsoft.com/office/officeart/2005/8/layout/hierarchy2"/>
    <dgm:cxn modelId="{77658E82-88F0-42CC-83E9-19BF19E8E3FC}" type="presParOf" srcId="{7C92F92F-B835-4D65-90D6-D685176E6A94}" destId="{2073F29E-CD35-4EB6-B5B3-9C5E79D00E8E}" srcOrd="0" destOrd="0" presId="urn:microsoft.com/office/officeart/2005/8/layout/hierarchy2"/>
    <dgm:cxn modelId="{41CD8002-6064-42BF-BE34-2DEB1AB45997}" type="presParOf" srcId="{2073F29E-CD35-4EB6-B5B3-9C5E79D00E8E}" destId="{4F6250AA-00AB-4B76-9CB8-7A439E6B7B6B}" srcOrd="0" destOrd="0" presId="urn:microsoft.com/office/officeart/2005/8/layout/hierarchy2"/>
    <dgm:cxn modelId="{F2A55D98-4DB4-49B2-A01E-3EB4B443B290}" type="presParOf" srcId="{7C92F92F-B835-4D65-90D6-D685176E6A94}" destId="{D15AE0F0-51FC-4134-A11D-3C6F85043EB8}" srcOrd="1" destOrd="0" presId="urn:microsoft.com/office/officeart/2005/8/layout/hierarchy2"/>
    <dgm:cxn modelId="{47F05EB1-D6C8-4BEE-A3D9-79364714BB48}" type="presParOf" srcId="{D15AE0F0-51FC-4134-A11D-3C6F85043EB8}" destId="{54CBC18A-CA1E-4C5C-B634-9C833A3C98F8}" srcOrd="0" destOrd="0" presId="urn:microsoft.com/office/officeart/2005/8/layout/hierarchy2"/>
    <dgm:cxn modelId="{F4BB710E-E0FC-44B9-98B3-6AD2476B821B}" type="presParOf" srcId="{D15AE0F0-51FC-4134-A11D-3C6F85043EB8}" destId="{7CFECE73-B9DF-4DB0-9589-F5561113E4C5}" srcOrd="1" destOrd="0" presId="urn:microsoft.com/office/officeart/2005/8/layout/hierarchy2"/>
    <dgm:cxn modelId="{B30FC1B7-E822-472C-8A58-FB2678A567EE}" type="presParOf" srcId="{7C92F92F-B835-4D65-90D6-D685176E6A94}" destId="{3843D1E2-CABD-4B4A-B117-74903E8CAFC8}" srcOrd="2" destOrd="0" presId="urn:microsoft.com/office/officeart/2005/8/layout/hierarchy2"/>
    <dgm:cxn modelId="{72579AF9-6167-4F81-BFFD-D7329B7A4000}" type="presParOf" srcId="{3843D1E2-CABD-4B4A-B117-74903E8CAFC8}" destId="{C3A8E4AA-90BC-47B1-B096-A2C9B1C7E752}" srcOrd="0" destOrd="0" presId="urn:microsoft.com/office/officeart/2005/8/layout/hierarchy2"/>
    <dgm:cxn modelId="{2F6D92B7-DABB-4484-8182-C34AEA2E3F2B}" type="presParOf" srcId="{7C92F92F-B835-4D65-90D6-D685176E6A94}" destId="{194ACB7A-F8D9-4F21-B013-B9968A08975E}" srcOrd="3" destOrd="0" presId="urn:microsoft.com/office/officeart/2005/8/layout/hierarchy2"/>
    <dgm:cxn modelId="{C2F8BC3E-2B44-48BA-8A8C-9F34B334A96B}" type="presParOf" srcId="{194ACB7A-F8D9-4F21-B013-B9968A08975E}" destId="{75DA92BC-6D5C-4E90-AB17-2818EB621820}" srcOrd="0" destOrd="0" presId="urn:microsoft.com/office/officeart/2005/8/layout/hierarchy2"/>
    <dgm:cxn modelId="{E1271007-562C-46A6-845F-1B97115A0F7E}" type="presParOf" srcId="{194ACB7A-F8D9-4F21-B013-B9968A08975E}" destId="{F81A43B6-6AA7-43BC-9C8E-E6CED3A8F6AB}" srcOrd="1" destOrd="0" presId="urn:microsoft.com/office/officeart/2005/8/layout/hierarchy2"/>
    <dgm:cxn modelId="{71CA5CA9-DB58-452B-818B-1966C1E67A8C}" type="presParOf" srcId="{FC1584C7-E683-4934-9DCA-08C8DC765D7D}" destId="{37572166-4C1A-4899-9EAD-4EA6191A324C}" srcOrd="2" destOrd="0" presId="urn:microsoft.com/office/officeart/2005/8/layout/hierarchy2"/>
    <dgm:cxn modelId="{E5588945-31BA-40B0-84F1-94B8A3F9BA85}" type="presParOf" srcId="{37572166-4C1A-4899-9EAD-4EA6191A324C}" destId="{9CA8FD18-815F-43E6-BF6D-06C318CB5B35}" srcOrd="0" destOrd="0" presId="urn:microsoft.com/office/officeart/2005/8/layout/hierarchy2"/>
    <dgm:cxn modelId="{29FEA422-8C09-4B5F-8510-00CB089DB6AB}" type="presParOf" srcId="{FC1584C7-E683-4934-9DCA-08C8DC765D7D}" destId="{271FF0E8-F471-4D41-BC1D-AFAD5D912F04}" srcOrd="3" destOrd="0" presId="urn:microsoft.com/office/officeart/2005/8/layout/hierarchy2"/>
    <dgm:cxn modelId="{88EF8D09-1923-4D26-BB9D-BEB427FB955E}" type="presParOf" srcId="{271FF0E8-F471-4D41-BC1D-AFAD5D912F04}" destId="{7B6806FD-F58B-4514-9C67-8B370FB0B544}" srcOrd="0" destOrd="0" presId="urn:microsoft.com/office/officeart/2005/8/layout/hierarchy2"/>
    <dgm:cxn modelId="{6F7A0832-E159-45F0-801E-008CF243D8E5}" type="presParOf" srcId="{271FF0E8-F471-4D41-BC1D-AFAD5D912F04}" destId="{4CECDF73-67BF-4A7C-AD53-8C16F67C2E87}" srcOrd="1" destOrd="0" presId="urn:microsoft.com/office/officeart/2005/8/layout/hierarchy2"/>
    <dgm:cxn modelId="{79C8D8A2-84A6-4D3D-8D3B-EFE760B9446B}" type="presParOf" srcId="{4CECDF73-67BF-4A7C-AD53-8C16F67C2E87}" destId="{9EC77C5A-A214-4C79-925F-17733C30CA97}" srcOrd="0" destOrd="0" presId="urn:microsoft.com/office/officeart/2005/8/layout/hierarchy2"/>
    <dgm:cxn modelId="{04D28FA8-FE31-4EEA-A7D5-EAB819E42BB2}" type="presParOf" srcId="{9EC77C5A-A214-4C79-925F-17733C30CA97}" destId="{02D1E2CF-49D2-46A5-9A31-47A5B075D260}" srcOrd="0" destOrd="0" presId="urn:microsoft.com/office/officeart/2005/8/layout/hierarchy2"/>
    <dgm:cxn modelId="{FDEF6402-CEAA-416F-93D5-FC9FAAEEC7CE}" type="presParOf" srcId="{4CECDF73-67BF-4A7C-AD53-8C16F67C2E87}" destId="{8F744836-992E-4299-B62D-DD99C507E7DB}" srcOrd="1" destOrd="0" presId="urn:microsoft.com/office/officeart/2005/8/layout/hierarchy2"/>
    <dgm:cxn modelId="{73C5F4AD-46E4-49BA-A122-B81B44C43A3A}" type="presParOf" srcId="{8F744836-992E-4299-B62D-DD99C507E7DB}" destId="{1D41532A-CCA8-4595-850F-A7B6689B84FF}" srcOrd="0" destOrd="0" presId="urn:microsoft.com/office/officeart/2005/8/layout/hierarchy2"/>
    <dgm:cxn modelId="{80D44AA6-2864-42EE-91F6-FB0204A5C1CC}" type="presParOf" srcId="{8F744836-992E-4299-B62D-DD99C507E7DB}" destId="{F15F54FD-3355-420B-B29F-DDCF1023051F}" srcOrd="1" destOrd="0" presId="urn:microsoft.com/office/officeart/2005/8/layout/hierarchy2"/>
    <dgm:cxn modelId="{76FA4CAE-A870-4AB0-AC32-BDD39EB4E316}" type="presParOf" srcId="{4CECDF73-67BF-4A7C-AD53-8C16F67C2E87}" destId="{CD456686-736F-4497-B474-5BBB89AA9E48}" srcOrd="2" destOrd="0" presId="urn:microsoft.com/office/officeart/2005/8/layout/hierarchy2"/>
    <dgm:cxn modelId="{1F60E9FC-9D21-4377-868B-4B88BEAA2D98}" type="presParOf" srcId="{CD456686-736F-4497-B474-5BBB89AA9E48}" destId="{9BC1116F-A979-41FD-8085-8466B71AF75C}" srcOrd="0" destOrd="0" presId="urn:microsoft.com/office/officeart/2005/8/layout/hierarchy2"/>
    <dgm:cxn modelId="{E635506D-2FF6-449C-9EB2-CC82E4CEC83E}" type="presParOf" srcId="{4CECDF73-67BF-4A7C-AD53-8C16F67C2E87}" destId="{6266A71C-58E9-4DA1-99BE-0BF808C655A8}" srcOrd="3" destOrd="0" presId="urn:microsoft.com/office/officeart/2005/8/layout/hierarchy2"/>
    <dgm:cxn modelId="{03DC1DA4-33E8-49E2-9B14-C112ED258C39}" type="presParOf" srcId="{6266A71C-58E9-4DA1-99BE-0BF808C655A8}" destId="{893BDBA3-D68E-4C28-950A-1CC2E459B9DE}" srcOrd="0" destOrd="0" presId="urn:microsoft.com/office/officeart/2005/8/layout/hierarchy2"/>
    <dgm:cxn modelId="{08EB326D-546A-411F-8BA7-A577D4D8E970}" type="presParOf" srcId="{6266A71C-58E9-4DA1-99BE-0BF808C655A8}" destId="{71237548-F2A7-46AE-B94B-B51F845FE7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7FAF2-F245-4AA2-AC08-88E83452D1E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AC9F124-21B3-4907-8C16-EC48D0465445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系统应用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44F3D1-3050-4C42-9E84-58A2FDCB7D54}" type="parTrans" cxnId="{88945626-59EA-428F-99BB-4C43D7173779}">
      <dgm:prSet/>
      <dgm:spPr/>
      <dgm:t>
        <a:bodyPr/>
        <a:lstStyle/>
        <a:p>
          <a:endParaRPr lang="zh-CN" altLang="en-US"/>
        </a:p>
      </dgm:t>
    </dgm:pt>
    <dgm:pt modelId="{9F7A1225-05EB-453F-8567-995471E9D54B}" type="sibTrans" cxnId="{88945626-59EA-428F-99BB-4C43D7173779}">
      <dgm:prSet/>
      <dgm:spPr/>
      <dgm:t>
        <a:bodyPr/>
        <a:lstStyle/>
        <a:p>
          <a:endParaRPr lang="zh-CN" altLang="en-US"/>
        </a:p>
      </dgm:t>
    </dgm:pt>
    <dgm:pt modelId="{A3087221-DB63-4613-A605-BEB4F6A0C911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程序应用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5526DB-529A-427A-9CF3-340DE4B30F72}" type="parTrans" cxnId="{A3E794DC-2B9B-4E23-A326-1826F1F85B33}">
      <dgm:prSet/>
      <dgm:spPr/>
      <dgm:t>
        <a:bodyPr/>
        <a:lstStyle/>
        <a:p>
          <a:endParaRPr lang="zh-CN" altLang="en-US"/>
        </a:p>
      </dgm:t>
    </dgm:pt>
    <dgm:pt modelId="{8E29912A-5524-4B03-B18A-B7273604AFFF}" type="sibTrans" cxnId="{A3E794DC-2B9B-4E23-A326-1826F1F85B33}">
      <dgm:prSet/>
      <dgm:spPr/>
      <dgm:t>
        <a:bodyPr/>
        <a:lstStyle/>
        <a:p>
          <a:endParaRPr lang="zh-CN" altLang="en-US"/>
        </a:p>
      </dgm:t>
    </dgm:pt>
    <dgm:pt modelId="{8142063A-9A6F-4B56-8942-41AF18245C6B}">
      <dgm:prSet custT="1"/>
      <dgm:spPr>
        <a:ln w="25400">
          <a:solidFill>
            <a:srgbClr val="0000FF"/>
          </a:solidFill>
        </a:ln>
      </dgm:spPr>
      <dgm:t>
        <a:bodyPr/>
        <a:lstStyle/>
        <a:p>
          <a:pPr algn="l"/>
          <a:r>
            <a: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程序中断</a:t>
          </a:r>
          <a:endParaRPr lang="en-US" altLang="zh-CN" sz="28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194EF-D9FA-4E49-8313-2AA3B14F33D7}" type="parTrans" cxnId="{7131F535-9667-4D5E-B0E4-5AE5E45130E1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9ABB4A18-4B36-4C80-BED7-C8D36A4CEFB4}" type="sibTrans" cxnId="{7131F535-9667-4D5E-B0E4-5AE5E45130E1}">
      <dgm:prSet/>
      <dgm:spPr/>
      <dgm:t>
        <a:bodyPr/>
        <a:lstStyle/>
        <a:p>
          <a:endParaRPr lang="zh-CN" altLang="en-US"/>
        </a:p>
      </dgm:t>
    </dgm:pt>
    <dgm:pt modelId="{7540668D-046C-43C0-9898-57F1F83BA90B}">
      <dgm:prSet custT="1"/>
      <dgm:spPr>
        <a:ln w="25400">
          <a:solidFill>
            <a:srgbClr val="0000FF"/>
          </a:solidFill>
        </a:ln>
      </dgm:spPr>
      <dgm:t>
        <a:bodyPr/>
        <a:lstStyle/>
        <a:p>
          <a:pPr algn="l"/>
          <a:r>
            <a: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递归函数调用</a:t>
          </a:r>
          <a:endParaRPr lang="en-US" altLang="zh-CN" sz="28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FE123-5304-49A1-8DCF-678E0B4C5753}" type="parTrans" cxnId="{18C7A155-9A56-4551-B9C1-DDBAE4D79248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FE7A3122-F817-44E2-8232-5FA4E701BB07}" type="sibTrans" cxnId="{18C7A155-9A56-4551-B9C1-DDBAE4D79248}">
      <dgm:prSet/>
      <dgm:spPr/>
      <dgm:t>
        <a:bodyPr/>
        <a:lstStyle/>
        <a:p>
          <a:endParaRPr lang="zh-CN" altLang="en-US"/>
        </a:p>
      </dgm:t>
    </dgm:pt>
    <dgm:pt modelId="{F378EF17-EA85-49EB-AB45-DEE22A04C644}">
      <dgm:prSet custT="1"/>
      <dgm:spPr>
        <a:ln w="25400">
          <a:solidFill>
            <a:srgbClr val="0000FF"/>
          </a:solidFill>
        </a:ln>
      </dgm:spPr>
      <dgm:t>
        <a:bodyPr/>
        <a:lstStyle/>
        <a:p>
          <a:pPr algn="l"/>
          <a:r>
            <a: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无处不在的</a:t>
          </a:r>
          <a:r>
            <a: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Undo</a:t>
          </a:r>
          <a:r>
            <a: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操作</a:t>
          </a:r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3E75B1-2650-404F-9C7F-598BD4260CF1}" type="parTrans" cxnId="{C542C729-1881-4245-A569-163B216860F6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13B6F357-4A56-4D29-A2A0-D5B8B8D10A4A}" type="sibTrans" cxnId="{C542C729-1881-4245-A569-163B216860F6}">
      <dgm:prSet/>
      <dgm:spPr/>
      <dgm:t>
        <a:bodyPr/>
        <a:lstStyle/>
        <a:p>
          <a:endParaRPr lang="zh-CN" altLang="en-US"/>
        </a:p>
      </dgm:t>
    </dgm:pt>
    <dgm:pt modelId="{05DAC27D-FED2-42BD-BB3D-438CEA65AE5B}">
      <dgm:prSet custT="1"/>
      <dgm:spPr>
        <a:ln w="25400">
          <a:solidFill>
            <a:srgbClr val="0000FF"/>
          </a:solidFill>
        </a:ln>
      </dgm:spPr>
      <dgm:t>
        <a:bodyPr/>
        <a:lstStyle/>
        <a:p>
          <a:pPr algn="l"/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表达式求值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F2A84B-FF28-4795-A790-391546E19ED6}" type="parTrans" cxnId="{625A595D-325B-4FFD-B64B-69F64B0CE609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61C617C2-A2A5-47B3-89A3-3F762E600A1B}" type="sibTrans" cxnId="{625A595D-325B-4FFD-B64B-69F64B0CE609}">
      <dgm:prSet/>
      <dgm:spPr/>
      <dgm:t>
        <a:bodyPr/>
        <a:lstStyle/>
        <a:p>
          <a:endParaRPr lang="zh-CN" altLang="en-US"/>
        </a:p>
      </dgm:t>
    </dgm:pt>
    <dgm:pt modelId="{046C35C2-44FE-4C2F-9072-7031C5A71CF4}">
      <dgm:prSet custT="1"/>
      <dgm:spPr>
        <a:ln w="25400">
          <a:solidFill>
            <a:srgbClr val="0000FF"/>
          </a:solidFill>
        </a:ln>
      </dgm:spPr>
      <dgm:t>
        <a:bodyPr/>
        <a:lstStyle/>
        <a:p>
          <a:pPr algn="l"/>
          <a:r>
            <a: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数值转换、括号匹配</a:t>
          </a:r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D52CA7-570A-48F7-BD6D-1C17C083C640}" type="parTrans" cxnId="{E20544CF-3E25-461F-8E80-2147A052CA0B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B9DDBE55-9333-4DE8-9484-776A136A7F60}" type="sibTrans" cxnId="{E20544CF-3E25-461F-8E80-2147A052CA0B}">
      <dgm:prSet/>
      <dgm:spPr/>
      <dgm:t>
        <a:bodyPr/>
        <a:lstStyle/>
        <a:p>
          <a:endParaRPr lang="zh-CN" altLang="en-US"/>
        </a:p>
      </dgm:t>
    </dgm:pt>
    <dgm:pt modelId="{BA7C8B16-D055-4CEA-BD79-9383A332D1CA}">
      <dgm:prSet custT="1"/>
      <dgm:spPr>
        <a:ln w="25400">
          <a:solidFill>
            <a:srgbClr val="0000FF"/>
          </a:solidFill>
        </a:ln>
      </dgm:spPr>
      <dgm:t>
        <a:bodyPr/>
        <a:lstStyle/>
        <a:p>
          <a:pPr algn="l"/>
          <a:r>
            <a: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迷宫求解</a:t>
          </a:r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E78AA1-9E69-4986-9312-3C9BE7277FE2}" type="parTrans" cxnId="{0BECA0BD-A9D7-46E2-9448-DC50BE081724}">
      <dgm:prSet/>
      <dgm:spPr>
        <a:ln w="25400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5663985C-1A48-49B1-8A54-8F76C6A7C49F}" type="sibTrans" cxnId="{0BECA0BD-A9D7-46E2-9448-DC50BE081724}">
      <dgm:prSet/>
      <dgm:spPr/>
      <dgm:t>
        <a:bodyPr/>
        <a:lstStyle/>
        <a:p>
          <a:endParaRPr lang="zh-CN" altLang="en-US"/>
        </a:p>
      </dgm:t>
    </dgm:pt>
    <dgm:pt modelId="{A41B4EFF-BF8C-42FF-993F-4A3A9D995377}" type="pres">
      <dgm:prSet presAssocID="{55D7FAF2-F245-4AA2-AC08-88E83452D1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1ED25A3-BC87-4422-8CD2-1181407C89DF}" type="pres">
      <dgm:prSet presAssocID="{DAC9F124-21B3-4907-8C16-EC48D0465445}" presName="root" presStyleCnt="0"/>
      <dgm:spPr/>
    </dgm:pt>
    <dgm:pt modelId="{D9D7C131-3581-40BD-BEB1-25A8974D7DB1}" type="pres">
      <dgm:prSet presAssocID="{DAC9F124-21B3-4907-8C16-EC48D0465445}" presName="rootComposite" presStyleCnt="0"/>
      <dgm:spPr/>
    </dgm:pt>
    <dgm:pt modelId="{6FF2B87C-5D71-45A9-8DCB-E713D5707FBE}" type="pres">
      <dgm:prSet presAssocID="{DAC9F124-21B3-4907-8C16-EC48D0465445}" presName="rootText" presStyleLbl="node1" presStyleIdx="0" presStyleCnt="2" custScaleX="297807" custScaleY="157557" custLinFactNeighborX="-16257" custLinFactNeighborY="-32"/>
      <dgm:spPr/>
      <dgm:t>
        <a:bodyPr/>
        <a:lstStyle/>
        <a:p>
          <a:endParaRPr lang="zh-CN" altLang="en-US"/>
        </a:p>
      </dgm:t>
    </dgm:pt>
    <dgm:pt modelId="{9A8398D2-A733-4BC0-91E4-978BEDFB80CA}" type="pres">
      <dgm:prSet presAssocID="{DAC9F124-21B3-4907-8C16-EC48D0465445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6708D2C-2F5C-4E2F-AD02-0CB61B4C7B13}" type="pres">
      <dgm:prSet presAssocID="{DAC9F124-21B3-4907-8C16-EC48D0465445}" presName="childShape" presStyleCnt="0"/>
      <dgm:spPr/>
    </dgm:pt>
    <dgm:pt modelId="{E79C7C26-45B0-479A-AB7E-59F90A21B106}" type="pres">
      <dgm:prSet presAssocID="{724194EF-D9FA-4E49-8313-2AA3B14F33D7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971244A7-2CF0-40EA-8434-5ADF827E2254}" type="pres">
      <dgm:prSet presAssocID="{8142063A-9A6F-4B56-8942-41AF18245C6B}" presName="childText" presStyleLbl="bgAcc1" presStyleIdx="0" presStyleCnt="6" custScaleX="383440" custScaleY="1596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1D4A7-3F39-49BB-BD18-837BDDC7EC11}" type="pres">
      <dgm:prSet presAssocID="{E85FE123-5304-49A1-8DCF-678E0B4C5753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948D5357-5759-43F4-8F9B-51DA5B2D2CAE}" type="pres">
      <dgm:prSet presAssocID="{7540668D-046C-43C0-9898-57F1F83BA90B}" presName="childText" presStyleLbl="bgAcc1" presStyleIdx="1" presStyleCnt="6" custScaleX="383440" custScaleY="1664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B4E5B-8D07-4CF9-ACF9-444EAED68D58}" type="pres">
      <dgm:prSet presAssocID="{143E75B1-2650-404F-9C7F-598BD4260CF1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438F65D2-794A-4EFE-84A5-FF6135E2AE8D}" type="pres">
      <dgm:prSet presAssocID="{F378EF17-EA85-49EB-AB45-DEE22A04C644}" presName="childText" presStyleLbl="bgAcc1" presStyleIdx="2" presStyleCnt="6" custScaleX="383440" custScaleY="1502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E92BD-DD05-416E-9FD4-8CA03F2C7A2F}" type="pres">
      <dgm:prSet presAssocID="{A3087221-DB63-4613-A605-BEB4F6A0C911}" presName="root" presStyleCnt="0"/>
      <dgm:spPr/>
    </dgm:pt>
    <dgm:pt modelId="{138DCBA6-2B90-4BE7-BD7A-D58913A904AC}" type="pres">
      <dgm:prSet presAssocID="{A3087221-DB63-4613-A605-BEB4F6A0C911}" presName="rootComposite" presStyleCnt="0"/>
      <dgm:spPr/>
    </dgm:pt>
    <dgm:pt modelId="{2A8E3683-B67C-4D98-B7A9-1FB3D01C263F}" type="pres">
      <dgm:prSet presAssocID="{A3087221-DB63-4613-A605-BEB4F6A0C911}" presName="rootText" presStyleLbl="node1" presStyleIdx="1" presStyleCnt="2" custScaleX="297676" custScaleY="155034" custLinFactNeighborX="57587" custLinFactNeighborY="4695"/>
      <dgm:spPr/>
      <dgm:t>
        <a:bodyPr/>
        <a:lstStyle/>
        <a:p>
          <a:endParaRPr lang="zh-CN" altLang="en-US"/>
        </a:p>
      </dgm:t>
    </dgm:pt>
    <dgm:pt modelId="{2AA875BC-2E7F-4946-9227-2A195AB3D23A}" type="pres">
      <dgm:prSet presAssocID="{A3087221-DB63-4613-A605-BEB4F6A0C911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3F46F4D4-4573-481C-8FB7-B8E23812F328}" type="pres">
      <dgm:prSet presAssocID="{A3087221-DB63-4613-A605-BEB4F6A0C911}" presName="childShape" presStyleCnt="0"/>
      <dgm:spPr/>
    </dgm:pt>
    <dgm:pt modelId="{82C1B7D9-99C0-43CB-82B6-DB4C63B341BC}" type="pres">
      <dgm:prSet presAssocID="{45F2A84B-FF28-4795-A790-391546E19ED6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78D4B74C-B7EE-431A-8069-4B04DF28FCA6}" type="pres">
      <dgm:prSet presAssocID="{05DAC27D-FED2-42BD-BB3D-438CEA65AE5B}" presName="childText" presStyleLbl="bgAcc1" presStyleIdx="3" presStyleCnt="6" custScaleX="381597" custScaleY="156888" custLinFactNeighborX="77263" custLinFactNeighborY="2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9902D-C5A9-4EE8-BFD6-2F1DEC6B101F}" type="pres">
      <dgm:prSet presAssocID="{0BD52CA7-570A-48F7-BD6D-1C17C083C640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E537938A-6AE2-4468-BFEB-4BD06D1B329B}" type="pres">
      <dgm:prSet presAssocID="{046C35C2-44FE-4C2F-9072-7031C5A71CF4}" presName="childText" presStyleLbl="bgAcc1" presStyleIdx="4" presStyleCnt="6" custScaleX="377482" custScaleY="162553" custLinFactNeighborX="80836" custLinFactNeighborY="-18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7F4584-ED12-402D-8998-0B37807AAD87}" type="pres">
      <dgm:prSet presAssocID="{8DE78AA1-9E69-4986-9312-3C9BE7277FE2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586D61C8-F3B4-4816-8D77-D11557BD761F}" type="pres">
      <dgm:prSet presAssocID="{BA7C8B16-D055-4CEA-BD79-9383A332D1CA}" presName="childText" presStyleLbl="bgAcc1" presStyleIdx="5" presStyleCnt="6" custScaleX="377553" custScaleY="167524" custLinFactNeighborX="84561" custLinFactNeighborY="-3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4011E3-E169-4194-984C-9252968C6375}" type="presOf" srcId="{A3087221-DB63-4613-A605-BEB4F6A0C911}" destId="{2A8E3683-B67C-4D98-B7A9-1FB3D01C263F}" srcOrd="0" destOrd="0" presId="urn:microsoft.com/office/officeart/2005/8/layout/hierarchy3"/>
    <dgm:cxn modelId="{625A595D-325B-4FFD-B64B-69F64B0CE609}" srcId="{A3087221-DB63-4613-A605-BEB4F6A0C911}" destId="{05DAC27D-FED2-42BD-BB3D-438CEA65AE5B}" srcOrd="0" destOrd="0" parTransId="{45F2A84B-FF28-4795-A790-391546E19ED6}" sibTransId="{61C617C2-A2A5-47B3-89A3-3F762E600A1B}"/>
    <dgm:cxn modelId="{BA5C826D-EE78-4177-B88B-2132E030A589}" type="presOf" srcId="{55D7FAF2-F245-4AA2-AC08-88E83452D1E2}" destId="{A41B4EFF-BF8C-42FF-993F-4A3A9D995377}" srcOrd="0" destOrd="0" presId="urn:microsoft.com/office/officeart/2005/8/layout/hierarchy3"/>
    <dgm:cxn modelId="{F424C9FF-386C-45C8-B142-E56B5D676E9A}" type="presOf" srcId="{45F2A84B-FF28-4795-A790-391546E19ED6}" destId="{82C1B7D9-99C0-43CB-82B6-DB4C63B341BC}" srcOrd="0" destOrd="0" presId="urn:microsoft.com/office/officeart/2005/8/layout/hierarchy3"/>
    <dgm:cxn modelId="{C1886B45-224B-4F9A-AB48-8DFE3E0BA048}" type="presOf" srcId="{A3087221-DB63-4613-A605-BEB4F6A0C911}" destId="{2AA875BC-2E7F-4946-9227-2A195AB3D23A}" srcOrd="1" destOrd="0" presId="urn:microsoft.com/office/officeart/2005/8/layout/hierarchy3"/>
    <dgm:cxn modelId="{F6B4C680-0E36-4F4B-AD3E-47D60A715964}" type="presOf" srcId="{DAC9F124-21B3-4907-8C16-EC48D0465445}" destId="{9A8398D2-A733-4BC0-91E4-978BEDFB80CA}" srcOrd="1" destOrd="0" presId="urn:microsoft.com/office/officeart/2005/8/layout/hierarchy3"/>
    <dgm:cxn modelId="{11E2213E-56CE-48D9-9E53-D7F3B325AD48}" type="presOf" srcId="{8DE78AA1-9E69-4986-9312-3C9BE7277FE2}" destId="{307F4584-ED12-402D-8998-0B37807AAD87}" srcOrd="0" destOrd="0" presId="urn:microsoft.com/office/officeart/2005/8/layout/hierarchy3"/>
    <dgm:cxn modelId="{7DB87147-E8A0-4B39-A196-A78A59AE5A6E}" type="presOf" srcId="{724194EF-D9FA-4E49-8313-2AA3B14F33D7}" destId="{E79C7C26-45B0-479A-AB7E-59F90A21B106}" srcOrd="0" destOrd="0" presId="urn:microsoft.com/office/officeart/2005/8/layout/hierarchy3"/>
    <dgm:cxn modelId="{9E2C386F-B0B7-47A2-B285-70AEB2B88CE9}" type="presOf" srcId="{7540668D-046C-43C0-9898-57F1F83BA90B}" destId="{948D5357-5759-43F4-8F9B-51DA5B2D2CAE}" srcOrd="0" destOrd="0" presId="urn:microsoft.com/office/officeart/2005/8/layout/hierarchy3"/>
    <dgm:cxn modelId="{D853EC70-39AA-4E8D-9C31-16A8D9CF7E24}" type="presOf" srcId="{8142063A-9A6F-4B56-8942-41AF18245C6B}" destId="{971244A7-2CF0-40EA-8434-5ADF827E2254}" srcOrd="0" destOrd="0" presId="urn:microsoft.com/office/officeart/2005/8/layout/hierarchy3"/>
    <dgm:cxn modelId="{D5414398-1182-4524-AB43-2ECE9A1D8128}" type="presOf" srcId="{0BD52CA7-570A-48F7-BD6D-1C17C083C640}" destId="{8A19902D-C5A9-4EE8-BFD6-2F1DEC6B101F}" srcOrd="0" destOrd="0" presId="urn:microsoft.com/office/officeart/2005/8/layout/hierarchy3"/>
    <dgm:cxn modelId="{7131F535-9667-4D5E-B0E4-5AE5E45130E1}" srcId="{DAC9F124-21B3-4907-8C16-EC48D0465445}" destId="{8142063A-9A6F-4B56-8942-41AF18245C6B}" srcOrd="0" destOrd="0" parTransId="{724194EF-D9FA-4E49-8313-2AA3B14F33D7}" sibTransId="{9ABB4A18-4B36-4C80-BED7-C8D36A4CEFB4}"/>
    <dgm:cxn modelId="{0BECA0BD-A9D7-46E2-9448-DC50BE081724}" srcId="{A3087221-DB63-4613-A605-BEB4F6A0C911}" destId="{BA7C8B16-D055-4CEA-BD79-9383A332D1CA}" srcOrd="2" destOrd="0" parTransId="{8DE78AA1-9E69-4986-9312-3C9BE7277FE2}" sibTransId="{5663985C-1A48-49B1-8A54-8F76C6A7C49F}"/>
    <dgm:cxn modelId="{6AA084EB-2B7B-4DA8-86B8-087152A51C5F}" type="presOf" srcId="{BA7C8B16-D055-4CEA-BD79-9383A332D1CA}" destId="{586D61C8-F3B4-4816-8D77-D11557BD761F}" srcOrd="0" destOrd="0" presId="urn:microsoft.com/office/officeart/2005/8/layout/hierarchy3"/>
    <dgm:cxn modelId="{E3422547-4DBD-40CA-8F1A-592554AC1F01}" type="presOf" srcId="{046C35C2-44FE-4C2F-9072-7031C5A71CF4}" destId="{E537938A-6AE2-4468-BFEB-4BD06D1B329B}" srcOrd="0" destOrd="0" presId="urn:microsoft.com/office/officeart/2005/8/layout/hierarchy3"/>
    <dgm:cxn modelId="{FCEA1CD0-0FEA-4981-AB81-2887158F5448}" type="presOf" srcId="{05DAC27D-FED2-42BD-BB3D-438CEA65AE5B}" destId="{78D4B74C-B7EE-431A-8069-4B04DF28FCA6}" srcOrd="0" destOrd="0" presId="urn:microsoft.com/office/officeart/2005/8/layout/hierarchy3"/>
    <dgm:cxn modelId="{A3E794DC-2B9B-4E23-A326-1826F1F85B33}" srcId="{55D7FAF2-F245-4AA2-AC08-88E83452D1E2}" destId="{A3087221-DB63-4613-A605-BEB4F6A0C911}" srcOrd="1" destOrd="0" parTransId="{355526DB-529A-427A-9CF3-340DE4B30F72}" sibTransId="{8E29912A-5524-4B03-B18A-B7273604AFFF}"/>
    <dgm:cxn modelId="{4F2A30EB-FB8E-4B1A-86BA-ABFFBF149872}" type="presOf" srcId="{DAC9F124-21B3-4907-8C16-EC48D0465445}" destId="{6FF2B87C-5D71-45A9-8DCB-E713D5707FBE}" srcOrd="0" destOrd="0" presId="urn:microsoft.com/office/officeart/2005/8/layout/hierarchy3"/>
    <dgm:cxn modelId="{18C7A155-9A56-4551-B9C1-DDBAE4D79248}" srcId="{DAC9F124-21B3-4907-8C16-EC48D0465445}" destId="{7540668D-046C-43C0-9898-57F1F83BA90B}" srcOrd="1" destOrd="0" parTransId="{E85FE123-5304-49A1-8DCF-678E0B4C5753}" sibTransId="{FE7A3122-F817-44E2-8232-5FA4E701BB07}"/>
    <dgm:cxn modelId="{98B2EE44-04A2-46CF-9C50-608574667E27}" type="presOf" srcId="{E85FE123-5304-49A1-8DCF-678E0B4C5753}" destId="{4271D4A7-3F39-49BB-BD18-837BDDC7EC11}" srcOrd="0" destOrd="0" presId="urn:microsoft.com/office/officeart/2005/8/layout/hierarchy3"/>
    <dgm:cxn modelId="{C542C729-1881-4245-A569-163B216860F6}" srcId="{DAC9F124-21B3-4907-8C16-EC48D0465445}" destId="{F378EF17-EA85-49EB-AB45-DEE22A04C644}" srcOrd="2" destOrd="0" parTransId="{143E75B1-2650-404F-9C7F-598BD4260CF1}" sibTransId="{13B6F357-4A56-4D29-A2A0-D5B8B8D10A4A}"/>
    <dgm:cxn modelId="{3E030F49-B7D4-404E-BCFE-FA799A1D6D1F}" type="presOf" srcId="{143E75B1-2650-404F-9C7F-598BD4260CF1}" destId="{A6CB4E5B-8D07-4CF9-ACF9-444EAED68D58}" srcOrd="0" destOrd="0" presId="urn:microsoft.com/office/officeart/2005/8/layout/hierarchy3"/>
    <dgm:cxn modelId="{E20544CF-3E25-461F-8E80-2147A052CA0B}" srcId="{A3087221-DB63-4613-A605-BEB4F6A0C911}" destId="{046C35C2-44FE-4C2F-9072-7031C5A71CF4}" srcOrd="1" destOrd="0" parTransId="{0BD52CA7-570A-48F7-BD6D-1C17C083C640}" sibTransId="{B9DDBE55-9333-4DE8-9484-776A136A7F60}"/>
    <dgm:cxn modelId="{88945626-59EA-428F-99BB-4C43D7173779}" srcId="{55D7FAF2-F245-4AA2-AC08-88E83452D1E2}" destId="{DAC9F124-21B3-4907-8C16-EC48D0465445}" srcOrd="0" destOrd="0" parTransId="{5F44F3D1-3050-4C42-9E84-58A2FDCB7D54}" sibTransId="{9F7A1225-05EB-453F-8567-995471E9D54B}"/>
    <dgm:cxn modelId="{114A315B-F610-4ED6-BB25-0E0ECB6FE6A3}" type="presOf" srcId="{F378EF17-EA85-49EB-AB45-DEE22A04C644}" destId="{438F65D2-794A-4EFE-84A5-FF6135E2AE8D}" srcOrd="0" destOrd="0" presId="urn:microsoft.com/office/officeart/2005/8/layout/hierarchy3"/>
    <dgm:cxn modelId="{EA9DC3B4-64F8-49A7-B01B-9B6D25E42B72}" type="presParOf" srcId="{A41B4EFF-BF8C-42FF-993F-4A3A9D995377}" destId="{F1ED25A3-BC87-4422-8CD2-1181407C89DF}" srcOrd="0" destOrd="0" presId="urn:microsoft.com/office/officeart/2005/8/layout/hierarchy3"/>
    <dgm:cxn modelId="{3F12A8D1-C72B-4771-91B6-88FC27CBC1B4}" type="presParOf" srcId="{F1ED25A3-BC87-4422-8CD2-1181407C89DF}" destId="{D9D7C131-3581-40BD-BEB1-25A8974D7DB1}" srcOrd="0" destOrd="0" presId="urn:microsoft.com/office/officeart/2005/8/layout/hierarchy3"/>
    <dgm:cxn modelId="{3B850911-944F-4997-A241-C6FEC3182450}" type="presParOf" srcId="{D9D7C131-3581-40BD-BEB1-25A8974D7DB1}" destId="{6FF2B87C-5D71-45A9-8DCB-E713D5707FBE}" srcOrd="0" destOrd="0" presId="urn:microsoft.com/office/officeart/2005/8/layout/hierarchy3"/>
    <dgm:cxn modelId="{2FAE36FD-61CF-45E7-AF80-EC2E42D9175A}" type="presParOf" srcId="{D9D7C131-3581-40BD-BEB1-25A8974D7DB1}" destId="{9A8398D2-A733-4BC0-91E4-978BEDFB80CA}" srcOrd="1" destOrd="0" presId="urn:microsoft.com/office/officeart/2005/8/layout/hierarchy3"/>
    <dgm:cxn modelId="{350ADAE2-72A1-4B09-BED8-08230AC80E48}" type="presParOf" srcId="{F1ED25A3-BC87-4422-8CD2-1181407C89DF}" destId="{96708D2C-2F5C-4E2F-AD02-0CB61B4C7B13}" srcOrd="1" destOrd="0" presId="urn:microsoft.com/office/officeart/2005/8/layout/hierarchy3"/>
    <dgm:cxn modelId="{AE48EC04-8847-4963-BB41-8809580D5A0E}" type="presParOf" srcId="{96708D2C-2F5C-4E2F-AD02-0CB61B4C7B13}" destId="{E79C7C26-45B0-479A-AB7E-59F90A21B106}" srcOrd="0" destOrd="0" presId="urn:microsoft.com/office/officeart/2005/8/layout/hierarchy3"/>
    <dgm:cxn modelId="{83FB2EE9-73C0-4D0F-8EDE-FB8AE171A5BE}" type="presParOf" srcId="{96708D2C-2F5C-4E2F-AD02-0CB61B4C7B13}" destId="{971244A7-2CF0-40EA-8434-5ADF827E2254}" srcOrd="1" destOrd="0" presId="urn:microsoft.com/office/officeart/2005/8/layout/hierarchy3"/>
    <dgm:cxn modelId="{AC94D15A-749D-459F-A8BD-8103440E0FDA}" type="presParOf" srcId="{96708D2C-2F5C-4E2F-AD02-0CB61B4C7B13}" destId="{4271D4A7-3F39-49BB-BD18-837BDDC7EC11}" srcOrd="2" destOrd="0" presId="urn:microsoft.com/office/officeart/2005/8/layout/hierarchy3"/>
    <dgm:cxn modelId="{F75D879A-F6F3-4116-B06A-7E81292395AE}" type="presParOf" srcId="{96708D2C-2F5C-4E2F-AD02-0CB61B4C7B13}" destId="{948D5357-5759-43F4-8F9B-51DA5B2D2CAE}" srcOrd="3" destOrd="0" presId="urn:microsoft.com/office/officeart/2005/8/layout/hierarchy3"/>
    <dgm:cxn modelId="{24C49ADE-6164-4AD9-B4DD-0FB0EF30E2DB}" type="presParOf" srcId="{96708D2C-2F5C-4E2F-AD02-0CB61B4C7B13}" destId="{A6CB4E5B-8D07-4CF9-ACF9-444EAED68D58}" srcOrd="4" destOrd="0" presId="urn:microsoft.com/office/officeart/2005/8/layout/hierarchy3"/>
    <dgm:cxn modelId="{B4F82132-89A3-4010-BBEB-408B6C26A42F}" type="presParOf" srcId="{96708D2C-2F5C-4E2F-AD02-0CB61B4C7B13}" destId="{438F65D2-794A-4EFE-84A5-FF6135E2AE8D}" srcOrd="5" destOrd="0" presId="urn:microsoft.com/office/officeart/2005/8/layout/hierarchy3"/>
    <dgm:cxn modelId="{DD6EA838-4910-4E2D-B862-F85AC86053E4}" type="presParOf" srcId="{A41B4EFF-BF8C-42FF-993F-4A3A9D995377}" destId="{88DE92BD-DD05-416E-9FD4-8CA03F2C7A2F}" srcOrd="1" destOrd="0" presId="urn:microsoft.com/office/officeart/2005/8/layout/hierarchy3"/>
    <dgm:cxn modelId="{420EE747-8DC3-4A15-BE3C-B10979700689}" type="presParOf" srcId="{88DE92BD-DD05-416E-9FD4-8CA03F2C7A2F}" destId="{138DCBA6-2B90-4BE7-BD7A-D58913A904AC}" srcOrd="0" destOrd="0" presId="urn:microsoft.com/office/officeart/2005/8/layout/hierarchy3"/>
    <dgm:cxn modelId="{B5B26EBB-782C-4A93-A714-5AD7AA4CEF97}" type="presParOf" srcId="{138DCBA6-2B90-4BE7-BD7A-D58913A904AC}" destId="{2A8E3683-B67C-4D98-B7A9-1FB3D01C263F}" srcOrd="0" destOrd="0" presId="urn:microsoft.com/office/officeart/2005/8/layout/hierarchy3"/>
    <dgm:cxn modelId="{50AE90AF-E41B-4385-A6B6-D88C47E26450}" type="presParOf" srcId="{138DCBA6-2B90-4BE7-BD7A-D58913A904AC}" destId="{2AA875BC-2E7F-4946-9227-2A195AB3D23A}" srcOrd="1" destOrd="0" presId="urn:microsoft.com/office/officeart/2005/8/layout/hierarchy3"/>
    <dgm:cxn modelId="{4C01B5FC-B19A-4EFF-8DCC-DEA8097B4A8E}" type="presParOf" srcId="{88DE92BD-DD05-416E-9FD4-8CA03F2C7A2F}" destId="{3F46F4D4-4573-481C-8FB7-B8E23812F328}" srcOrd="1" destOrd="0" presId="urn:microsoft.com/office/officeart/2005/8/layout/hierarchy3"/>
    <dgm:cxn modelId="{F167287A-64AB-4C45-A1D6-8A79A79824AD}" type="presParOf" srcId="{3F46F4D4-4573-481C-8FB7-B8E23812F328}" destId="{82C1B7D9-99C0-43CB-82B6-DB4C63B341BC}" srcOrd="0" destOrd="0" presId="urn:microsoft.com/office/officeart/2005/8/layout/hierarchy3"/>
    <dgm:cxn modelId="{A0389280-A116-494D-A5A3-C588A45FB30D}" type="presParOf" srcId="{3F46F4D4-4573-481C-8FB7-B8E23812F328}" destId="{78D4B74C-B7EE-431A-8069-4B04DF28FCA6}" srcOrd="1" destOrd="0" presId="urn:microsoft.com/office/officeart/2005/8/layout/hierarchy3"/>
    <dgm:cxn modelId="{3F411933-4350-44D3-8852-FB55036D75BB}" type="presParOf" srcId="{3F46F4D4-4573-481C-8FB7-B8E23812F328}" destId="{8A19902D-C5A9-4EE8-BFD6-2F1DEC6B101F}" srcOrd="2" destOrd="0" presId="urn:microsoft.com/office/officeart/2005/8/layout/hierarchy3"/>
    <dgm:cxn modelId="{46F9E8B4-7A7E-41A1-A398-48D98B591FD1}" type="presParOf" srcId="{3F46F4D4-4573-481C-8FB7-B8E23812F328}" destId="{E537938A-6AE2-4468-BFEB-4BD06D1B329B}" srcOrd="3" destOrd="0" presId="urn:microsoft.com/office/officeart/2005/8/layout/hierarchy3"/>
    <dgm:cxn modelId="{910E3054-4423-4F61-99E0-BC56D73B62B1}" type="presParOf" srcId="{3F46F4D4-4573-481C-8FB7-B8E23812F328}" destId="{307F4584-ED12-402D-8998-0B37807AAD87}" srcOrd="4" destOrd="0" presId="urn:microsoft.com/office/officeart/2005/8/layout/hierarchy3"/>
    <dgm:cxn modelId="{A2A63B9E-59ED-438C-A755-2B2383E44BD2}" type="presParOf" srcId="{3F46F4D4-4573-481C-8FB7-B8E23812F328}" destId="{586D61C8-F3B4-4816-8D77-D11557BD761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2B87C-5D71-45A9-8DCB-E713D5707FBE}">
      <dsp:nvSpPr>
        <dsp:cNvPr id="0" name=""/>
        <dsp:cNvSpPr/>
      </dsp:nvSpPr>
      <dsp:spPr>
        <a:xfrm>
          <a:off x="1080119" y="0"/>
          <a:ext cx="3632817" cy="960984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系统应用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8265" y="28146"/>
        <a:ext cx="3576525" cy="904692"/>
      </dsp:txXfrm>
    </dsp:sp>
    <dsp:sp modelId="{E79C7C26-45B0-479A-AB7E-59F90A21B106}">
      <dsp:nvSpPr>
        <dsp:cNvPr id="0" name=""/>
        <dsp:cNvSpPr/>
      </dsp:nvSpPr>
      <dsp:spPr>
        <a:xfrm>
          <a:off x="1443401" y="960984"/>
          <a:ext cx="561593" cy="63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66"/>
              </a:lnTo>
              <a:lnTo>
                <a:pt x="561593" y="639466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44A7-2CF0-40EA-8434-5ADF827E2254}">
      <dsp:nvSpPr>
        <dsp:cNvPr id="0" name=""/>
        <dsp:cNvSpPr/>
      </dsp:nvSpPr>
      <dsp:spPr>
        <a:xfrm>
          <a:off x="2004995" y="1113658"/>
          <a:ext cx="3741933" cy="973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程序中断</a:t>
          </a:r>
          <a:endParaRPr lang="en-US" altLang="zh-CN" sz="2800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510" y="1142173"/>
        <a:ext cx="3684903" cy="916555"/>
      </dsp:txXfrm>
    </dsp:sp>
    <dsp:sp modelId="{4271D4A7-3F39-49BB-BD18-837BDDC7EC11}">
      <dsp:nvSpPr>
        <dsp:cNvPr id="0" name=""/>
        <dsp:cNvSpPr/>
      </dsp:nvSpPr>
      <dsp:spPr>
        <a:xfrm>
          <a:off x="1443401" y="960984"/>
          <a:ext cx="561593" cy="1786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284"/>
              </a:lnTo>
              <a:lnTo>
                <a:pt x="561593" y="1786284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5357-5759-43F4-8F9B-51DA5B2D2CAE}">
      <dsp:nvSpPr>
        <dsp:cNvPr id="0" name=""/>
        <dsp:cNvSpPr/>
      </dsp:nvSpPr>
      <dsp:spPr>
        <a:xfrm>
          <a:off x="2004995" y="2239726"/>
          <a:ext cx="3741933" cy="101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递归函数调用</a:t>
          </a:r>
          <a:endParaRPr lang="en-US" altLang="zh-CN" sz="2800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4726" y="2269457"/>
        <a:ext cx="3682471" cy="955623"/>
      </dsp:txXfrm>
    </dsp:sp>
    <dsp:sp modelId="{A6CB4E5B-8D07-4CF9-ACF9-444EAED68D58}">
      <dsp:nvSpPr>
        <dsp:cNvPr id="0" name=""/>
        <dsp:cNvSpPr/>
      </dsp:nvSpPr>
      <dsp:spPr>
        <a:xfrm>
          <a:off x="1443401" y="960984"/>
          <a:ext cx="561593" cy="290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4487"/>
              </a:lnTo>
              <a:lnTo>
                <a:pt x="561593" y="2904487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F65D2-794A-4EFE-84A5-FF6135E2AE8D}">
      <dsp:nvSpPr>
        <dsp:cNvPr id="0" name=""/>
        <dsp:cNvSpPr/>
      </dsp:nvSpPr>
      <dsp:spPr>
        <a:xfrm>
          <a:off x="2004995" y="3407293"/>
          <a:ext cx="3741933" cy="916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无处不在的</a:t>
          </a:r>
          <a:r>
            <a:rPr lang="en-US" altLang="zh-CN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Undo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操作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1834" y="3434132"/>
        <a:ext cx="3688255" cy="862678"/>
      </dsp:txXfrm>
    </dsp:sp>
    <dsp:sp modelId="{2A8E3683-B67C-4D98-B7A9-1FB3D01C263F}">
      <dsp:nvSpPr>
        <dsp:cNvPr id="0" name=""/>
        <dsp:cNvSpPr/>
      </dsp:nvSpPr>
      <dsp:spPr>
        <a:xfrm>
          <a:off x="6028127" y="28828"/>
          <a:ext cx="3631219" cy="945596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程序应用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5823" y="56524"/>
        <a:ext cx="3575827" cy="890204"/>
      </dsp:txXfrm>
    </dsp:sp>
    <dsp:sp modelId="{82C1B7D9-99C0-43CB-82B6-DB4C63B341BC}">
      <dsp:nvSpPr>
        <dsp:cNvPr id="0" name=""/>
        <dsp:cNvSpPr/>
      </dsp:nvSpPr>
      <dsp:spPr>
        <a:xfrm>
          <a:off x="6391249" y="974424"/>
          <a:ext cx="414641" cy="603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761"/>
              </a:lnTo>
              <a:lnTo>
                <a:pt x="414641" y="603761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4B74C-B7EE-431A-8069-4B04DF28FCA6}">
      <dsp:nvSpPr>
        <dsp:cNvPr id="0" name=""/>
        <dsp:cNvSpPr/>
      </dsp:nvSpPr>
      <dsp:spPr>
        <a:xfrm>
          <a:off x="6805891" y="1099734"/>
          <a:ext cx="3723948" cy="956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表达式求值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33918" y="1127761"/>
        <a:ext cx="3667894" cy="900850"/>
      </dsp:txXfrm>
    </dsp:sp>
    <dsp:sp modelId="{8A19902D-C5A9-4EE8-BFD6-2F1DEC6B101F}">
      <dsp:nvSpPr>
        <dsp:cNvPr id="0" name=""/>
        <dsp:cNvSpPr/>
      </dsp:nvSpPr>
      <dsp:spPr>
        <a:xfrm>
          <a:off x="6391249" y="974424"/>
          <a:ext cx="449509" cy="1717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810"/>
              </a:lnTo>
              <a:lnTo>
                <a:pt x="449509" y="1717810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938A-6AE2-4468-BFEB-4BD06D1B329B}">
      <dsp:nvSpPr>
        <dsp:cNvPr id="0" name=""/>
        <dsp:cNvSpPr/>
      </dsp:nvSpPr>
      <dsp:spPr>
        <a:xfrm>
          <a:off x="6840759" y="2196506"/>
          <a:ext cx="3683790" cy="9914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数值转换、括号匹配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69798" y="2225545"/>
        <a:ext cx="3625712" cy="933378"/>
      </dsp:txXfrm>
    </dsp:sp>
    <dsp:sp modelId="{307F4584-ED12-402D-8998-0B37807AAD87}">
      <dsp:nvSpPr>
        <dsp:cNvPr id="0" name=""/>
        <dsp:cNvSpPr/>
      </dsp:nvSpPr>
      <dsp:spPr>
        <a:xfrm>
          <a:off x="6391249" y="974424"/>
          <a:ext cx="485861" cy="286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8443"/>
              </a:lnTo>
              <a:lnTo>
                <a:pt x="485861" y="2868443"/>
              </a:lnTo>
            </a:path>
          </a:pathLst>
        </a:custGeom>
        <a:noFill/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D61C8-F3B4-4816-8D77-D11557BD761F}">
      <dsp:nvSpPr>
        <dsp:cNvPr id="0" name=""/>
        <dsp:cNvSpPr/>
      </dsp:nvSpPr>
      <dsp:spPr>
        <a:xfrm>
          <a:off x="6877111" y="3331979"/>
          <a:ext cx="3684483" cy="102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迷宫求解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07038" y="3361906"/>
        <a:ext cx="3624629" cy="961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pPr/>
              <a:t>1</a:t>
            </a:fld>
            <a:endParaRPr lang="en-US" altLang="zh-CN" sz="1200" b="0" smtClean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 cstate="print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3/20/2023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slideLayout" Target="../slideLayouts/slideLayout37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image" Target="../media/image9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slideLayout" Target="../slideLayouts/slideLayout37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19" Type="http://schemas.openxmlformats.org/officeDocument/2006/relationships/image" Target="../media/image9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slideLayout" Target="../slideLayouts/slideLayout49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4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slideLayout" Target="../slideLayouts/slideLayout3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image" Target="../media/image9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栈</a:t>
            </a: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2996952"/>
            <a:ext cx="6840760" cy="2448272"/>
          </a:xfrm>
        </p:spPr>
        <p:txBody>
          <a:bodyPr>
            <a:noAutofit/>
          </a:bodyPr>
          <a:lstStyle/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86" y="331659"/>
            <a:ext cx="4572009" cy="231343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487488" y="4149079"/>
            <a:ext cx="8496944" cy="156366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已知入栈顺序是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1,2,3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判断已知序列是否为正确的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出栈序列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87488" y="2679672"/>
            <a:ext cx="6480720" cy="6963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出栈序列中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后面小于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的元素递减排列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虚尾箭头 1"/>
          <p:cNvSpPr/>
          <p:nvPr/>
        </p:nvSpPr>
        <p:spPr>
          <a:xfrm rot="16200000">
            <a:off x="3146617" y="3509373"/>
            <a:ext cx="619102" cy="504060"/>
          </a:xfrm>
          <a:prstGeom prst="strip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小组讨论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8147" y="933570"/>
            <a:ext cx="270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534621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8147" y="1705750"/>
            <a:ext cx="270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432651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5940070" y="1653416"/>
            <a:ext cx="533488" cy="616987"/>
          </a:xfrm>
          <a:custGeom>
            <a:avLst/>
            <a:gdLst>
              <a:gd name="T0" fmla="*/ 542159 w 3294"/>
              <a:gd name="T1" fmla="*/ 1438813 h 3351"/>
              <a:gd name="T2" fmla="*/ 799000 w 3294"/>
              <a:gd name="T3" fmla="*/ 921421 h 3351"/>
              <a:gd name="T4" fmla="*/ 1095065 w 3294"/>
              <a:gd name="T5" fmla="*/ 449159 h 3351"/>
              <a:gd name="T6" fmla="*/ 1337398 w 3294"/>
              <a:gd name="T7" fmla="*/ 142377 h 3351"/>
              <a:gd name="T8" fmla="*/ 1452922 w 3294"/>
              <a:gd name="T9" fmla="*/ 45131 h 3351"/>
              <a:gd name="T10" fmla="*/ 1594238 w 3294"/>
              <a:gd name="T11" fmla="*/ 15581 h 3351"/>
              <a:gd name="T12" fmla="*/ 1744151 w 3294"/>
              <a:gd name="T13" fmla="*/ 0 h 3351"/>
              <a:gd name="T14" fmla="*/ 1769943 w 3294"/>
              <a:gd name="T15" fmla="*/ 19879 h 3351"/>
              <a:gd name="T16" fmla="*/ 1760809 w 3294"/>
              <a:gd name="T17" fmla="*/ 44056 h 3351"/>
              <a:gd name="T18" fmla="*/ 1707076 w 3294"/>
              <a:gd name="T19" fmla="*/ 95097 h 3351"/>
              <a:gd name="T20" fmla="*/ 1218649 w 3294"/>
              <a:gd name="T21" fmla="*/ 704363 h 3351"/>
              <a:gd name="T22" fmla="*/ 773208 w 3294"/>
              <a:gd name="T23" fmla="*/ 1550566 h 3351"/>
              <a:gd name="T24" fmla="*/ 673803 w 3294"/>
              <a:gd name="T25" fmla="*/ 1763325 h 3351"/>
              <a:gd name="T26" fmla="*/ 503472 w 3294"/>
              <a:gd name="T27" fmla="*/ 1800397 h 3351"/>
              <a:gd name="T28" fmla="*/ 379888 w 3294"/>
              <a:gd name="T29" fmla="*/ 1779443 h 3351"/>
              <a:gd name="T30" fmla="*/ 298214 w 3294"/>
              <a:gd name="T31" fmla="*/ 1665542 h 3351"/>
              <a:gd name="T32" fmla="*/ 66091 w 3294"/>
              <a:gd name="T33" fmla="*/ 1371117 h 3351"/>
              <a:gd name="T34" fmla="*/ 0 w 3294"/>
              <a:gd name="T35" fmla="*/ 1265812 h 3351"/>
              <a:gd name="T36" fmla="*/ 72001 w 3294"/>
              <a:gd name="T37" fmla="*/ 1165879 h 3351"/>
              <a:gd name="T38" fmla="*/ 192362 w 3294"/>
              <a:gd name="T39" fmla="*/ 1115376 h 3351"/>
              <a:gd name="T40" fmla="*/ 342812 w 3294"/>
              <a:gd name="T41" fmla="*/ 1182535 h 3351"/>
              <a:gd name="T42" fmla="*/ 542159 w 3294"/>
              <a:gd name="T43" fmla="*/ 1438813 h 33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94" h="3351">
                <a:moveTo>
                  <a:pt x="1009" y="2678"/>
                </a:moveTo>
                <a:cubicBezTo>
                  <a:pt x="1157" y="2345"/>
                  <a:pt x="1317" y="2024"/>
                  <a:pt x="1487" y="1715"/>
                </a:cubicBezTo>
                <a:cubicBezTo>
                  <a:pt x="1658" y="1407"/>
                  <a:pt x="1842" y="1113"/>
                  <a:pt x="2038" y="836"/>
                </a:cubicBezTo>
                <a:cubicBezTo>
                  <a:pt x="2235" y="558"/>
                  <a:pt x="2385" y="368"/>
                  <a:pt x="2489" y="265"/>
                </a:cubicBezTo>
                <a:cubicBezTo>
                  <a:pt x="2592" y="162"/>
                  <a:pt x="2664" y="101"/>
                  <a:pt x="2704" y="84"/>
                </a:cubicBezTo>
                <a:cubicBezTo>
                  <a:pt x="2743" y="66"/>
                  <a:pt x="2831" y="48"/>
                  <a:pt x="2967" y="29"/>
                </a:cubicBezTo>
                <a:cubicBezTo>
                  <a:pt x="3102" y="10"/>
                  <a:pt x="3195" y="0"/>
                  <a:pt x="3246" y="0"/>
                </a:cubicBezTo>
                <a:cubicBezTo>
                  <a:pt x="3278" y="0"/>
                  <a:pt x="3294" y="13"/>
                  <a:pt x="3294" y="37"/>
                </a:cubicBezTo>
                <a:cubicBezTo>
                  <a:pt x="3294" y="52"/>
                  <a:pt x="3288" y="67"/>
                  <a:pt x="3277" y="82"/>
                </a:cubicBezTo>
                <a:cubicBezTo>
                  <a:pt x="3265" y="96"/>
                  <a:pt x="3232" y="128"/>
                  <a:pt x="3177" y="177"/>
                </a:cubicBezTo>
                <a:cubicBezTo>
                  <a:pt x="2902" y="433"/>
                  <a:pt x="2599" y="811"/>
                  <a:pt x="2268" y="1311"/>
                </a:cubicBezTo>
                <a:cubicBezTo>
                  <a:pt x="1938" y="1811"/>
                  <a:pt x="1661" y="2336"/>
                  <a:pt x="1439" y="2886"/>
                </a:cubicBezTo>
                <a:cubicBezTo>
                  <a:pt x="1349" y="3106"/>
                  <a:pt x="1287" y="3238"/>
                  <a:pt x="1254" y="3282"/>
                </a:cubicBezTo>
                <a:cubicBezTo>
                  <a:pt x="1221" y="3328"/>
                  <a:pt x="1115" y="3351"/>
                  <a:pt x="937" y="3351"/>
                </a:cubicBezTo>
                <a:cubicBezTo>
                  <a:pt x="809" y="3351"/>
                  <a:pt x="732" y="3338"/>
                  <a:pt x="707" y="3312"/>
                </a:cubicBezTo>
                <a:cubicBezTo>
                  <a:pt x="682" y="3286"/>
                  <a:pt x="631" y="3215"/>
                  <a:pt x="555" y="3100"/>
                </a:cubicBezTo>
                <a:cubicBezTo>
                  <a:pt x="430" y="2907"/>
                  <a:pt x="286" y="2724"/>
                  <a:pt x="123" y="2552"/>
                </a:cubicBezTo>
                <a:cubicBezTo>
                  <a:pt x="41" y="2466"/>
                  <a:pt x="0" y="2400"/>
                  <a:pt x="0" y="2356"/>
                </a:cubicBezTo>
                <a:cubicBezTo>
                  <a:pt x="0" y="2295"/>
                  <a:pt x="45" y="2233"/>
                  <a:pt x="134" y="2170"/>
                </a:cubicBezTo>
                <a:cubicBezTo>
                  <a:pt x="224" y="2107"/>
                  <a:pt x="298" y="2076"/>
                  <a:pt x="358" y="2076"/>
                </a:cubicBezTo>
                <a:cubicBezTo>
                  <a:pt x="434" y="2076"/>
                  <a:pt x="527" y="2118"/>
                  <a:pt x="638" y="2201"/>
                </a:cubicBezTo>
                <a:cubicBezTo>
                  <a:pt x="749" y="2285"/>
                  <a:pt x="873" y="2444"/>
                  <a:pt x="1009" y="2678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5906893" y="933570"/>
            <a:ext cx="545280" cy="522085"/>
          </a:xfrm>
          <a:custGeom>
            <a:avLst/>
            <a:gdLst>
              <a:gd name="T0" fmla="*/ 1272769 w 2321"/>
              <a:gd name="T1" fmla="*/ 899811 h 2321"/>
              <a:gd name="T2" fmla="*/ 1751027 w 2321"/>
              <a:gd name="T3" fmla="*/ 421980 h 2321"/>
              <a:gd name="T4" fmla="*/ 1767305 w 2321"/>
              <a:gd name="T5" fmla="*/ 277700 h 2321"/>
              <a:gd name="T6" fmla="*/ 1521587 w 2321"/>
              <a:gd name="T7" fmla="*/ 31804 h 2321"/>
              <a:gd name="T8" fmla="*/ 1377412 w 2321"/>
              <a:gd name="T9" fmla="*/ 48869 h 2321"/>
              <a:gd name="T10" fmla="*/ 899930 w 2321"/>
              <a:gd name="T11" fmla="*/ 506531 h 2321"/>
              <a:gd name="T12" fmla="*/ 421673 w 2321"/>
              <a:gd name="T13" fmla="*/ 48093 h 2321"/>
              <a:gd name="T14" fmla="*/ 278273 w 2321"/>
              <a:gd name="T15" fmla="*/ 31804 h 2321"/>
              <a:gd name="T16" fmla="*/ 32556 w 2321"/>
              <a:gd name="T17" fmla="*/ 277700 h 2321"/>
              <a:gd name="T18" fmla="*/ 48833 w 2321"/>
              <a:gd name="T19" fmla="*/ 421980 h 2321"/>
              <a:gd name="T20" fmla="*/ 527091 w 2321"/>
              <a:gd name="T21" fmla="*/ 899811 h 2321"/>
              <a:gd name="T22" fmla="*/ 48833 w 2321"/>
              <a:gd name="T23" fmla="*/ 1378417 h 2321"/>
              <a:gd name="T24" fmla="*/ 32556 w 2321"/>
              <a:gd name="T25" fmla="*/ 1521921 h 2321"/>
              <a:gd name="T26" fmla="*/ 278273 w 2321"/>
              <a:gd name="T27" fmla="*/ 1767818 h 2321"/>
              <a:gd name="T28" fmla="*/ 422448 w 2321"/>
              <a:gd name="T29" fmla="*/ 1751528 h 2321"/>
              <a:gd name="T30" fmla="*/ 899930 w 2321"/>
              <a:gd name="T31" fmla="*/ 1272922 h 2321"/>
              <a:gd name="T32" fmla="*/ 1377412 w 2321"/>
              <a:gd name="T33" fmla="*/ 1751528 h 2321"/>
              <a:gd name="T34" fmla="*/ 1521587 w 2321"/>
              <a:gd name="T35" fmla="*/ 1767818 h 2321"/>
              <a:gd name="T36" fmla="*/ 1767305 w 2321"/>
              <a:gd name="T37" fmla="*/ 1521921 h 2321"/>
              <a:gd name="T38" fmla="*/ 1751027 w 2321"/>
              <a:gd name="T39" fmla="*/ 1377641 h 2321"/>
              <a:gd name="T40" fmla="*/ 1272769 w 2321"/>
              <a:gd name="T41" fmla="*/ 899811 h 23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1" h="2321">
                <a:moveTo>
                  <a:pt x="1642" y="1160"/>
                </a:moveTo>
                <a:cubicBezTo>
                  <a:pt x="2259" y="544"/>
                  <a:pt x="2259" y="544"/>
                  <a:pt x="2259" y="544"/>
                </a:cubicBezTo>
                <a:cubicBezTo>
                  <a:pt x="2312" y="490"/>
                  <a:pt x="2321" y="410"/>
                  <a:pt x="2280" y="358"/>
                </a:cubicBezTo>
                <a:cubicBezTo>
                  <a:pt x="2186" y="241"/>
                  <a:pt x="2080" y="135"/>
                  <a:pt x="1963" y="41"/>
                </a:cubicBezTo>
                <a:cubicBezTo>
                  <a:pt x="1911" y="0"/>
                  <a:pt x="1831" y="9"/>
                  <a:pt x="1777" y="63"/>
                </a:cubicBezTo>
                <a:cubicBezTo>
                  <a:pt x="1161" y="653"/>
                  <a:pt x="1161" y="653"/>
                  <a:pt x="1161" y="653"/>
                </a:cubicBezTo>
                <a:cubicBezTo>
                  <a:pt x="544" y="62"/>
                  <a:pt x="544" y="62"/>
                  <a:pt x="544" y="62"/>
                </a:cubicBezTo>
                <a:cubicBezTo>
                  <a:pt x="491" y="9"/>
                  <a:pt x="411" y="0"/>
                  <a:pt x="359" y="41"/>
                </a:cubicBezTo>
                <a:cubicBezTo>
                  <a:pt x="242" y="135"/>
                  <a:pt x="136" y="241"/>
                  <a:pt x="42" y="358"/>
                </a:cubicBezTo>
                <a:cubicBezTo>
                  <a:pt x="0" y="410"/>
                  <a:pt x="10" y="490"/>
                  <a:pt x="63" y="544"/>
                </a:cubicBezTo>
                <a:cubicBezTo>
                  <a:pt x="680" y="1160"/>
                  <a:pt x="680" y="1160"/>
                  <a:pt x="680" y="1160"/>
                </a:cubicBezTo>
                <a:cubicBezTo>
                  <a:pt x="63" y="1777"/>
                  <a:pt x="63" y="1777"/>
                  <a:pt x="63" y="1777"/>
                </a:cubicBezTo>
                <a:cubicBezTo>
                  <a:pt x="10" y="1830"/>
                  <a:pt x="1" y="1910"/>
                  <a:pt x="42" y="1962"/>
                </a:cubicBezTo>
                <a:cubicBezTo>
                  <a:pt x="136" y="2079"/>
                  <a:pt x="242" y="2185"/>
                  <a:pt x="359" y="2279"/>
                </a:cubicBezTo>
                <a:cubicBezTo>
                  <a:pt x="411" y="2321"/>
                  <a:pt x="491" y="2311"/>
                  <a:pt x="545" y="2258"/>
                </a:cubicBezTo>
                <a:cubicBezTo>
                  <a:pt x="1161" y="1641"/>
                  <a:pt x="1161" y="1641"/>
                  <a:pt x="1161" y="1641"/>
                </a:cubicBezTo>
                <a:cubicBezTo>
                  <a:pt x="1777" y="2258"/>
                  <a:pt x="1777" y="2258"/>
                  <a:pt x="1777" y="2258"/>
                </a:cubicBezTo>
                <a:cubicBezTo>
                  <a:pt x="1831" y="2311"/>
                  <a:pt x="1911" y="2320"/>
                  <a:pt x="1963" y="2279"/>
                </a:cubicBezTo>
                <a:cubicBezTo>
                  <a:pt x="2080" y="2185"/>
                  <a:pt x="2186" y="2079"/>
                  <a:pt x="2280" y="1962"/>
                </a:cubicBezTo>
                <a:cubicBezTo>
                  <a:pt x="2321" y="1910"/>
                  <a:pt x="2312" y="1830"/>
                  <a:pt x="2259" y="1776"/>
                </a:cubicBezTo>
                <a:lnTo>
                  <a:pt x="1642" y="116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91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/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06500" y="893618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设一个栈的输入序列是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，则下列序列中，是栈的合法输出序列的是？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3 2 1 5 4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5 1 2 3 4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4 5 1 3 2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4 3 1 2 5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45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有六个元素以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的顺序进栈，问哪个不是合法的出栈序列？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2 3 4 1 5 6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3 4 6 5 2 1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5 4 3 6 1 2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4 5 3 1 2 6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84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7341"/>
              </p:ext>
            </p:extLst>
          </p:nvPr>
        </p:nvGraphicFramePr>
        <p:xfrm>
          <a:off x="2207568" y="2737928"/>
          <a:ext cx="1224136" cy="357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5952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523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5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D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5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C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5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5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A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07262"/>
              </p:ext>
            </p:extLst>
          </p:nvPr>
        </p:nvGraphicFramePr>
        <p:xfrm>
          <a:off x="1437353" y="2780930"/>
          <a:ext cx="751632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/>
              </a:tblGrid>
              <a:tr h="5880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80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29417" y="5615533"/>
            <a:ext cx="1295400" cy="523875"/>
            <a:chOff x="528" y="3322"/>
            <a:chExt cx="816" cy="330"/>
          </a:xfrm>
        </p:grpSpPr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642" y="3322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1904113" y="1557424"/>
            <a:ext cx="1831045" cy="8010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710534" y="1557424"/>
            <a:ext cx="6282010" cy="8010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描述顺序栈，需要定义哪些量？</a:t>
            </a:r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4007768" y="1700808"/>
            <a:ext cx="432048" cy="576064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5182" y="4023985"/>
            <a:ext cx="194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栈底指针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71114" y="5066265"/>
            <a:ext cx="195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栈的容量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83832" y="4545125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栈顶指针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924157" y="2659175"/>
            <a:ext cx="4392357" cy="3908762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#define  MAXSIZE  100</a:t>
            </a:r>
            <a:endParaRPr lang="en-US" altLang="zh-CN" sz="32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endParaRPr lang="en-US" altLang="zh-CN" sz="2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SElemType</a:t>
            </a:r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*base</a:t>
            </a:r>
            <a:r>
              <a:rPr lang="en-US" altLang="zh-CN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SElemType</a:t>
            </a:r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*top</a:t>
            </a:r>
            <a:r>
              <a:rPr lang="en-US" altLang="zh-CN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stacksize</a:t>
            </a:r>
            <a:r>
              <a:rPr lang="en-US" altLang="zh-CN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32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SqStack</a:t>
            </a:r>
            <a:r>
              <a:rPr lang="en-US" altLang="zh-CN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sz="32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SqStack</a:t>
            </a:r>
            <a:r>
              <a:rPr lang="en-US" altLang="zh-CN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S;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6211438" y="4086535"/>
            <a:ext cx="633220" cy="39812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6224156" y="4605595"/>
            <a:ext cx="633220" cy="39812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6211438" y="5152509"/>
            <a:ext cx="633220" cy="39812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71464" y="402535"/>
            <a:ext cx="2570851" cy="988329"/>
            <a:chOff x="511396" y="5843700"/>
            <a:chExt cx="4046355" cy="1903027"/>
          </a:xfrm>
        </p:grpSpPr>
        <p:sp>
          <p:nvSpPr>
            <p:cNvPr id="24" name="燕尾形 2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4"/>
            <p:cNvSpPr/>
            <p:nvPr/>
          </p:nvSpPr>
          <p:spPr>
            <a:xfrm>
              <a:off x="122494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597900" y="3532040"/>
            <a:ext cx="194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始地址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78148" y="5589485"/>
            <a:ext cx="1942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连续空间的大小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左弧形箭头 29"/>
          <p:cNvSpPr/>
          <p:nvPr/>
        </p:nvSpPr>
        <p:spPr>
          <a:xfrm>
            <a:off x="4214508" y="3691058"/>
            <a:ext cx="439663" cy="759679"/>
          </a:xfrm>
          <a:prstGeom prst="curvedRightArrow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581817" y="3198790"/>
            <a:ext cx="1295400" cy="523875"/>
            <a:chOff x="528" y="3323"/>
            <a:chExt cx="816" cy="330"/>
          </a:xfrm>
        </p:grpSpPr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624" y="3323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栈顶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445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3" grpId="0"/>
      <p:bldP spid="41" grpId="0"/>
      <p:bldP spid="42" grpId="0"/>
      <p:bldP spid="43" grpId="0" animBg="1"/>
      <p:bldP spid="5" grpId="0" animBg="1"/>
      <p:bldP spid="47" grpId="0" animBg="1"/>
      <p:bldP spid="48" grpId="0" animBg="1"/>
      <p:bldP spid="28" grpId="0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73735"/>
              </p:ext>
            </p:extLst>
          </p:nvPr>
        </p:nvGraphicFramePr>
        <p:xfrm>
          <a:off x="2362921" y="1449132"/>
          <a:ext cx="1224136" cy="336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524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45468"/>
              </p:ext>
            </p:extLst>
          </p:nvPr>
        </p:nvGraphicFramePr>
        <p:xfrm>
          <a:off x="1592706" y="1450091"/>
          <a:ext cx="75163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/>
              </a:tblGrid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24262" y="4263824"/>
            <a:ext cx="1295400" cy="523875"/>
            <a:chOff x="528" y="3381"/>
            <a:chExt cx="816" cy="330"/>
          </a:xfrm>
        </p:grpSpPr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603" y="3381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750537" y="3894876"/>
            <a:ext cx="1684338" cy="523875"/>
            <a:chOff x="528" y="3342"/>
            <a:chExt cx="1061" cy="330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636" y="3342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91344" y="5142694"/>
            <a:ext cx="3465847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</a:ln>
          <a:extLst/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栈空：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en-US" altLang="zh-CN" sz="2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264721" y="5170109"/>
            <a:ext cx="2866509" cy="110812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</a:ln>
          <a:extLst/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lnSpc>
                <a:spcPts val="42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</a:p>
          <a:p>
            <a:pPr>
              <a:lnSpc>
                <a:spcPts val="4200"/>
              </a:lnSpc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en-US" altLang="zh-CN" sz="2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02006"/>
              </p:ext>
            </p:extLst>
          </p:nvPr>
        </p:nvGraphicFramePr>
        <p:xfrm>
          <a:off x="5295850" y="1473951"/>
          <a:ext cx="1224136" cy="336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524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17258"/>
              </p:ext>
            </p:extLst>
          </p:nvPr>
        </p:nvGraphicFramePr>
        <p:xfrm>
          <a:off x="4525635" y="1474910"/>
          <a:ext cx="75163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/>
              </a:tblGrid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657191" y="4288643"/>
            <a:ext cx="1295400" cy="523875"/>
            <a:chOff x="528" y="3381"/>
            <a:chExt cx="816" cy="330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603" y="3381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57191" y="3813578"/>
            <a:ext cx="1684338" cy="523875"/>
            <a:chOff x="528" y="3342"/>
            <a:chExt cx="1061" cy="33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636" y="3342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591944" y="424728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70167" y="3679049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7536160" y="5157192"/>
            <a:ext cx="4392488" cy="101566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</a:ln>
          <a:extLst/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栈满：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en-US" altLang="zh-CN" sz="2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stacksize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56372"/>
              </p:ext>
            </p:extLst>
          </p:nvPr>
        </p:nvGraphicFramePr>
        <p:xfrm>
          <a:off x="8624665" y="1507690"/>
          <a:ext cx="1224136" cy="336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524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89677"/>
              </p:ext>
            </p:extLst>
          </p:nvPr>
        </p:nvGraphicFramePr>
        <p:xfrm>
          <a:off x="7854450" y="1508649"/>
          <a:ext cx="75163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/>
              </a:tblGrid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6986006" y="4322382"/>
            <a:ext cx="1295400" cy="523875"/>
            <a:chOff x="528" y="3381"/>
            <a:chExt cx="816" cy="330"/>
          </a:xfrm>
        </p:grpSpPr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603" y="3381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7003950" y="2996952"/>
            <a:ext cx="1684338" cy="523875"/>
            <a:chOff x="528" y="3342"/>
            <a:chExt cx="1061" cy="330"/>
          </a:xfrm>
        </p:grpSpPr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636" y="3342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920759" y="4281026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98982" y="371278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898982" y="3128013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C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904312" y="257100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D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04312" y="1986225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E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04312" y="1508649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F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3505810" y="536656"/>
            <a:ext cx="194211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五边形 4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271464" y="402535"/>
            <a:ext cx="2570851" cy="988329"/>
            <a:chOff x="511396" y="5843700"/>
            <a:chExt cx="4046355" cy="1903027"/>
          </a:xfrm>
        </p:grpSpPr>
        <p:sp>
          <p:nvSpPr>
            <p:cNvPr id="44" name="燕尾形 4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燕尾形 4"/>
            <p:cNvSpPr/>
            <p:nvPr/>
          </p:nvSpPr>
          <p:spPr>
            <a:xfrm>
              <a:off x="122494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下箭头标注 2"/>
          <p:cNvSpPr/>
          <p:nvPr/>
        </p:nvSpPr>
        <p:spPr>
          <a:xfrm>
            <a:off x="347056" y="1551570"/>
            <a:ext cx="1622545" cy="1619363"/>
          </a:xfrm>
          <a:prstGeom prst="downArrowCallout">
            <a:avLst>
              <a:gd name="adj1" fmla="val 11740"/>
              <a:gd name="adj2" fmla="val 17250"/>
              <a:gd name="adj3" fmla="val 18313"/>
              <a:gd name="adj4" fmla="val 60435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指向栈顶元素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660075" y="418059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38298" y="365414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65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0039 -0.0761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7615 L -0.00156 -0.15602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00078 0.0807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00078 -0.2919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1.04167E-6 -0.0925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23" grpId="0"/>
      <p:bldP spid="24" grpId="0"/>
      <p:bldP spid="25" grpId="0" animBg="1"/>
      <p:bldP spid="34" grpId="0"/>
      <p:bldP spid="35" grpId="0"/>
      <p:bldP spid="35" grpId="1"/>
      <p:bldP spid="35" grpId="2"/>
      <p:bldP spid="37" grpId="2"/>
      <p:bldP spid="38" grpId="2"/>
      <p:bldP spid="39" grpId="2"/>
      <p:bldP spid="40" grpId="2"/>
      <p:bldP spid="3" grpId="0" animBg="1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91872"/>
              </p:ext>
            </p:extLst>
          </p:nvPr>
        </p:nvGraphicFramePr>
        <p:xfrm>
          <a:off x="10056440" y="1995981"/>
          <a:ext cx="1224136" cy="336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524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74918"/>
              </p:ext>
            </p:extLst>
          </p:nvPr>
        </p:nvGraphicFramePr>
        <p:xfrm>
          <a:off x="9286225" y="1996940"/>
          <a:ext cx="75163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/>
              </a:tblGrid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417781" y="4810673"/>
            <a:ext cx="1295400" cy="523875"/>
            <a:chOff x="528" y="3381"/>
            <a:chExt cx="816" cy="330"/>
          </a:xfrm>
        </p:grpSpPr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603" y="3381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8417781" y="4335608"/>
            <a:ext cx="1684338" cy="523875"/>
            <a:chOff x="528" y="3342"/>
            <a:chExt cx="1061" cy="330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636" y="3342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352534" y="476931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30757" y="4201079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5" name="横卷形 14"/>
          <p:cNvSpPr/>
          <p:nvPr/>
        </p:nvSpPr>
        <p:spPr>
          <a:xfrm>
            <a:off x="772749" y="1381127"/>
            <a:ext cx="1312941" cy="751729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横卷形 15"/>
          <p:cNvSpPr/>
          <p:nvPr/>
        </p:nvSpPr>
        <p:spPr>
          <a:xfrm>
            <a:off x="791654" y="2122755"/>
            <a:ext cx="1312941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横卷形 16"/>
          <p:cNvSpPr/>
          <p:nvPr/>
        </p:nvSpPr>
        <p:spPr>
          <a:xfrm>
            <a:off x="803364" y="2852937"/>
            <a:ext cx="1312941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243551" y="3030237"/>
            <a:ext cx="6667983" cy="3071462"/>
          </a:xfrm>
          <a:prstGeom prst="rect">
            <a:avLst/>
          </a:prstGeom>
          <a:noFill/>
          <a:ln w="22225">
            <a:noFill/>
          </a:ln>
          <a:extLst/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3505810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71464" y="402535"/>
            <a:ext cx="2570851" cy="988329"/>
            <a:chOff x="511396" y="5843700"/>
            <a:chExt cx="4046355" cy="1903027"/>
          </a:xfrm>
        </p:grpSpPr>
        <p:sp>
          <p:nvSpPr>
            <p:cNvPr id="24" name="燕尾形 2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燕尾形 4"/>
            <p:cNvSpPr/>
            <p:nvPr/>
          </p:nvSpPr>
          <p:spPr>
            <a:xfrm>
              <a:off x="122494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685160" y="1475314"/>
            <a:ext cx="5851683" cy="53602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顺序栈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SqStack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，入栈的元素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2208189" y="1524578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685161" y="2258788"/>
            <a:ext cx="5851683" cy="53788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新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SqStack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2225456" y="2255903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679562" y="2996933"/>
            <a:ext cx="5857282" cy="3088089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Push(                                          )  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S.base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S.stacksize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ERROR; 	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=e;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return OK;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5284" y="3207422"/>
            <a:ext cx="465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SqStack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SElemType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2225456" y="2978971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10272" y="4664483"/>
            <a:ext cx="24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++=e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49017" y="3564408"/>
            <a:ext cx="2566922" cy="238429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判断是否栈满，若满则出错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压入栈顶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栈顶指针加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138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-0.0004 -0.0761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7616 L -0.00157 -0.1560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00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animBg="1"/>
      <p:bldP spid="27" grpId="0" animBg="1"/>
      <p:bldP spid="28" grpId="0" animBg="1"/>
      <p:bldP spid="29" grpId="0" animBg="1"/>
      <p:bldP spid="30" grpId="0" animBg="1"/>
      <p:bldP spid="2" grpId="0"/>
      <p:bldP spid="31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横卷形 14"/>
          <p:cNvSpPr/>
          <p:nvPr/>
        </p:nvSpPr>
        <p:spPr>
          <a:xfrm>
            <a:off x="772749" y="1381127"/>
            <a:ext cx="1312941" cy="751729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横卷形 15"/>
          <p:cNvSpPr/>
          <p:nvPr/>
        </p:nvSpPr>
        <p:spPr>
          <a:xfrm>
            <a:off x="791654" y="2122755"/>
            <a:ext cx="1312941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横卷形 16"/>
          <p:cNvSpPr/>
          <p:nvPr/>
        </p:nvSpPr>
        <p:spPr>
          <a:xfrm>
            <a:off x="803364" y="2852937"/>
            <a:ext cx="1312941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3083"/>
              </p:ext>
            </p:extLst>
          </p:nvPr>
        </p:nvGraphicFramePr>
        <p:xfrm>
          <a:off x="10547482" y="2524439"/>
          <a:ext cx="1224136" cy="336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524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85998"/>
              </p:ext>
            </p:extLst>
          </p:nvPr>
        </p:nvGraphicFramePr>
        <p:xfrm>
          <a:off x="9777267" y="2525398"/>
          <a:ext cx="75163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/>
              </a:tblGrid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8908823" y="5339131"/>
            <a:ext cx="1295400" cy="523875"/>
            <a:chOff x="528" y="3381"/>
            <a:chExt cx="816" cy="330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603" y="3381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926767" y="4013701"/>
            <a:ext cx="1684338" cy="523875"/>
            <a:chOff x="528" y="3342"/>
            <a:chExt cx="1061" cy="330"/>
          </a:xfrm>
        </p:grpSpPr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636" y="3342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843576" y="5297775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821799" y="472953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505810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71464" y="402535"/>
            <a:ext cx="2570851" cy="988329"/>
            <a:chOff x="511396" y="5843700"/>
            <a:chExt cx="4046355" cy="1903027"/>
          </a:xfrm>
        </p:grpSpPr>
        <p:sp>
          <p:nvSpPr>
            <p:cNvPr id="34" name="燕尾形 3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燕尾形 4"/>
            <p:cNvSpPr/>
            <p:nvPr/>
          </p:nvSpPr>
          <p:spPr>
            <a:xfrm>
              <a:off x="122494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2689421" y="1475314"/>
            <a:ext cx="6862963" cy="53602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顺序栈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SqStack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2208189" y="1524578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89421" y="2209389"/>
            <a:ext cx="6862963" cy="53602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保存栈顶元素的变量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，新的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SqStack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 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2208189" y="2258653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682314" y="2993531"/>
            <a:ext cx="6148722" cy="3088089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Pop(                                           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) 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S.base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ERROR; 	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return OK;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407749" y="3236825"/>
            <a:ext cx="479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SqStack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SElemType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2208188" y="2993531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07999" y="4628445"/>
            <a:ext cx="206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e=*--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59288" y="3929437"/>
            <a:ext cx="2599084" cy="1600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判断是否栈空，若空则出错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栈顶指针减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获取栈顶元素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899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00078 0.08079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0" animBg="1"/>
      <p:bldP spid="38" grpId="0" animBg="1"/>
      <p:bldP spid="39" grpId="0" animBg="1"/>
      <p:bldP spid="40" grpId="0" animBg="1"/>
      <p:bldP spid="41" grpId="0" animBg="1"/>
      <p:bldP spid="36" grpId="0"/>
      <p:bldP spid="42" grpId="0" animBg="1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横卷形 14"/>
          <p:cNvSpPr/>
          <p:nvPr/>
        </p:nvSpPr>
        <p:spPr>
          <a:xfrm>
            <a:off x="772749" y="1381127"/>
            <a:ext cx="1312941" cy="751729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横卷形 15"/>
          <p:cNvSpPr/>
          <p:nvPr/>
        </p:nvSpPr>
        <p:spPr>
          <a:xfrm>
            <a:off x="791654" y="2122755"/>
            <a:ext cx="1312941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横卷形 16"/>
          <p:cNvSpPr/>
          <p:nvPr/>
        </p:nvSpPr>
        <p:spPr>
          <a:xfrm>
            <a:off x="803364" y="2852937"/>
            <a:ext cx="1312941" cy="73018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63083"/>
              </p:ext>
            </p:extLst>
          </p:nvPr>
        </p:nvGraphicFramePr>
        <p:xfrm>
          <a:off x="10547482" y="2524439"/>
          <a:ext cx="1224136" cy="336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524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82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85998"/>
              </p:ext>
            </p:extLst>
          </p:nvPr>
        </p:nvGraphicFramePr>
        <p:xfrm>
          <a:off x="9777267" y="2525398"/>
          <a:ext cx="75163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/>
              </a:tblGrid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385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8908823" y="5339131"/>
            <a:ext cx="1295400" cy="523875"/>
            <a:chOff x="528" y="3381"/>
            <a:chExt cx="816" cy="330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603" y="3381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926767" y="4013701"/>
            <a:ext cx="1684338" cy="523875"/>
            <a:chOff x="528" y="3342"/>
            <a:chExt cx="1061" cy="330"/>
          </a:xfrm>
        </p:grpSpPr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636" y="3342"/>
              <a:ext cx="9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843576" y="5297775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821799" y="472953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505810" y="536656"/>
            <a:ext cx="359830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取栈顶元素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71464" y="402535"/>
            <a:ext cx="2570851" cy="988329"/>
            <a:chOff x="511396" y="5843700"/>
            <a:chExt cx="4046355" cy="1903027"/>
          </a:xfrm>
        </p:grpSpPr>
        <p:sp>
          <p:nvSpPr>
            <p:cNvPr id="34" name="燕尾形 3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燕尾形 4"/>
            <p:cNvSpPr/>
            <p:nvPr/>
          </p:nvSpPr>
          <p:spPr>
            <a:xfrm>
              <a:off x="122494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2689421" y="1475314"/>
            <a:ext cx="3190555" cy="53602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顺序栈</a:t>
            </a:r>
            <a:r>
              <a:rPr lang="en-US" altLang="zh-CN" sz="2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SqStack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2208189" y="1524578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89421" y="2209389"/>
            <a:ext cx="3190555" cy="53602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保存栈顶元素的变量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2208189" y="2258653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682314" y="2993531"/>
            <a:ext cx="6394126" cy="3088089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sz="24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GetTop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                                          ) 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S.base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ERROR; 	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*（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S.top-1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return OK;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86056" y="3226993"/>
            <a:ext cx="479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SqStack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SElemType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2208188" y="2993531"/>
            <a:ext cx="358733" cy="47811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44402" y="3735524"/>
            <a:ext cx="2599084" cy="2346096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判断是否空栈，若空则返回错误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否则通过栈顶指针获取栈顶元素</a:t>
            </a: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>
            <a:off x="5110572" y="5183010"/>
            <a:ext cx="5500534" cy="1511319"/>
          </a:xfrm>
          <a:prstGeom prst="cloudCallout">
            <a:avLst>
              <a:gd name="adj1" fmla="val -50398"/>
              <a:gd name="adj2" fmla="val -40843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FF0000"/>
                </a:solidFill>
              </a:rPr>
              <a:t>e = *(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--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S.top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); ?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9" grpId="0" animBg="1"/>
      <p:bldP spid="40" grpId="0" animBg="1"/>
      <p:bldP spid="41" grpId="0" animBg="1"/>
      <p:bldP spid="36" grpId="0"/>
      <p:bldP spid="42" grpId="0" animBg="1"/>
      <p:bldP spid="4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86" y="331659"/>
            <a:ext cx="4572009" cy="231343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55440" y="3140968"/>
            <a:ext cx="8856984" cy="207797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顶结点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做首元结点还是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栈底结点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做首元结点？是否需要附加头结点？</a:t>
            </a:r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134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77256" y="1521240"/>
            <a:ext cx="10153128" cy="14001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r>
              <a:rPr lang="zh-CN" altLang="en-US" sz="2800" b="0" dirty="0"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2800" b="0" dirty="0">
                <a:ea typeface="微软雅黑" panose="020B0503020204020204" pitchFamily="34" charset="-122"/>
              </a:rPr>
              <a:t>运算受限的单链表，只能在链表头部进行操作，故没有必要附加头结点。栈顶指针就是链表的头指针。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0" dirty="0">
                <a:ea typeface="微软雅黑" panose="020B0503020204020204" pitchFamily="34" charset="-122"/>
              </a:rPr>
              <a:t>  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293432" y="2896870"/>
            <a:ext cx="4577261" cy="3314700"/>
            <a:chOff x="4009" y="4449"/>
            <a:chExt cx="6000" cy="5220"/>
          </a:xfrm>
        </p:grpSpPr>
        <p:grpSp>
          <p:nvGrpSpPr>
            <p:cNvPr id="6" name="Group 38"/>
            <p:cNvGrpSpPr/>
            <p:nvPr/>
          </p:nvGrpSpPr>
          <p:grpSpPr bwMode="auto">
            <a:xfrm>
              <a:off x="4009" y="4449"/>
              <a:ext cx="6000" cy="5220"/>
              <a:chOff x="3792" y="864"/>
              <a:chExt cx="2400" cy="1564"/>
            </a:xfrm>
          </p:grpSpPr>
          <p:sp>
            <p:nvSpPr>
              <p:cNvPr id="9" name="Rectangle 39"/>
              <p:cNvSpPr>
                <a:spLocks noChangeArrowheads="1"/>
              </p:cNvSpPr>
              <p:nvPr/>
            </p:nvSpPr>
            <p:spPr bwMode="auto">
              <a:xfrm>
                <a:off x="4512" y="1132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Line 40"/>
              <p:cNvSpPr>
                <a:spLocks noChangeShapeType="1"/>
              </p:cNvSpPr>
              <p:nvPr/>
            </p:nvSpPr>
            <p:spPr bwMode="auto">
              <a:xfrm>
                <a:off x="4896" y="113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4464" y="864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data   next</a:t>
                </a:r>
              </a:p>
            </p:txBody>
          </p:sp>
          <p:sp>
            <p:nvSpPr>
              <p:cNvPr id="12" name="Text Box 42"/>
              <p:cNvSpPr txBox="1">
                <a:spLocks noChangeArrowheads="1"/>
              </p:cNvSpPr>
              <p:nvPr/>
            </p:nvSpPr>
            <p:spPr bwMode="auto">
              <a:xfrm>
                <a:off x="5328" y="1112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 栈顶</a:t>
                </a:r>
                <a:endParaRPr lang="zh-CN" altLang="en-US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2236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栈底</a:t>
                </a:r>
                <a:endParaRPr lang="zh-CN" altLang="en-US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44"/>
              <p:cNvSpPr>
                <a:spLocks noChangeArrowheads="1"/>
              </p:cNvSpPr>
              <p:nvPr/>
            </p:nvSpPr>
            <p:spPr bwMode="auto">
              <a:xfrm>
                <a:off x="4512" y="1516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Line 45"/>
              <p:cNvSpPr>
                <a:spLocks noChangeShapeType="1"/>
              </p:cNvSpPr>
              <p:nvPr/>
            </p:nvSpPr>
            <p:spPr bwMode="auto">
              <a:xfrm>
                <a:off x="4896" y="15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46"/>
              <p:cNvSpPr>
                <a:spLocks noChangeArrowheads="1"/>
              </p:cNvSpPr>
              <p:nvPr/>
            </p:nvSpPr>
            <p:spPr bwMode="auto">
              <a:xfrm>
                <a:off x="4512" y="2236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47"/>
              <p:cNvSpPr>
                <a:spLocks noChangeShapeType="1"/>
              </p:cNvSpPr>
              <p:nvPr/>
            </p:nvSpPr>
            <p:spPr bwMode="auto">
              <a:xfrm>
                <a:off x="4896" y="22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5088" y="1259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49"/>
              <p:cNvSpPr>
                <a:spLocks noChangeShapeType="1"/>
              </p:cNvSpPr>
              <p:nvPr/>
            </p:nvSpPr>
            <p:spPr bwMode="auto">
              <a:xfrm>
                <a:off x="5088" y="1648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0"/>
              <p:cNvSpPr>
                <a:spLocks noChangeShapeType="1"/>
              </p:cNvSpPr>
              <p:nvPr/>
            </p:nvSpPr>
            <p:spPr bwMode="auto">
              <a:xfrm>
                <a:off x="5088" y="20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 Box 51"/>
              <p:cNvSpPr txBox="1">
                <a:spLocks noChangeArrowheads="1"/>
              </p:cNvSpPr>
              <p:nvPr/>
            </p:nvSpPr>
            <p:spPr bwMode="auto">
              <a:xfrm>
                <a:off x="4944" y="2242"/>
                <a:ext cx="288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22" name="Line 52"/>
              <p:cNvSpPr>
                <a:spLocks noChangeShapeType="1"/>
              </p:cNvSpPr>
              <p:nvPr/>
            </p:nvSpPr>
            <p:spPr bwMode="auto">
              <a:xfrm>
                <a:off x="4032" y="124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 Box 53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288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972" y="5185"/>
              <a:ext cx="492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en-US" dirty="0" smtClean="0">
                  <a:sym typeface="+mn-ea"/>
                </a:rPr>
                <a:t>a</a:t>
              </a:r>
              <a:r>
                <a:rPr lang="en-US" altLang="zh-CN" baseline="-25000" dirty="0">
                  <a:sym typeface="+mn-ea"/>
                </a:rPr>
                <a:t>n</a:t>
              </a:r>
              <a:endParaRPr lang="en-US" altLang="en-US" baseline="-25000" dirty="0"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59" y="9001"/>
              <a:ext cx="490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en-US" dirty="0" smtClean="0">
                  <a:sym typeface="+mn-ea"/>
                </a:rPr>
                <a:t>a</a:t>
              </a:r>
              <a:r>
                <a:rPr lang="en-US" altLang="en-US" baseline="-25000" dirty="0">
                  <a:sym typeface="+mn-ea"/>
                </a:rPr>
                <a:t>1</a:t>
              </a:r>
            </a:p>
          </p:txBody>
        </p:sp>
      </p:grpSp>
      <p:sp>
        <p:nvSpPr>
          <p:cNvPr id="25" name="五边形 2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1464" y="402531"/>
            <a:ext cx="2463694" cy="988329"/>
            <a:chOff x="511396" y="5843692"/>
            <a:chExt cx="3877696" cy="1903027"/>
          </a:xfrm>
        </p:grpSpPr>
        <p:sp>
          <p:nvSpPr>
            <p:cNvPr id="27" name="燕尾形 26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燕尾形 4"/>
            <p:cNvSpPr/>
            <p:nvPr/>
          </p:nvSpPr>
          <p:spPr>
            <a:xfrm>
              <a:off x="783841" y="5843692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0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09060139"/>
              </p:ext>
            </p:extLst>
          </p:nvPr>
        </p:nvGraphicFramePr>
        <p:xfrm>
          <a:off x="983432" y="1457829"/>
          <a:ext cx="9721080" cy="4851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724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694" y="1449132"/>
            <a:ext cx="3427884" cy="478285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链栈判空</a:t>
            </a:r>
            <a:endParaRPr lang="en-US" altLang="zh-CN" sz="2800" dirty="0" smtClean="0"/>
          </a:p>
          <a:p>
            <a:r>
              <a:rPr lang="zh-CN" altLang="en-US" sz="2800" dirty="0"/>
              <a:t>链</a:t>
            </a:r>
            <a:r>
              <a:rPr lang="zh-CN" altLang="en-US" sz="2800" dirty="0" smtClean="0"/>
              <a:t>栈入栈</a:t>
            </a:r>
            <a:endParaRPr lang="en-US" altLang="zh-CN" sz="2800" dirty="0" smtClean="0"/>
          </a:p>
          <a:p>
            <a:r>
              <a:rPr lang="zh-CN" altLang="en-US" sz="2800" dirty="0"/>
              <a:t>链</a:t>
            </a:r>
            <a:r>
              <a:rPr lang="zh-CN" altLang="en-US" sz="2800" dirty="0" smtClean="0"/>
              <a:t>栈出栈</a:t>
            </a:r>
            <a:endParaRPr lang="en-US" altLang="zh-CN" sz="2800" dirty="0" smtClean="0"/>
          </a:p>
          <a:p>
            <a:r>
              <a:rPr lang="zh-CN" altLang="en-US" sz="2800" dirty="0" smtClean="0"/>
              <a:t>取链栈栈顶元素</a:t>
            </a:r>
            <a:endParaRPr lang="zh-CN" altLang="en-US" sz="2800" dirty="0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3716710" y="1987670"/>
            <a:ext cx="5230812" cy="224676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 err="1">
                <a:ea typeface="微软雅黑" panose="020B0503020204020204" pitchFamily="34" charset="-122"/>
              </a:rPr>
              <a:t>typedef</a:t>
            </a:r>
            <a:r>
              <a:rPr lang="en-US" altLang="zh-CN" sz="2800" dirty="0"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ea typeface="微软雅黑" panose="020B0503020204020204" pitchFamily="34" charset="-122"/>
              </a:rPr>
              <a:t>StackNode</a:t>
            </a:r>
            <a:r>
              <a:rPr lang="en-US" altLang="zh-CN" sz="2800" dirty="0">
                <a:ea typeface="微软雅黑" panose="020B0503020204020204" pitchFamily="34" charset="-122"/>
              </a:rPr>
              <a:t> {</a:t>
            </a:r>
          </a:p>
          <a:p>
            <a:pPr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     </a:t>
            </a:r>
            <a:r>
              <a:rPr lang="en-US" altLang="zh-CN" sz="2800" dirty="0" err="1">
                <a:ea typeface="微软雅黑" panose="020B0503020204020204" pitchFamily="34" charset="-122"/>
              </a:rPr>
              <a:t>SElemType</a:t>
            </a:r>
            <a:r>
              <a:rPr lang="en-US" altLang="zh-CN" sz="2800" dirty="0">
                <a:ea typeface="微软雅黑" panose="020B0503020204020204" pitchFamily="34" charset="-122"/>
              </a:rPr>
              <a:t>  data;</a:t>
            </a:r>
          </a:p>
          <a:p>
            <a:pPr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     </a:t>
            </a:r>
            <a:r>
              <a:rPr lang="en-US" altLang="zh-CN" sz="2800" dirty="0" err="1"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ea typeface="微软雅黑" panose="020B0503020204020204" pitchFamily="34" charset="-122"/>
              </a:rPr>
              <a:t>StackNode</a:t>
            </a:r>
            <a:r>
              <a:rPr lang="en-US" altLang="zh-CN" sz="2800" dirty="0">
                <a:ea typeface="微软雅黑" panose="020B0503020204020204" pitchFamily="34" charset="-122"/>
              </a:rPr>
              <a:t> *next;</a:t>
            </a:r>
          </a:p>
          <a:p>
            <a:pPr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} </a:t>
            </a:r>
            <a:r>
              <a:rPr lang="en-US" altLang="zh-CN" sz="2800" dirty="0" err="1">
                <a:ea typeface="微软雅黑" panose="020B0503020204020204" pitchFamily="34" charset="-122"/>
              </a:rPr>
              <a:t>StackNode</a:t>
            </a:r>
            <a:r>
              <a:rPr lang="en-US" altLang="zh-CN" sz="2800" dirty="0">
                <a:ea typeface="微软雅黑" panose="020B0503020204020204" pitchFamily="34" charset="-122"/>
              </a:rPr>
              <a:t>,  *</a:t>
            </a:r>
            <a:r>
              <a:rPr lang="en-US" altLang="zh-CN" sz="2800" dirty="0" err="1">
                <a:ea typeface="微软雅黑" panose="020B0503020204020204" pitchFamily="34" charset="-122"/>
              </a:rPr>
              <a:t>LinkStack</a:t>
            </a:r>
            <a:r>
              <a:rPr lang="en-US" altLang="zh-CN" sz="2800" dirty="0">
                <a:ea typeface="微软雅黑" panose="020B0503020204020204" pitchFamily="34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800" dirty="0" err="1">
                <a:ea typeface="微软雅黑" panose="020B0503020204020204" pitchFamily="34" charset="-122"/>
              </a:rPr>
              <a:t>LinkStack</a:t>
            </a:r>
            <a:r>
              <a:rPr lang="en-US" altLang="zh-CN" sz="2800" dirty="0">
                <a:ea typeface="微软雅黑" panose="020B0503020204020204" pitchFamily="34" charset="-122"/>
              </a:rPr>
              <a:t> S;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48328" y="1605184"/>
            <a:ext cx="3810000" cy="3549288"/>
            <a:chOff x="8760" y="2919"/>
            <a:chExt cx="6000" cy="5220"/>
          </a:xfrm>
        </p:grpSpPr>
        <p:grpSp>
          <p:nvGrpSpPr>
            <p:cNvPr id="6" name="Group 38"/>
            <p:cNvGrpSpPr/>
            <p:nvPr/>
          </p:nvGrpSpPr>
          <p:grpSpPr bwMode="auto">
            <a:xfrm>
              <a:off x="8760" y="2919"/>
              <a:ext cx="6000" cy="5220"/>
              <a:chOff x="3792" y="864"/>
              <a:chExt cx="2400" cy="1564"/>
            </a:xfrm>
          </p:grpSpPr>
          <p:sp>
            <p:nvSpPr>
              <p:cNvPr id="9" name="Rectangle 39"/>
              <p:cNvSpPr>
                <a:spLocks noChangeArrowheads="1"/>
              </p:cNvSpPr>
              <p:nvPr/>
            </p:nvSpPr>
            <p:spPr bwMode="auto">
              <a:xfrm>
                <a:off x="4512" y="1132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Line 40"/>
              <p:cNvSpPr>
                <a:spLocks noChangeShapeType="1"/>
              </p:cNvSpPr>
              <p:nvPr/>
            </p:nvSpPr>
            <p:spPr bwMode="auto">
              <a:xfrm>
                <a:off x="4896" y="113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4464" y="864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data   next</a:t>
                </a:r>
              </a:p>
            </p:txBody>
          </p:sp>
          <p:sp>
            <p:nvSpPr>
              <p:cNvPr id="12" name="Text Box 42"/>
              <p:cNvSpPr txBox="1">
                <a:spLocks noChangeArrowheads="1"/>
              </p:cNvSpPr>
              <p:nvPr/>
            </p:nvSpPr>
            <p:spPr bwMode="auto">
              <a:xfrm>
                <a:off x="5328" y="1112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 栈顶</a:t>
                </a:r>
                <a:endParaRPr lang="zh-CN" altLang="en-US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2236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栈底</a:t>
                </a:r>
                <a:endParaRPr lang="zh-CN" altLang="en-US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44"/>
              <p:cNvSpPr>
                <a:spLocks noChangeArrowheads="1"/>
              </p:cNvSpPr>
              <p:nvPr/>
            </p:nvSpPr>
            <p:spPr bwMode="auto">
              <a:xfrm>
                <a:off x="4512" y="1516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Line 45"/>
              <p:cNvSpPr>
                <a:spLocks noChangeShapeType="1"/>
              </p:cNvSpPr>
              <p:nvPr/>
            </p:nvSpPr>
            <p:spPr bwMode="auto">
              <a:xfrm>
                <a:off x="4896" y="15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46"/>
              <p:cNvSpPr>
                <a:spLocks noChangeArrowheads="1"/>
              </p:cNvSpPr>
              <p:nvPr/>
            </p:nvSpPr>
            <p:spPr bwMode="auto">
              <a:xfrm>
                <a:off x="4512" y="2236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47"/>
              <p:cNvSpPr>
                <a:spLocks noChangeShapeType="1"/>
              </p:cNvSpPr>
              <p:nvPr/>
            </p:nvSpPr>
            <p:spPr bwMode="auto">
              <a:xfrm>
                <a:off x="4896" y="22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5088" y="126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49"/>
              <p:cNvSpPr>
                <a:spLocks noChangeShapeType="1"/>
              </p:cNvSpPr>
              <p:nvPr/>
            </p:nvSpPr>
            <p:spPr bwMode="auto">
              <a:xfrm>
                <a:off x="5088" y="166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50"/>
              <p:cNvSpPr>
                <a:spLocks noChangeShapeType="1"/>
              </p:cNvSpPr>
              <p:nvPr/>
            </p:nvSpPr>
            <p:spPr bwMode="auto">
              <a:xfrm>
                <a:off x="5088" y="20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 Box 51"/>
              <p:cNvSpPr txBox="1">
                <a:spLocks noChangeArrowheads="1"/>
              </p:cNvSpPr>
              <p:nvPr/>
            </p:nvSpPr>
            <p:spPr bwMode="auto">
              <a:xfrm>
                <a:off x="4944" y="2242"/>
                <a:ext cx="288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22" name="Line 52"/>
              <p:cNvSpPr>
                <a:spLocks noChangeShapeType="1"/>
              </p:cNvSpPr>
              <p:nvPr/>
            </p:nvSpPr>
            <p:spPr bwMode="auto">
              <a:xfrm>
                <a:off x="4032" y="124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 Box 53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288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0718" y="3716"/>
              <a:ext cx="591" cy="5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en-US" dirty="0" smtClean="0">
                  <a:sym typeface="+mn-ea"/>
                </a:rPr>
                <a:t>a</a:t>
              </a:r>
              <a:r>
                <a:rPr lang="en-US" altLang="zh-CN" baseline="-25000" dirty="0">
                  <a:sym typeface="+mn-ea"/>
                </a:rPr>
                <a:t>n</a:t>
              </a:r>
              <a:endParaRPr lang="en-US" altLang="en-US" baseline="-25000" dirty="0"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05" y="7419"/>
              <a:ext cx="589" cy="5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en-US" dirty="0" smtClean="0">
                  <a:sym typeface="+mn-ea"/>
                </a:rPr>
                <a:t>a</a:t>
              </a:r>
              <a:r>
                <a:rPr lang="en-US" altLang="en-US" baseline="-25000" dirty="0">
                  <a:sym typeface="+mn-ea"/>
                </a:rPr>
                <a:t>1</a:t>
              </a:r>
            </a:p>
          </p:txBody>
        </p:sp>
      </p:grpSp>
      <p:sp>
        <p:nvSpPr>
          <p:cNvPr id="24" name="五边形 2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71464" y="402531"/>
            <a:ext cx="2463694" cy="988329"/>
            <a:chOff x="511396" y="5843692"/>
            <a:chExt cx="3877696" cy="1903027"/>
          </a:xfrm>
        </p:grpSpPr>
        <p:sp>
          <p:nvSpPr>
            <p:cNvPr id="26" name="燕尾形 25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4"/>
            <p:cNvSpPr/>
            <p:nvPr/>
          </p:nvSpPr>
          <p:spPr>
            <a:xfrm>
              <a:off x="783841" y="5843692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燕尾形 27"/>
          <p:cNvSpPr/>
          <p:nvPr/>
        </p:nvSpPr>
        <p:spPr>
          <a:xfrm>
            <a:off x="3505810" y="536656"/>
            <a:ext cx="208613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9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02531"/>
            <a:ext cx="2463694" cy="988329"/>
            <a:chOff x="511396" y="5843692"/>
            <a:chExt cx="3877696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783841" y="5843692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3505810" y="536656"/>
            <a:ext cx="201412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25"/>
          <p:cNvSpPr>
            <a:spLocks noChangeArrowheads="1"/>
          </p:cNvSpPr>
          <p:nvPr/>
        </p:nvSpPr>
        <p:spPr bwMode="auto">
          <a:xfrm>
            <a:off x="469900" y="1537309"/>
            <a:ext cx="6769100" cy="350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marL="306070" latinLnBrk="0">
              <a:spcBef>
                <a:spcPts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Status Push(</a:t>
            </a:r>
            <a:r>
              <a:rPr lang="en-US" altLang="zh-CN" sz="2800" dirty="0" err="1">
                <a:ea typeface="微软雅黑" panose="020B0503020204020204" pitchFamily="34" charset="-122"/>
              </a:rPr>
              <a:t>LinkStack</a:t>
            </a:r>
            <a:r>
              <a:rPr lang="en-US" altLang="zh-CN" sz="2800" dirty="0">
                <a:ea typeface="微软雅黑" panose="020B0503020204020204" pitchFamily="34" charset="-122"/>
              </a:rPr>
              <a:t> &amp;S </a:t>
            </a: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ea typeface="微软雅黑" panose="020B0503020204020204" pitchFamily="34" charset="-122"/>
              </a:rPr>
              <a:t>SElemType</a:t>
            </a: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 e)</a:t>
            </a:r>
          </a:p>
          <a:p>
            <a:pPr marL="342265" latinLnBrk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  <a:b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ea typeface="微软雅黑" panose="020B0503020204020204" pitchFamily="34" charset="-122"/>
              </a:rPr>
              <a:t>p=new </a:t>
            </a:r>
            <a:r>
              <a:rPr lang="en-US" altLang="zh-CN" sz="2800" dirty="0" err="1">
                <a:ea typeface="微软雅黑" panose="020B0503020204020204" pitchFamily="34" charset="-122"/>
              </a:rPr>
              <a:t>StackNode</a:t>
            </a:r>
            <a:r>
              <a:rPr lang="en-US" altLang="zh-CN" sz="2800" dirty="0">
                <a:ea typeface="微软雅黑" panose="020B0503020204020204" pitchFamily="34" charset="-122"/>
              </a:rPr>
              <a:t>;     </a:t>
            </a:r>
            <a:r>
              <a:rPr lang="en-US" altLang="zh-CN" sz="28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//</a:t>
            </a:r>
            <a:r>
              <a:rPr lang="zh-CN" altLang="en-US" sz="28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生成新结点</a:t>
            </a:r>
            <a:r>
              <a:rPr lang="en-US" altLang="zh-CN" sz="2800" b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/>
            </a:r>
            <a:b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  if (!p) exit(OVERFLOW);</a:t>
            </a:r>
            <a:b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</a:rPr>
              <a:t>p-&gt;data=e; p-&gt;next=S; S=p;</a:t>
            </a: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</a:p>
          <a:p>
            <a:pPr marL="306070" latinLnBrk="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ea typeface="微软雅黑" panose="020B0503020204020204" pitchFamily="34" charset="-122"/>
              </a:rPr>
              <a:t>return OK;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Rectangle 126"/>
          <p:cNvSpPr>
            <a:spLocks noChangeArrowheads="1"/>
          </p:cNvSpPr>
          <p:nvPr/>
        </p:nvSpPr>
        <p:spPr bwMode="auto">
          <a:xfrm>
            <a:off x="8210872" y="1713016"/>
            <a:ext cx="12192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1" name="Line 127"/>
          <p:cNvSpPr>
            <a:spLocks noChangeShapeType="1"/>
          </p:cNvSpPr>
          <p:nvPr/>
        </p:nvSpPr>
        <p:spPr bwMode="auto">
          <a:xfrm>
            <a:off x="8820472" y="1713016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Line 128"/>
          <p:cNvSpPr>
            <a:spLocks noChangeShapeType="1"/>
          </p:cNvSpPr>
          <p:nvPr/>
        </p:nvSpPr>
        <p:spPr bwMode="auto">
          <a:xfrm>
            <a:off x="7829872" y="1897166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Text Box 129"/>
          <p:cNvSpPr txBox="1">
            <a:spLocks noChangeArrowheads="1"/>
          </p:cNvSpPr>
          <p:nvPr/>
        </p:nvSpPr>
        <p:spPr bwMode="auto">
          <a:xfrm>
            <a:off x="7525072" y="171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4" name="Rectangle 130"/>
          <p:cNvSpPr>
            <a:spLocks noChangeArrowheads="1"/>
          </p:cNvSpPr>
          <p:nvPr/>
        </p:nvSpPr>
        <p:spPr bwMode="auto">
          <a:xfrm>
            <a:off x="10344472" y="1713016"/>
            <a:ext cx="12192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5" name="Line 131"/>
          <p:cNvSpPr>
            <a:spLocks noChangeShapeType="1"/>
          </p:cNvSpPr>
          <p:nvPr/>
        </p:nvSpPr>
        <p:spPr bwMode="auto">
          <a:xfrm>
            <a:off x="10954072" y="1713016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Rectangle 132"/>
          <p:cNvSpPr>
            <a:spLocks noChangeArrowheads="1"/>
          </p:cNvSpPr>
          <p:nvPr/>
        </p:nvSpPr>
        <p:spPr bwMode="auto">
          <a:xfrm>
            <a:off x="10344472" y="2322616"/>
            <a:ext cx="12192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7" name="Line 133"/>
          <p:cNvSpPr>
            <a:spLocks noChangeShapeType="1"/>
          </p:cNvSpPr>
          <p:nvPr/>
        </p:nvSpPr>
        <p:spPr bwMode="auto">
          <a:xfrm>
            <a:off x="10954072" y="2322616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Rectangle 134"/>
          <p:cNvSpPr>
            <a:spLocks noChangeArrowheads="1"/>
          </p:cNvSpPr>
          <p:nvPr/>
        </p:nvSpPr>
        <p:spPr bwMode="auto">
          <a:xfrm>
            <a:off x="10344472" y="3465616"/>
            <a:ext cx="12192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0954072" y="3465616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>
            <a:off x="11258872" y="1973366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11258872" y="2659166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11258872" y="3116366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Text Box 139"/>
          <p:cNvSpPr txBox="1">
            <a:spLocks noChangeArrowheads="1"/>
          </p:cNvSpPr>
          <p:nvPr/>
        </p:nvSpPr>
        <p:spPr bwMode="auto">
          <a:xfrm>
            <a:off x="11030272" y="3421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4" name="Line 140"/>
          <p:cNvSpPr>
            <a:spLocks noChangeShapeType="1"/>
          </p:cNvSpPr>
          <p:nvPr/>
        </p:nvSpPr>
        <p:spPr bwMode="auto">
          <a:xfrm>
            <a:off x="9963472" y="1776516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9658672" y="15923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flipH="1">
            <a:off x="8248973" y="1621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9194545" y="1965861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781381" y="173206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476581" y="15479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91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4" grpId="0" animBg="1"/>
      <p:bldP spid="25" grpId="0"/>
      <p:bldP spid="26" grpId="0"/>
      <p:bldP spid="27" grpId="0" animBg="1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02531"/>
            <a:ext cx="2463694" cy="988329"/>
            <a:chOff x="511396" y="5843692"/>
            <a:chExt cx="3877696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783841" y="5843692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3505810" y="536656"/>
            <a:ext cx="201412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623392" y="1628800"/>
            <a:ext cx="74914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Pop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LinkStack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S,SElemType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(S==NULL) return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ERROR;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 = S-&gt; data;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 = S;   S =  S-&gt; next;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delete p;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return OK;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  </a:t>
            </a: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10209029" y="1738150"/>
            <a:ext cx="1219200" cy="35333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1" name="Line 61"/>
          <p:cNvSpPr>
            <a:spLocks noChangeShapeType="1"/>
          </p:cNvSpPr>
          <p:nvPr/>
        </p:nvSpPr>
        <p:spPr bwMode="auto">
          <a:xfrm>
            <a:off x="10818629" y="1738150"/>
            <a:ext cx="0" cy="353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10209029" y="2444826"/>
            <a:ext cx="1219200" cy="35333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3" name="Line 63"/>
          <p:cNvSpPr>
            <a:spLocks noChangeShapeType="1"/>
          </p:cNvSpPr>
          <p:nvPr/>
        </p:nvSpPr>
        <p:spPr bwMode="auto">
          <a:xfrm>
            <a:off x="10818629" y="2444826"/>
            <a:ext cx="0" cy="353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10209029" y="3769843"/>
            <a:ext cx="1219200" cy="35333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5" name="Line 65"/>
          <p:cNvSpPr>
            <a:spLocks noChangeShapeType="1"/>
          </p:cNvSpPr>
          <p:nvPr/>
        </p:nvSpPr>
        <p:spPr bwMode="auto">
          <a:xfrm>
            <a:off x="10818629" y="3769843"/>
            <a:ext cx="0" cy="353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Line 66"/>
          <p:cNvSpPr>
            <a:spLocks noChangeShapeType="1"/>
          </p:cNvSpPr>
          <p:nvPr/>
        </p:nvSpPr>
        <p:spPr bwMode="auto">
          <a:xfrm>
            <a:off x="11123429" y="2039960"/>
            <a:ext cx="0" cy="4416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11123429" y="2834970"/>
            <a:ext cx="0" cy="44167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>
            <a:off x="11123429" y="3364977"/>
            <a:ext cx="0" cy="35333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10894829" y="3718315"/>
            <a:ext cx="457200" cy="45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9828029" y="1951625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9523229" y="1738150"/>
            <a:ext cx="457200" cy="45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" name="Text Box 72"/>
          <p:cNvSpPr txBox="1">
            <a:spLocks noChangeArrowheads="1"/>
          </p:cNvSpPr>
          <p:nvPr/>
        </p:nvSpPr>
        <p:spPr bwMode="auto">
          <a:xfrm>
            <a:off x="10209029" y="1738150"/>
            <a:ext cx="457200" cy="45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3" name="Text Box 73"/>
          <p:cNvSpPr txBox="1">
            <a:spLocks noChangeArrowheads="1"/>
          </p:cNvSpPr>
          <p:nvPr/>
        </p:nvSpPr>
        <p:spPr bwMode="auto">
          <a:xfrm flipH="1">
            <a:off x="7198773" y="1803596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 = ‘A’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9807971" y="20914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314687" y="18936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9761858" y="2640802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9457058" y="24566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33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animBg="1"/>
      <p:bldP spid="11" grpId="0" animBg="1"/>
      <p:bldP spid="16" grpId="0" animBg="1"/>
      <p:bldP spid="20" grpId="0" animBg="1"/>
      <p:bldP spid="21" grpId="0"/>
      <p:bldP spid="22" grpId="0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02531"/>
            <a:ext cx="2463694" cy="988329"/>
            <a:chOff x="511396" y="5843692"/>
            <a:chExt cx="3877696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783841" y="5843692"/>
              <a:ext cx="333280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链栈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3505810" y="536656"/>
            <a:ext cx="381432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栈顶元素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60296" y="1670250"/>
            <a:ext cx="3810000" cy="3549288"/>
            <a:chOff x="8760" y="2919"/>
            <a:chExt cx="6000" cy="5220"/>
          </a:xfrm>
        </p:grpSpPr>
        <p:grpSp>
          <p:nvGrpSpPr>
            <p:cNvPr id="10" name="Group 38"/>
            <p:cNvGrpSpPr/>
            <p:nvPr/>
          </p:nvGrpSpPr>
          <p:grpSpPr bwMode="auto">
            <a:xfrm>
              <a:off x="8760" y="2919"/>
              <a:ext cx="6000" cy="5220"/>
              <a:chOff x="3792" y="864"/>
              <a:chExt cx="2400" cy="1564"/>
            </a:xfrm>
          </p:grpSpPr>
          <p:sp>
            <p:nvSpPr>
              <p:cNvPr id="13" name="Rectangle 39"/>
              <p:cNvSpPr>
                <a:spLocks noChangeArrowheads="1"/>
              </p:cNvSpPr>
              <p:nvPr/>
            </p:nvSpPr>
            <p:spPr bwMode="auto">
              <a:xfrm>
                <a:off x="4512" y="1132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>
                <a:off x="4896" y="113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 Box 41"/>
              <p:cNvSpPr txBox="1">
                <a:spLocks noChangeArrowheads="1"/>
              </p:cNvSpPr>
              <p:nvPr/>
            </p:nvSpPr>
            <p:spPr bwMode="auto">
              <a:xfrm>
                <a:off x="4464" y="864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data   next</a:t>
                </a:r>
              </a:p>
            </p:txBody>
          </p:sp>
          <p:sp>
            <p:nvSpPr>
              <p:cNvPr id="16" name="Text Box 42"/>
              <p:cNvSpPr txBox="1">
                <a:spLocks noChangeArrowheads="1"/>
              </p:cNvSpPr>
              <p:nvPr/>
            </p:nvSpPr>
            <p:spPr bwMode="auto">
              <a:xfrm>
                <a:off x="5328" y="1112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 栈顶</a:t>
                </a:r>
                <a:endParaRPr lang="zh-CN" altLang="en-US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43"/>
              <p:cNvSpPr txBox="1">
                <a:spLocks noChangeArrowheads="1"/>
              </p:cNvSpPr>
              <p:nvPr/>
            </p:nvSpPr>
            <p:spPr bwMode="auto">
              <a:xfrm>
                <a:off x="5376" y="2236"/>
                <a:ext cx="81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栈底</a:t>
                </a:r>
                <a:endParaRPr lang="zh-CN" altLang="en-US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44"/>
              <p:cNvSpPr>
                <a:spLocks noChangeArrowheads="1"/>
              </p:cNvSpPr>
              <p:nvPr/>
            </p:nvSpPr>
            <p:spPr bwMode="auto">
              <a:xfrm>
                <a:off x="4512" y="1516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45"/>
              <p:cNvSpPr>
                <a:spLocks noChangeShapeType="1"/>
              </p:cNvSpPr>
              <p:nvPr/>
            </p:nvSpPr>
            <p:spPr bwMode="auto">
              <a:xfrm>
                <a:off x="4896" y="15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4512" y="2236"/>
                <a:ext cx="768" cy="19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Line 47"/>
              <p:cNvSpPr>
                <a:spLocks noChangeShapeType="1"/>
              </p:cNvSpPr>
              <p:nvPr/>
            </p:nvSpPr>
            <p:spPr bwMode="auto">
              <a:xfrm>
                <a:off x="4896" y="22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48"/>
              <p:cNvSpPr>
                <a:spLocks noChangeShapeType="1"/>
              </p:cNvSpPr>
              <p:nvPr/>
            </p:nvSpPr>
            <p:spPr bwMode="auto">
              <a:xfrm>
                <a:off x="5088" y="126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Line 49"/>
              <p:cNvSpPr>
                <a:spLocks noChangeShapeType="1"/>
              </p:cNvSpPr>
              <p:nvPr/>
            </p:nvSpPr>
            <p:spPr bwMode="auto">
              <a:xfrm>
                <a:off x="5088" y="166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5088" y="20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Box 51"/>
              <p:cNvSpPr txBox="1">
                <a:spLocks noChangeArrowheads="1"/>
              </p:cNvSpPr>
              <p:nvPr/>
            </p:nvSpPr>
            <p:spPr bwMode="auto">
              <a:xfrm>
                <a:off x="4944" y="2242"/>
                <a:ext cx="288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∧</a:t>
                </a:r>
              </a:p>
            </p:txBody>
          </p:sp>
          <p:sp>
            <p:nvSpPr>
              <p:cNvPr id="26" name="Line 52"/>
              <p:cNvSpPr>
                <a:spLocks noChangeShapeType="1"/>
              </p:cNvSpPr>
              <p:nvPr/>
            </p:nvSpPr>
            <p:spPr bwMode="auto">
              <a:xfrm>
                <a:off x="4032" y="124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53"/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288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1pPr>
                <a:lvl2pPr marL="742950" indent="-285750"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2pPr>
                <a:lvl3pPr marL="1143000" indent="-228600"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3pPr>
                <a:lvl4pPr marL="1600200" indent="-228600"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4pPr>
                <a:lvl5pPr marL="2057400" indent="-228600"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  <a:cs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10718" y="3716"/>
              <a:ext cx="591" cy="5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en-US" dirty="0" smtClean="0">
                  <a:sym typeface="+mn-ea"/>
                </a:rPr>
                <a:t>a</a:t>
              </a:r>
              <a:r>
                <a:rPr lang="en-US" altLang="zh-CN" baseline="-25000" dirty="0">
                  <a:sym typeface="+mn-ea"/>
                </a:rPr>
                <a:t>n</a:t>
              </a:r>
              <a:endParaRPr lang="en-US" altLang="en-US" baseline="-25000" dirty="0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05" y="7419"/>
              <a:ext cx="589" cy="5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en-US" dirty="0" smtClean="0">
                  <a:sym typeface="+mn-ea"/>
                </a:rPr>
                <a:t>a</a:t>
              </a:r>
              <a:r>
                <a:rPr lang="en-US" altLang="en-US" baseline="-25000" dirty="0">
                  <a:sym typeface="+mn-ea"/>
                </a:rPr>
                <a:t>1</a:t>
              </a: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51812" y="1670250"/>
            <a:ext cx="7505065" cy="414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SElemType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GetTop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LinkStack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S)</a:t>
            </a:r>
          </a:p>
          <a:p>
            <a:pPr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S==NULL)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exit(1)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b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S–&gt;data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6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420491"/>
              </p:ext>
            </p:extLst>
          </p:nvPr>
        </p:nvGraphicFramePr>
        <p:xfrm>
          <a:off x="263352" y="1609188"/>
          <a:ext cx="11054273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1465" y="402535"/>
            <a:ext cx="3166590" cy="988329"/>
            <a:chOff x="511397" y="5843700"/>
            <a:chExt cx="3868274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7" y="6101950"/>
              <a:ext cx="360653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燕尾形 4"/>
            <p:cNvSpPr/>
            <p:nvPr/>
          </p:nvSpPr>
          <p:spPr>
            <a:xfrm>
              <a:off x="104686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栈的应用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046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695400" y="548680"/>
            <a:ext cx="576064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精彩纷呈的迷宫的世界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82093734353&amp;di=05789d6ccd3aa0a2e75291a4f2f9a72a&amp;imgtype=0&amp;src=http%3A%2F%2Fhbimg.b0.upaiyun.com%2Faff6cb872915b886415eb5d47c9fd4bf69b2889a91ff4-Usg0eQ_fw6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4" y="4381913"/>
            <a:ext cx="4594920" cy="22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40" y="1455882"/>
            <a:ext cx="4248472" cy="5182044"/>
          </a:xfrm>
          <a:prstGeom prst="rect">
            <a:avLst/>
          </a:prstGeom>
        </p:spPr>
      </p:pic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4" y="1485949"/>
            <a:ext cx="4608512" cy="2880321"/>
          </a:xfrm>
        </p:spPr>
      </p:pic>
      <p:sp>
        <p:nvSpPr>
          <p:cNvPr id="10" name="文本框 9"/>
          <p:cNvSpPr txBox="1"/>
          <p:nvPr/>
        </p:nvSpPr>
        <p:spPr>
          <a:xfrm>
            <a:off x="5758372" y="1485949"/>
            <a:ext cx="4680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上海金山植物迷宫</a:t>
            </a:r>
          </a:p>
        </p:txBody>
      </p:sp>
    </p:spTree>
    <p:extLst>
      <p:ext uri="{BB962C8B-B14F-4D97-AF65-F5344CB8AC3E}">
        <p14:creationId xmlns:p14="http://schemas.microsoft.com/office/powerpoint/2010/main" val="3244579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470" y="1449132"/>
            <a:ext cx="6982714" cy="4782855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Times New Roman" pitchFamily="18" charset="0"/>
              </a:rPr>
              <a:t>给定一个</a:t>
            </a:r>
            <a:r>
              <a:rPr lang="en-US" altLang="zh-CN" i="1" dirty="0">
                <a:cs typeface="Times New Roman" pitchFamily="18" charset="0"/>
              </a:rPr>
              <a:t>M</a:t>
            </a:r>
            <a:r>
              <a:rPr lang="en-US" altLang="zh-CN" dirty="0">
                <a:cs typeface="Times New Roman" pitchFamily="18" charset="0"/>
              </a:rPr>
              <a:t>×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zh-CN" altLang="en-US" dirty="0"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迷宫图</a:t>
            </a:r>
            <a:r>
              <a:rPr lang="zh-CN" altLang="en-US" dirty="0">
                <a:cs typeface="Times New Roman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入口与出口</a:t>
            </a:r>
            <a:r>
              <a:rPr lang="zh-CN" altLang="en-US" dirty="0">
                <a:cs typeface="Times New Roman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行走规则</a:t>
            </a:r>
            <a:r>
              <a:rPr lang="zh-CN" altLang="en-US" dirty="0" smtClean="0">
                <a:cs typeface="Times New Roman" pitchFamily="18" charset="0"/>
              </a:rPr>
              <a:t>。</a:t>
            </a:r>
            <a:endParaRPr lang="en-US" altLang="zh-CN" dirty="0" smtClean="0">
              <a:cs typeface="Times New Roman" pitchFamily="18" charset="0"/>
            </a:endParaRPr>
          </a:p>
          <a:p>
            <a:r>
              <a:rPr lang="zh-CN" altLang="en-US" dirty="0" smtClean="0">
                <a:cs typeface="Times New Roman" pitchFamily="18" charset="0"/>
              </a:rPr>
              <a:t>求</a:t>
            </a:r>
            <a:r>
              <a:rPr lang="zh-CN" altLang="en-US" dirty="0">
                <a:cs typeface="Times New Roman" pitchFamily="18" charset="0"/>
              </a:rPr>
              <a:t>一条从指定入口到出口</a:t>
            </a:r>
            <a:r>
              <a:rPr lang="zh-CN" altLang="en-US" dirty="0" smtClean="0"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cs typeface="Times New Roman" pitchFamily="18" charset="0"/>
              </a:rPr>
              <a:t>简单路径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按照</a:t>
            </a:r>
            <a:r>
              <a:rPr lang="zh-CN" altLang="en-US" dirty="0"/>
              <a:t>上、右、下、左的方向向前</a:t>
            </a:r>
            <a:r>
              <a:rPr lang="zh-CN" altLang="en-US" dirty="0" smtClean="0"/>
              <a:t>探索；</a:t>
            </a:r>
            <a:endParaRPr lang="en-US" altLang="zh-CN" dirty="0"/>
          </a:p>
          <a:p>
            <a:pPr lvl="1"/>
            <a:r>
              <a:rPr lang="zh-CN" altLang="en-US" dirty="0" smtClean="0"/>
              <a:t>若不能走通，则</a:t>
            </a:r>
            <a:r>
              <a:rPr lang="zh-CN" altLang="en-US" dirty="0">
                <a:solidFill>
                  <a:srgbClr val="FF0000"/>
                </a:solidFill>
              </a:rPr>
              <a:t>原路</a:t>
            </a:r>
            <a:r>
              <a:rPr lang="zh-CN" altLang="en-US" dirty="0" smtClean="0">
                <a:solidFill>
                  <a:srgbClr val="FF0000"/>
                </a:solidFill>
              </a:rPr>
              <a:t>返回；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979621" y="1753363"/>
            <a:ext cx="3575808" cy="3565388"/>
            <a:chOff x="957775" y="2945794"/>
            <a:chExt cx="2636319" cy="2681314"/>
          </a:xfrm>
        </p:grpSpPr>
        <p:sp>
          <p:nvSpPr>
            <p:cNvPr id="6" name="Text Box 134"/>
            <p:cNvSpPr txBox="1">
              <a:spLocks noChangeArrowheads="1"/>
            </p:cNvSpPr>
            <p:nvPr/>
          </p:nvSpPr>
          <p:spPr bwMode="auto">
            <a:xfrm>
              <a:off x="1333500" y="2945794"/>
              <a:ext cx="2260594" cy="370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</a:t>
              </a:r>
              <a:r>
                <a:rPr lang="en-US" altLang="zh-CN" sz="26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1    2    3    </a:t>
              </a:r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4   </a:t>
              </a:r>
              <a:r>
                <a:rPr lang="en-US" altLang="zh-CN" sz="26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5</a:t>
              </a:r>
              <a:endPara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Text Box 135"/>
            <p:cNvSpPr txBox="1">
              <a:spLocks noChangeArrowheads="1"/>
            </p:cNvSpPr>
            <p:nvPr/>
          </p:nvSpPr>
          <p:spPr bwMode="auto">
            <a:xfrm>
              <a:off x="957775" y="3243067"/>
              <a:ext cx="433387" cy="2384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0   1    2    3    4   5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2719366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362643" y="371856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45" name="Text Box 184"/>
            <p:cNvSpPr txBox="1">
              <a:spLocks noChangeArrowheads="1"/>
            </p:cNvSpPr>
            <p:nvPr/>
          </p:nvSpPr>
          <p:spPr bwMode="auto">
            <a:xfrm>
              <a:off x="2751086" y="4873201"/>
              <a:ext cx="287338" cy="231461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 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</p:grpSp>
      <p:sp>
        <p:nvSpPr>
          <p:cNvPr id="64" name="Rectangle 53"/>
          <p:cNvSpPr>
            <a:spLocks noChangeArrowheads="1"/>
          </p:cNvSpPr>
          <p:nvPr/>
        </p:nvSpPr>
        <p:spPr bwMode="auto">
          <a:xfrm>
            <a:off x="9397871" y="2777967"/>
            <a:ext cx="486629" cy="477069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10371762" y="3262473"/>
            <a:ext cx="486629" cy="4770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10371762" y="3738438"/>
            <a:ext cx="486629" cy="4770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53"/>
          <p:cNvSpPr>
            <a:spLocks noChangeArrowheads="1"/>
          </p:cNvSpPr>
          <p:nvPr/>
        </p:nvSpPr>
        <p:spPr bwMode="auto">
          <a:xfrm>
            <a:off x="9885133" y="3262473"/>
            <a:ext cx="486629" cy="477069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9192344" y="2996952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100530" y="3074359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9100530" y="3523518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9100530" y="3962922"/>
            <a:ext cx="5238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9624392" y="3955566"/>
            <a:ext cx="5238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10158481" y="3533993"/>
            <a:ext cx="0" cy="400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0109831" y="3955566"/>
            <a:ext cx="5238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0633693" y="3973597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五边形 5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71465" y="402535"/>
            <a:ext cx="3166590" cy="988329"/>
            <a:chOff x="511397" y="5843700"/>
            <a:chExt cx="3868274" cy="1903027"/>
          </a:xfrm>
        </p:grpSpPr>
        <p:sp>
          <p:nvSpPr>
            <p:cNvPr id="61" name="燕尾形 60"/>
            <p:cNvSpPr/>
            <p:nvPr/>
          </p:nvSpPr>
          <p:spPr>
            <a:xfrm>
              <a:off x="511397" y="6101950"/>
              <a:ext cx="360653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燕尾形 4"/>
            <p:cNvSpPr/>
            <p:nvPr/>
          </p:nvSpPr>
          <p:spPr>
            <a:xfrm>
              <a:off x="104686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栈的应用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燕尾形 62"/>
          <p:cNvSpPr/>
          <p:nvPr/>
        </p:nvSpPr>
        <p:spPr>
          <a:xfrm>
            <a:off x="3936286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405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79621" y="1753363"/>
            <a:ext cx="3575808" cy="3565388"/>
            <a:chOff x="957775" y="2945794"/>
            <a:chExt cx="2636319" cy="2681314"/>
          </a:xfrm>
        </p:grpSpPr>
        <p:sp>
          <p:nvSpPr>
            <p:cNvPr id="6" name="Text Box 134"/>
            <p:cNvSpPr txBox="1">
              <a:spLocks noChangeArrowheads="1"/>
            </p:cNvSpPr>
            <p:nvPr/>
          </p:nvSpPr>
          <p:spPr bwMode="auto">
            <a:xfrm>
              <a:off x="1333500" y="2945794"/>
              <a:ext cx="2260594" cy="370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</a:t>
              </a:r>
              <a:r>
                <a:rPr lang="en-US" altLang="zh-CN" sz="26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1    2    3    </a:t>
              </a:r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4   </a:t>
              </a:r>
              <a:r>
                <a:rPr lang="en-US" altLang="zh-CN" sz="26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5</a:t>
              </a:r>
              <a:endPara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Text Box 135"/>
            <p:cNvSpPr txBox="1">
              <a:spLocks noChangeArrowheads="1"/>
            </p:cNvSpPr>
            <p:nvPr/>
          </p:nvSpPr>
          <p:spPr bwMode="auto">
            <a:xfrm>
              <a:off x="957775" y="3243067"/>
              <a:ext cx="433387" cy="2384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altLang="zh-CN" sz="26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0   1    2    3    4   5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43"/>
            <p:cNvSpPr>
              <a:spLocks noChangeArrowheads="1"/>
            </p:cNvSpPr>
            <p:nvPr/>
          </p:nvSpPr>
          <p:spPr bwMode="auto">
            <a:xfrm>
              <a:off x="2719366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362643" y="371856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45" name="Text Box 184"/>
            <p:cNvSpPr txBox="1">
              <a:spLocks noChangeArrowheads="1"/>
            </p:cNvSpPr>
            <p:nvPr/>
          </p:nvSpPr>
          <p:spPr bwMode="auto">
            <a:xfrm>
              <a:off x="2751086" y="4873201"/>
              <a:ext cx="287338" cy="231461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 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</p:grpSp>
      <p:sp>
        <p:nvSpPr>
          <p:cNvPr id="64" name="Rectangle 53"/>
          <p:cNvSpPr>
            <a:spLocks noChangeArrowheads="1"/>
          </p:cNvSpPr>
          <p:nvPr/>
        </p:nvSpPr>
        <p:spPr bwMode="auto">
          <a:xfrm>
            <a:off x="9397871" y="2777967"/>
            <a:ext cx="486629" cy="477069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10371762" y="3262473"/>
            <a:ext cx="486629" cy="4770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10371762" y="3738438"/>
            <a:ext cx="486629" cy="4770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53"/>
          <p:cNvSpPr>
            <a:spLocks noChangeArrowheads="1"/>
          </p:cNvSpPr>
          <p:nvPr/>
        </p:nvSpPr>
        <p:spPr bwMode="auto">
          <a:xfrm>
            <a:off x="9885133" y="3262473"/>
            <a:ext cx="486629" cy="477069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9100530" y="3074359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9100530" y="3523518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9100530" y="3962922"/>
            <a:ext cx="5238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9624392" y="3955566"/>
            <a:ext cx="5238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10109831" y="3955566"/>
            <a:ext cx="5238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0633693" y="3973597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横卷形 59"/>
          <p:cNvSpPr/>
          <p:nvPr/>
        </p:nvSpPr>
        <p:spPr>
          <a:xfrm>
            <a:off x="480450" y="2390553"/>
            <a:ext cx="1800200" cy="1367612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问题一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标注 2"/>
          <p:cNvSpPr/>
          <p:nvPr/>
        </p:nvSpPr>
        <p:spPr>
          <a:xfrm>
            <a:off x="2317773" y="2420867"/>
            <a:ext cx="3307214" cy="11554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8877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存已走过的方块？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24987" y="2437855"/>
            <a:ext cx="2224438" cy="113848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横卷形 62"/>
          <p:cNvSpPr/>
          <p:nvPr/>
        </p:nvSpPr>
        <p:spPr>
          <a:xfrm>
            <a:off x="493196" y="4047921"/>
            <a:ext cx="1800200" cy="1318984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右箭头标注 71"/>
          <p:cNvSpPr/>
          <p:nvPr/>
        </p:nvSpPr>
        <p:spPr>
          <a:xfrm>
            <a:off x="2317773" y="4062424"/>
            <a:ext cx="3307214" cy="113900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8877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如何选取入栈的方块？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624986" y="3861048"/>
            <a:ext cx="2224439" cy="1560586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336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当前方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块不是障碍物也没走过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五边形 6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71465" y="402535"/>
            <a:ext cx="3166590" cy="988329"/>
            <a:chOff x="511397" y="5843700"/>
            <a:chExt cx="3868274" cy="1903027"/>
          </a:xfrm>
        </p:grpSpPr>
        <p:sp>
          <p:nvSpPr>
            <p:cNvPr id="69" name="燕尾形 68"/>
            <p:cNvSpPr/>
            <p:nvPr/>
          </p:nvSpPr>
          <p:spPr>
            <a:xfrm>
              <a:off x="511397" y="6101950"/>
              <a:ext cx="360653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燕尾形 4"/>
            <p:cNvSpPr/>
            <p:nvPr/>
          </p:nvSpPr>
          <p:spPr>
            <a:xfrm>
              <a:off x="104686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栈的应用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燕尾形 73"/>
          <p:cNvSpPr/>
          <p:nvPr/>
        </p:nvSpPr>
        <p:spPr>
          <a:xfrm>
            <a:off x="3936286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37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1106369" y="1469462"/>
            <a:ext cx="3123333" cy="464184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当前方块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方块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1177518" y="2260098"/>
            <a:ext cx="2592288" cy="637993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1166072" y="3965155"/>
            <a:ext cx="2592288" cy="1080120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是出口位置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9849577" y="2256080"/>
            <a:ext cx="2169860" cy="774456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栈顶方块出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栈，标记不可通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471885" y="1916832"/>
            <a:ext cx="1777" cy="321695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>
            <a:off x="5463404" y="1880102"/>
            <a:ext cx="3843164" cy="1471157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栈不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空，栈顶方块四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周均不可通</a:t>
            </a:r>
          </a:p>
        </p:txBody>
      </p:sp>
      <p:sp>
        <p:nvSpPr>
          <p:cNvPr id="20" name="流程图: 终止 19"/>
          <p:cNvSpPr/>
          <p:nvPr/>
        </p:nvSpPr>
        <p:spPr>
          <a:xfrm>
            <a:off x="4229702" y="4224931"/>
            <a:ext cx="1341163" cy="560567"/>
          </a:xfrm>
          <a:prstGeom prst="flowChartTerminator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471885" y="2901652"/>
            <a:ext cx="3588" cy="304199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3"/>
          </p:cNvCxnSpPr>
          <p:nvPr/>
        </p:nvCxnSpPr>
        <p:spPr>
          <a:xfrm flipH="1">
            <a:off x="3758360" y="4505215"/>
            <a:ext cx="448585" cy="0"/>
          </a:xfrm>
          <a:prstGeom prst="line">
            <a:avLst/>
          </a:prstGeom>
          <a:ln w="2540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13981" y="3957781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28487" y="4973959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455471" y="5060097"/>
            <a:ext cx="6745" cy="272974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61412" y="2571916"/>
            <a:ext cx="3393" cy="345982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6" idx="1"/>
          </p:cNvCxnSpPr>
          <p:nvPr/>
        </p:nvCxnSpPr>
        <p:spPr>
          <a:xfrm flipH="1">
            <a:off x="569868" y="2579095"/>
            <a:ext cx="607650" cy="7176"/>
          </a:xfrm>
          <a:prstGeom prst="line">
            <a:avLst/>
          </a:prstGeom>
          <a:ln w="2540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336808" y="2099992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626649" y="2529557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stCxn id="19" idx="1"/>
            <a:endCxn id="6" idx="3"/>
          </p:cNvCxnSpPr>
          <p:nvPr/>
        </p:nvCxnSpPr>
        <p:spPr>
          <a:xfrm flipH="1" flipV="1">
            <a:off x="3769806" y="2579095"/>
            <a:ext cx="1693598" cy="36586"/>
          </a:xfrm>
          <a:prstGeom prst="line">
            <a:avLst/>
          </a:prstGeom>
          <a:ln w="25400">
            <a:solidFill>
              <a:srgbClr val="0000FF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9354945" y="2615681"/>
            <a:ext cx="452289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4267099" y="6039535"/>
            <a:ext cx="3117887" cy="0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77" idx="0"/>
          </p:cNvCxnSpPr>
          <p:nvPr/>
        </p:nvCxnSpPr>
        <p:spPr>
          <a:xfrm flipH="1">
            <a:off x="7372470" y="3356187"/>
            <a:ext cx="12516" cy="726193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313369" y="3276152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流程图: 决策 76"/>
          <p:cNvSpPr/>
          <p:nvPr/>
        </p:nvSpPr>
        <p:spPr>
          <a:xfrm>
            <a:off x="5341910" y="4082380"/>
            <a:ext cx="4061120" cy="1541685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栈不</a:t>
            </a:r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空，栈顶方块还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有未探索方向</a:t>
            </a: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7384986" y="5641712"/>
            <a:ext cx="3165" cy="376319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终止 91"/>
          <p:cNvSpPr/>
          <p:nvPr/>
        </p:nvSpPr>
        <p:spPr>
          <a:xfrm>
            <a:off x="8747620" y="5392389"/>
            <a:ext cx="1341163" cy="560567"/>
          </a:xfrm>
          <a:prstGeom prst="flowChartTerminator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无路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444065" y="5590510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9403030" y="4847826"/>
            <a:ext cx="15172" cy="530253"/>
          </a:xfrm>
          <a:prstGeom prst="line">
            <a:avLst/>
          </a:prstGeom>
          <a:ln w="2540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/>
          <p:cNvSpPr/>
          <p:nvPr/>
        </p:nvSpPr>
        <p:spPr>
          <a:xfrm>
            <a:off x="1135188" y="3197923"/>
            <a:ext cx="2880320" cy="479436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入栈，标记已走过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461945" y="3673645"/>
            <a:ext cx="9940" cy="284136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决策 50"/>
          <p:cNvSpPr/>
          <p:nvPr/>
        </p:nvSpPr>
        <p:spPr>
          <a:xfrm>
            <a:off x="598054" y="5336785"/>
            <a:ext cx="3697230" cy="1389903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按顺序找到相邻方块为新的</a:t>
            </a:r>
            <a:r>
              <a:rPr lang="en-US" altLang="zh-CN" sz="2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3316" y="5659466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25751" y="6349951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10934507" y="1585160"/>
            <a:ext cx="16497" cy="67092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7370693" y="1600096"/>
            <a:ext cx="3580311" cy="3671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370693" y="1585160"/>
            <a:ext cx="1777" cy="321695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485730" y="4819625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416790" y="6653060"/>
            <a:ext cx="8517717" cy="71333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endCxn id="12" idx="2"/>
          </p:cNvCxnSpPr>
          <p:nvPr/>
        </p:nvCxnSpPr>
        <p:spPr>
          <a:xfrm flipV="1">
            <a:off x="10934507" y="3030536"/>
            <a:ext cx="0" cy="3620229"/>
          </a:xfrm>
          <a:prstGeom prst="line">
            <a:avLst/>
          </a:prstGeom>
          <a:ln w="2540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2541720" y="2799703"/>
            <a:ext cx="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五边形 11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1271465" y="402535"/>
            <a:ext cx="3166590" cy="988329"/>
            <a:chOff x="511397" y="5843700"/>
            <a:chExt cx="3868274" cy="1903027"/>
          </a:xfrm>
        </p:grpSpPr>
        <p:sp>
          <p:nvSpPr>
            <p:cNvPr id="119" name="燕尾形 118"/>
            <p:cNvSpPr/>
            <p:nvPr/>
          </p:nvSpPr>
          <p:spPr>
            <a:xfrm>
              <a:off x="511397" y="6101950"/>
              <a:ext cx="360653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燕尾形 4"/>
            <p:cNvSpPr/>
            <p:nvPr/>
          </p:nvSpPr>
          <p:spPr>
            <a:xfrm>
              <a:off x="1046864" y="5843700"/>
              <a:ext cx="3332807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栈的应用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燕尾形 120"/>
          <p:cNvSpPr/>
          <p:nvPr/>
        </p:nvSpPr>
        <p:spPr>
          <a:xfrm>
            <a:off x="3936286" y="536656"/>
            <a:ext cx="295023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迷宫问题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4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9" grpId="0" animBg="1"/>
      <p:bldP spid="20" grpId="0" animBg="1"/>
      <p:bldP spid="30" grpId="0"/>
      <p:bldP spid="31" grpId="0"/>
      <p:bldP spid="57" grpId="0"/>
      <p:bldP spid="58" grpId="0"/>
      <p:bldP spid="75" grpId="0"/>
      <p:bldP spid="77" grpId="0" animBg="1"/>
      <p:bldP spid="92" grpId="0" animBg="1"/>
      <p:bldP spid="93" grpId="0"/>
      <p:bldP spid="51" grpId="0" animBg="1"/>
      <p:bldP spid="56" grpId="0"/>
      <p:bldP spid="60" grpId="0"/>
      <p:bldP spid="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192589" y="2521495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300312" y="2628803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582989" y="4028033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4689764" y="413517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4721101" y="2923132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6"/>
            </p:custDataLst>
          </p:nvPr>
        </p:nvSpPr>
        <p:spPr>
          <a:xfrm>
            <a:off x="6091113" y="3828007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MH_Other_6"/>
          <p:cNvSpPr/>
          <p:nvPr>
            <p:custDataLst>
              <p:tags r:id="rId7"/>
            </p:custDataLst>
          </p:nvPr>
        </p:nvSpPr>
        <p:spPr>
          <a:xfrm>
            <a:off x="2409701" y="5613301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8"/>
            </p:custDataLst>
          </p:nvPr>
        </p:nvSpPr>
        <p:spPr>
          <a:xfrm>
            <a:off x="1620714" y="1965226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9"/>
            </p:custDataLst>
          </p:nvPr>
        </p:nvSpPr>
        <p:spPr>
          <a:xfrm>
            <a:off x="1858569" y="2202584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8"/>
          <p:cNvSpPr/>
          <p:nvPr>
            <p:custDataLst>
              <p:tags r:id="rId10"/>
            </p:custDataLst>
          </p:nvPr>
        </p:nvSpPr>
        <p:spPr>
          <a:xfrm>
            <a:off x="1271464" y="2998688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11"/>
            </p:custDataLst>
          </p:nvPr>
        </p:nvSpPr>
        <p:spPr>
          <a:xfrm>
            <a:off x="1280989" y="2273201"/>
            <a:ext cx="339725" cy="339725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/>
          <p:nvPr>
            <p:custDataLst>
              <p:tags r:id="rId12"/>
            </p:custDataLst>
          </p:nvPr>
        </p:nvSpPr>
        <p:spPr>
          <a:xfrm>
            <a:off x="4057525" y="4251869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3"/>
            </p:custDataLst>
          </p:nvPr>
        </p:nvSpPr>
        <p:spPr>
          <a:xfrm>
            <a:off x="3836864" y="1879501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87988" y="2651670"/>
            <a:ext cx="479258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顺序栈、链栈的表示和主要操作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79546" y="4360614"/>
            <a:ext cx="5144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栈的应用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1"/>
          <p:cNvSpPr/>
          <p:nvPr>
            <p:custDataLst>
              <p:tags r:id="rId16"/>
            </p:custDataLst>
          </p:nvPr>
        </p:nvSpPr>
        <p:spPr>
          <a:xfrm>
            <a:off x="4702494" y="1077664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MH_Text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010934" y="1103226"/>
            <a:ext cx="3554491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栈的定义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18"/>
            </p:custDataLst>
          </p:nvPr>
        </p:nvSpPr>
        <p:spPr>
          <a:xfrm>
            <a:off x="4809997" y="1185167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4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415284" y="1197959"/>
            <a:ext cx="682404" cy="86803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47612" y="1197959"/>
            <a:ext cx="4741772" cy="868033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栈的定义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_3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417761" y="4659621"/>
            <a:ext cx="682404" cy="89806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50089" y="4659621"/>
            <a:ext cx="4741772" cy="898063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栈的应用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Number_2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415284" y="2371076"/>
            <a:ext cx="682404" cy="84704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47611" y="2371076"/>
            <a:ext cx="4741773" cy="847044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顺序栈的表示和主要操作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zh-CN" altLang="en-US" sz="4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Number_2">
            <a:hlinkClick r:id="rId15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417761" y="3523204"/>
            <a:ext cx="682404" cy="84704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MH_Entry_2">
            <a:hlinkClick r:id="rId15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5250088" y="3523204"/>
            <a:ext cx="4741773" cy="847044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栈的表示和主要操作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153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  <a:endParaRPr lang="zh-CN" altLang="en-US" sz="6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>
            <a:off x="767408" y="536656"/>
            <a:ext cx="42484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生活中的栈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857" y="1473631"/>
            <a:ext cx="2896872" cy="23567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455800"/>
            <a:ext cx="3600400" cy="4781513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9" y="3551263"/>
            <a:ext cx="2896870" cy="2686050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81938615579&amp;di=4e8399770dce6c37726f5b9e96280aed&amp;imgtype=0&amp;src=http%3A%2F%2F5b0988e595225.cdn.sohucs.com%2Fq_70%2Cc_zoom%2Cw_640%2Fimages%2F20180601%2F64b3ed77854c439999d9526a2e44fc4a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487275"/>
            <a:ext cx="3888433" cy="47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4079776" y="2636912"/>
            <a:ext cx="3528392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操作受限的线性表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5600" y="3900315"/>
            <a:ext cx="734481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只允许在表的一端进行插入和删除操作</a:t>
            </a:r>
          </a:p>
        </p:txBody>
      </p:sp>
      <p:sp>
        <p:nvSpPr>
          <p:cNvPr id="16" name="下箭头 15"/>
          <p:cNvSpPr/>
          <p:nvPr/>
        </p:nvSpPr>
        <p:spPr>
          <a:xfrm>
            <a:off x="5663952" y="3221687"/>
            <a:ext cx="432048" cy="692229"/>
          </a:xfrm>
          <a:prstGeom prst="downArrow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32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875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63552" y="2478893"/>
            <a:ext cx="512512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 (</a:t>
            </a:r>
            <a:r>
              <a:rPr lang="en-US" altLang="zh-CN" sz="36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baseline="-12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6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aseline="-12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,</a:t>
            </a:r>
            <a:r>
              <a:rPr lang="en-US" altLang="zh-CN" sz="3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baseline="-12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2  , </a:t>
            </a:r>
            <a:r>
              <a:rPr lang="en-US" altLang="zh-CN" sz="3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baseline="-12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  , ……….,</a:t>
            </a:r>
            <a:r>
              <a:rPr lang="en-US" altLang="zh-CN" sz="36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baseline="-12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n-1 ,  </a:t>
            </a:r>
            <a:r>
              <a:rPr lang="en-US" altLang="zh-CN" sz="36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baseline="-12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600" baseline="-12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231904" y="3464547"/>
            <a:ext cx="2880320" cy="635122"/>
          </a:xfrm>
          <a:prstGeom prst="wedgeRectCallout">
            <a:avLst>
              <a:gd name="adj1" fmla="val -4219"/>
              <a:gd name="adj2" fmla="val -116781"/>
            </a:avLst>
          </a:prstGeom>
          <a:solidFill>
            <a:schemeClr val="bg1"/>
          </a:solidFill>
          <a:ln w="12700">
            <a:solidFill>
              <a:srgbClr val="0000FF"/>
            </a:solidFill>
            <a:miter lim="800000"/>
          </a:ln>
          <a:effectLst/>
          <a:extLst/>
        </p:spPr>
        <p:txBody>
          <a:bodyPr anchor="ctr"/>
          <a:lstStyle/>
          <a:p>
            <a:pPr algn="ctr"/>
            <a:r>
              <a:rPr kumimoji="1"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8000" dirty="0"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栈顶</a:t>
            </a:r>
            <a:r>
              <a:rPr kumimoji="1"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6569" y="3339402"/>
            <a:ext cx="2826014" cy="635122"/>
          </a:xfrm>
          <a:prstGeom prst="wedgeRectCallout">
            <a:avLst>
              <a:gd name="adj1" fmla="val 24162"/>
              <a:gd name="adj2" fmla="val -104199"/>
            </a:avLst>
          </a:prstGeom>
          <a:solidFill>
            <a:schemeClr val="bg1"/>
          </a:solidFill>
          <a:ln w="12700">
            <a:solidFill>
              <a:srgbClr val="0000FF"/>
            </a:solidFill>
            <a:miter lim="800000"/>
          </a:ln>
          <a:effectLst/>
          <a:extLst/>
        </p:spPr>
        <p:txBody>
          <a:bodyPr anchor="ctr"/>
          <a:lstStyle/>
          <a:p>
            <a:pPr algn="ctr"/>
            <a:r>
              <a:rPr kumimoji="1" lang="en-US" altLang="zh-CN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8000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栈底</a:t>
            </a:r>
            <a:r>
              <a:rPr kumimoji="1" lang="zh-CN" altLang="en-US" sz="2800" dirty="0"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2135560" y="1800544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允许在一端进行插入、删除的线性表</a:t>
            </a:r>
            <a:endParaRPr lang="zh-CN" altLang="en-US" sz="32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9846013" y="3128269"/>
            <a:ext cx="1400175" cy="2819400"/>
            <a:chOff x="1770" y="1922"/>
            <a:chExt cx="882" cy="1776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70" y="1922"/>
              <a:ext cx="0" cy="1776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783" y="3689"/>
              <a:ext cx="857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652" y="1922"/>
              <a:ext cx="0" cy="177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9891738" y="5285333"/>
            <a:ext cx="1311588" cy="6096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8386341" y="5285333"/>
            <a:ext cx="1295400" cy="523875"/>
            <a:chOff x="528" y="3360"/>
            <a:chExt cx="816" cy="33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</a:t>
              </a:r>
            </a:p>
          </p:txBody>
        </p:sp>
      </p:grp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9890464" y="4675733"/>
            <a:ext cx="1311588" cy="6096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4000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9890464" y="4099669"/>
            <a:ext cx="1311588" cy="6096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1" name="横卷形 30"/>
          <p:cNvSpPr/>
          <p:nvPr/>
        </p:nvSpPr>
        <p:spPr>
          <a:xfrm>
            <a:off x="750611" y="1562463"/>
            <a:ext cx="1312941" cy="927393"/>
          </a:xfrm>
          <a:prstGeom prst="horizontalScroll">
            <a:avLst/>
          </a:prstGeom>
          <a:solidFill>
            <a:srgbClr val="0000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0298360" y="595672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8369518" y="4421516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8521918" y="3964316"/>
            <a:ext cx="91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9576" y="4437112"/>
            <a:ext cx="4104456" cy="84822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后进先出（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LIFO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945901" y="1730085"/>
            <a:ext cx="1038531" cy="1144130"/>
            <a:chOff x="8945901" y="1730085"/>
            <a:chExt cx="1038531" cy="1144130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8945901" y="2350995"/>
              <a:ext cx="900112" cy="5232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入栈</a:t>
              </a:r>
            </a:p>
          </p:txBody>
        </p:sp>
        <p:sp>
          <p:nvSpPr>
            <p:cNvPr id="37" name="Arc 16"/>
            <p:cNvSpPr>
              <a:spLocks/>
            </p:cNvSpPr>
            <p:nvPr/>
          </p:nvSpPr>
          <p:spPr bwMode="auto">
            <a:xfrm>
              <a:off x="9035107" y="1730085"/>
              <a:ext cx="949325" cy="10795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34910" y="1751071"/>
            <a:ext cx="1234101" cy="1157288"/>
            <a:chOff x="10934910" y="1751071"/>
            <a:chExt cx="1234101" cy="1157288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1202052" y="2329716"/>
              <a:ext cx="966959" cy="5232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出栈</a:t>
              </a:r>
            </a:p>
          </p:txBody>
        </p:sp>
        <p:sp>
          <p:nvSpPr>
            <p:cNvPr id="38" name="Arc 18"/>
            <p:cNvSpPr>
              <a:spLocks/>
            </p:cNvSpPr>
            <p:nvPr/>
          </p:nvSpPr>
          <p:spPr bwMode="auto">
            <a:xfrm rot="10886353" flipV="1">
              <a:off x="10934910" y="1751071"/>
              <a:ext cx="1012825" cy="1157288"/>
            </a:xfrm>
            <a:custGeom>
              <a:avLst/>
              <a:gdLst>
                <a:gd name="G0" fmla="+- 4571 0 0"/>
                <a:gd name="G1" fmla="+- 21600 0 0"/>
                <a:gd name="G2" fmla="+- 21600 0 0"/>
                <a:gd name="T0" fmla="*/ 0 w 26092"/>
                <a:gd name="T1" fmla="*/ 489 h 21600"/>
                <a:gd name="T2" fmla="*/ 26092 w 26092"/>
                <a:gd name="T3" fmla="*/ 19759 h 21600"/>
                <a:gd name="T4" fmla="*/ 4571 w 260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2" h="21600" fill="none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</a:path>
                <a:path w="26092" h="21600" stroke="0" extrusionOk="0">
                  <a:moveTo>
                    <a:pt x="0" y="489"/>
                  </a:moveTo>
                  <a:cubicBezTo>
                    <a:pt x="1501" y="163"/>
                    <a:pt x="3034" y="-1"/>
                    <a:pt x="4571" y="0"/>
                  </a:cubicBezTo>
                  <a:cubicBezTo>
                    <a:pt x="15786" y="0"/>
                    <a:pt x="25136" y="8584"/>
                    <a:pt x="26092" y="19758"/>
                  </a:cubicBezTo>
                  <a:lnTo>
                    <a:pt x="4571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五边形 2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71464" y="396250"/>
            <a:ext cx="2880320" cy="988329"/>
            <a:chOff x="511396" y="5831598"/>
            <a:chExt cx="3877696" cy="1903027"/>
          </a:xfrm>
        </p:grpSpPr>
        <p:sp>
          <p:nvSpPr>
            <p:cNvPr id="28" name="燕尾形 2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6843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3.95833E-6 -0.19722 C -3.95833E-6 -0.28565 0.06901 -0.39421 0.125 -0.39421 L 0.25 -0.39421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3.95833E-6 -0.23912 C -3.95833E-6 -0.3463 0.06901 -0.47824 0.125 -0.47824 L 0.25 -0.47824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04"/>
          <p:cNvSpPr>
            <a:spLocks noChangeArrowheads="1"/>
          </p:cNvSpPr>
          <p:nvPr/>
        </p:nvSpPr>
        <p:spPr bwMode="auto">
          <a:xfrm>
            <a:off x="407368" y="1524985"/>
            <a:ext cx="1973580" cy="7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06"/>
          <p:cNvSpPr>
            <a:spLocks noChangeArrowheads="1"/>
          </p:cNvSpPr>
          <p:nvPr/>
        </p:nvSpPr>
        <p:spPr bwMode="auto">
          <a:xfrm>
            <a:off x="2845025" y="3034136"/>
            <a:ext cx="8209716" cy="62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链栈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存储均可，但以顺序栈更常见</a:t>
            </a:r>
          </a:p>
        </p:txBody>
      </p:sp>
      <p:sp>
        <p:nvSpPr>
          <p:cNvPr id="6" name="Rectangle 1105"/>
          <p:cNvSpPr>
            <a:spLocks noChangeArrowheads="1"/>
          </p:cNvSpPr>
          <p:nvPr/>
        </p:nvSpPr>
        <p:spPr bwMode="auto">
          <a:xfrm>
            <a:off x="2826058" y="2376639"/>
            <a:ext cx="521168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与线性表相同，仍为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</p:txBody>
      </p:sp>
      <p:sp>
        <p:nvSpPr>
          <p:cNvPr id="7" name="Rectangle 1114"/>
          <p:cNvSpPr>
            <a:spLocks noChangeArrowheads="1"/>
          </p:cNvSpPr>
          <p:nvPr/>
        </p:nvSpPr>
        <p:spPr bwMode="auto">
          <a:xfrm>
            <a:off x="2854099" y="1618452"/>
            <a:ext cx="8847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只能在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表的一端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）进行插入和删除运算的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</a:p>
        </p:txBody>
      </p:sp>
      <p:sp>
        <p:nvSpPr>
          <p:cNvPr id="8" name="Rectangle 1113"/>
          <p:cNvSpPr>
            <a:spLocks noChangeArrowheads="1"/>
          </p:cNvSpPr>
          <p:nvPr/>
        </p:nvSpPr>
        <p:spPr bwMode="auto">
          <a:xfrm>
            <a:off x="407368" y="2212433"/>
            <a:ext cx="239903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9" name="Rectangle 1110"/>
          <p:cNvSpPr>
            <a:spLocks noChangeArrowheads="1"/>
          </p:cNvSpPr>
          <p:nvPr/>
        </p:nvSpPr>
        <p:spPr bwMode="auto">
          <a:xfrm>
            <a:off x="387085" y="2904471"/>
            <a:ext cx="2386374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0" name="Rectangle 2103"/>
          <p:cNvSpPr>
            <a:spLocks noChangeArrowheads="1"/>
          </p:cNvSpPr>
          <p:nvPr/>
        </p:nvSpPr>
        <p:spPr bwMode="auto">
          <a:xfrm>
            <a:off x="2862552" y="3600954"/>
            <a:ext cx="9138104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只能在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运算，且访问结点时依照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后进先出</a:t>
            </a:r>
            <a:r>
              <a:rPr lang="zh-CN" altLang="en-US" sz="2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LIFO</a:t>
            </a:r>
            <a:r>
              <a:rPr lang="zh-CN" altLang="en-US" sz="2800" b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11" name="Rectangle 2112"/>
          <p:cNvSpPr>
            <a:spLocks noChangeArrowheads="1"/>
          </p:cNvSpPr>
          <p:nvPr/>
        </p:nvSpPr>
        <p:spPr bwMode="auto">
          <a:xfrm>
            <a:off x="383270" y="3625207"/>
            <a:ext cx="2646109" cy="7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12" name="Text Box 2104"/>
          <p:cNvSpPr txBox="1">
            <a:spLocks noChangeArrowheads="1"/>
          </p:cNvSpPr>
          <p:nvPr/>
        </p:nvSpPr>
        <p:spPr bwMode="auto">
          <a:xfrm>
            <a:off x="2768273" y="4652861"/>
            <a:ext cx="90883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关键是编写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函数，具体实现依顺序栈或链栈的不同而不同</a:t>
            </a:r>
          </a:p>
        </p:txBody>
      </p:sp>
      <p:sp>
        <p:nvSpPr>
          <p:cNvPr id="13" name="Rectangle 2113"/>
          <p:cNvSpPr>
            <a:spLocks noChangeArrowheads="1"/>
          </p:cNvSpPr>
          <p:nvPr/>
        </p:nvSpPr>
        <p:spPr bwMode="auto">
          <a:xfrm>
            <a:off x="383270" y="4447340"/>
            <a:ext cx="2732469" cy="71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1464" y="396250"/>
            <a:ext cx="2880320" cy="988329"/>
            <a:chOff x="511396" y="5831598"/>
            <a:chExt cx="3877696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02375"/>
              </p:ext>
            </p:extLst>
          </p:nvPr>
        </p:nvGraphicFramePr>
        <p:xfrm>
          <a:off x="2974132" y="2218690"/>
          <a:ext cx="594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3" imgW="60960000" imgH="5486400" progId="">
                  <p:embed/>
                </p:oleObj>
              </mc:Choice>
              <mc:Fallback>
                <p:oleObj name="公式" r:id="rId3" imgW="60960000" imgH="54864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4132" y="2218690"/>
                        <a:ext cx="5943600" cy="566738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6732" y="216947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 dirty="0">
                <a:ea typeface="微软雅黑" panose="020B0503020204020204" pitchFamily="34" charset="-122"/>
              </a:rPr>
              <a:t>数据对象</a:t>
            </a:r>
            <a:r>
              <a:rPr lang="en-US" altLang="zh-CN" b="0" dirty="0">
                <a:ea typeface="微软雅黑" panose="020B0503020204020204" pitchFamily="34" charset="-122"/>
              </a:rPr>
              <a:t>:</a:t>
            </a:r>
            <a:endParaRPr lang="en-US" altLang="zh-CN" sz="2400" b="0" dirty="0"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6732" y="285527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 dirty="0">
                <a:ea typeface="微软雅黑" panose="020B0503020204020204" pitchFamily="34" charset="-122"/>
              </a:rPr>
              <a:t>数据关系</a:t>
            </a:r>
            <a:r>
              <a:rPr lang="en-US" altLang="zh-CN" b="0" dirty="0">
                <a:ea typeface="微软雅黑" panose="020B0503020204020204" pitchFamily="34" charset="-122"/>
              </a:rPr>
              <a:t>:</a:t>
            </a:r>
            <a:endParaRPr lang="en-US" altLang="zh-CN" sz="2400" b="0" dirty="0"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88727"/>
              </p:ext>
            </p:extLst>
          </p:nvPr>
        </p:nvGraphicFramePr>
        <p:xfrm>
          <a:off x="3004646" y="2955290"/>
          <a:ext cx="58832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2451100" imgH="457200" progId="">
                  <p:embed/>
                </p:oleObj>
              </mc:Choice>
              <mc:Fallback>
                <p:oleObj name="Equation" r:id="rId5" imgW="2451100" imgH="4572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4646" y="2955290"/>
                        <a:ext cx="5883275" cy="10699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8132" y="1380490"/>
            <a:ext cx="2367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ADT Stack {</a:t>
            </a:r>
          </a:p>
        </p:txBody>
      </p:sp>
      <p:sp>
        <p:nvSpPr>
          <p:cNvPr id="15" name="五边形 1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1464" y="396250"/>
            <a:ext cx="2880320" cy="988329"/>
            <a:chOff x="511396" y="5831598"/>
            <a:chExt cx="3877696" cy="1903027"/>
          </a:xfrm>
        </p:grpSpPr>
        <p:sp>
          <p:nvSpPr>
            <p:cNvPr id="17" name="燕尾形 16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燕尾形 18"/>
          <p:cNvSpPr/>
          <p:nvPr/>
        </p:nvSpPr>
        <p:spPr>
          <a:xfrm>
            <a:off x="3863751" y="536656"/>
            <a:ext cx="50241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抽象数据类型定义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8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0782" y="1301757"/>
            <a:ext cx="1925955" cy="620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仿宋_GB2312" panose="02010609030101010101" charset="-122"/>
                <a:sym typeface="+mn-ea"/>
              </a:rPr>
              <a:t>基本操作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仿宋_GB2312" panose="02010609030101010101" charset="-122"/>
                <a:sym typeface="+mn-ea"/>
              </a:rPr>
              <a:t>: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1384" y="1907544"/>
            <a:ext cx="11161240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 err="1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InitStack</a:t>
            </a:r>
            <a:r>
              <a:rPr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(&amp;s)</a:t>
            </a:r>
            <a:r>
              <a:rPr lang="zh-CN" altLang="en-US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初始化栈。构造一个空栈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Stack</a:t>
            </a:r>
            <a:r>
              <a:rPr lang="en-US" altLang="zh-CN" sz="2800" dirty="0" err="1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Empty</a:t>
            </a: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</a:t>
            </a:r>
            <a:r>
              <a:rPr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判断栈是否为空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若栈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空，则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返回真；否则返回假。</a:t>
            </a:r>
            <a:endParaRPr kumimoji="1" lang="zh-CN" altLang="en-US" sz="2800" dirty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Push</a:t>
            </a:r>
            <a:r>
              <a:rPr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(&amp;</a:t>
            </a:r>
            <a:r>
              <a:rPr lang="en-US" altLang="zh-CN" sz="2800" dirty="0" err="1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s,e</a:t>
            </a:r>
            <a:r>
              <a:rPr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进栈。将元素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插入到栈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中作为栈顶元素。</a:t>
            </a:r>
            <a:endParaRPr kumimoji="1" lang="zh-CN" altLang="en-US" sz="2800" dirty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Pop</a:t>
            </a:r>
            <a:r>
              <a:rPr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(&amp;</a:t>
            </a:r>
            <a:r>
              <a:rPr lang="en-US" altLang="zh-CN" sz="2800" dirty="0" err="1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s,&amp;</a:t>
            </a:r>
            <a:r>
              <a:rPr lang="en-US" altLang="zh-CN" sz="2800" dirty="0" err="1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出栈。从栈</a:t>
            </a:r>
            <a:r>
              <a:rPr lang="en-US" altLang="zh-CN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中退出栈顶</a:t>
            </a:r>
            <a:r>
              <a:rPr lang="zh-CN" altLang="en-US" sz="2800" dirty="0" smtClean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元素，并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将其值赋给</a:t>
            </a:r>
            <a:r>
              <a:rPr lang="en-US" altLang="zh-CN" sz="2800" i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800" dirty="0" err="1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GetTop</a:t>
            </a:r>
            <a:r>
              <a:rPr lang="en-US" altLang="zh-CN" sz="2800" dirty="0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dirty="0" err="1" smtClean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s,&amp;</a:t>
            </a:r>
            <a:r>
              <a:rPr lang="en-US" altLang="zh-CN" sz="2800" dirty="0" err="1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80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取栈顶元素。返回当前的栈顶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元素，并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将其值赋给</a:t>
            </a:r>
            <a:r>
              <a:rPr lang="en-US" altLang="zh-CN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1384" y="5276166"/>
            <a:ext cx="226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  <a:cs typeface="仿宋_GB2312" panose="02010609030101010101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}ADT Stack </a:t>
            </a:r>
          </a:p>
        </p:txBody>
      </p:sp>
      <p:sp>
        <p:nvSpPr>
          <p:cNvPr id="11" name="五边形 1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71464" y="396250"/>
            <a:ext cx="2880320" cy="988329"/>
            <a:chOff x="511396" y="5831598"/>
            <a:chExt cx="3877696" cy="1903027"/>
          </a:xfrm>
        </p:grpSpPr>
        <p:sp>
          <p:nvSpPr>
            <p:cNvPr id="13" name="燕尾形 12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燕尾形 4"/>
            <p:cNvSpPr/>
            <p:nvPr/>
          </p:nvSpPr>
          <p:spPr>
            <a:xfrm>
              <a:off x="1022051" y="5831598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燕尾形 14"/>
          <p:cNvSpPr/>
          <p:nvPr/>
        </p:nvSpPr>
        <p:spPr>
          <a:xfrm>
            <a:off x="3863751" y="536656"/>
            <a:ext cx="502416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抽象数据类型定义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05131" y="980728"/>
            <a:ext cx="9753600" cy="150958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</a:ln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A、B、C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次序依次进栈，且每个元素只允许进一次栈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，以下哪个选项不可能是出栈序列？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99889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ABC</a:t>
            </a:r>
            <a:endParaRPr lang="zh-CN" altLang="en-US" sz="3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24331" y="3563250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CBA</a:t>
            </a:r>
            <a:endParaRPr lang="zh-CN" altLang="en-US" sz="3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24331" y="439680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ACB</a:t>
            </a:r>
            <a:endParaRPr lang="zh-CN" altLang="en-US" sz="3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398594" y="523899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CAB</a:t>
            </a:r>
            <a:endParaRPr lang="zh-CN" altLang="en-US" sz="3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63128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4610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29091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Group 9"/>
          <p:cNvGrpSpPr>
            <a:grpSpLocks/>
          </p:cNvGrpSpPr>
          <p:nvPr/>
        </p:nvGrpSpPr>
        <p:grpSpPr bwMode="auto">
          <a:xfrm>
            <a:off x="8215312" y="3075533"/>
            <a:ext cx="1400175" cy="2819400"/>
            <a:chOff x="1770" y="1922"/>
            <a:chExt cx="882" cy="177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1770" y="1922"/>
              <a:ext cx="0" cy="1776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1783" y="3689"/>
              <a:ext cx="857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2652" y="1922"/>
              <a:ext cx="0" cy="177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258175" y="5267672"/>
            <a:ext cx="1311588" cy="6096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4000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8259444" y="4653411"/>
            <a:ext cx="1311588" cy="6096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4000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8259606" y="4032170"/>
            <a:ext cx="1311588" cy="6096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4000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8576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1" animBg="1"/>
      <p:bldP spid="3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2.0"/>
  <p:tag name="PROBLEMSCORE_HALF" val="0.0"/>
  <p:tag name="RAINPROBLEMTYPE" val="MultipleChoice"/>
  <p:tag name="RAINPROBLEM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35709</TotalTime>
  <Words>1480</Words>
  <Application>Microsoft Office PowerPoint</Application>
  <PresentationFormat>宽屏</PresentationFormat>
  <Paragraphs>414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Microsoft Yahei</vt:lpstr>
      <vt:lpstr>仿宋_GB2312</vt:lpstr>
      <vt:lpstr>华文细黑</vt:lpstr>
      <vt:lpstr>楷体_GB2312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教学节段5</dc:title>
  <dc:creator>lidongmei</dc:creator>
  <cp:lastModifiedBy>86139</cp:lastModifiedBy>
  <cp:revision>1865</cp:revision>
  <dcterms:created xsi:type="dcterms:W3CDTF">1996-07-15T15:40:02Z</dcterms:created>
  <dcterms:modified xsi:type="dcterms:W3CDTF">2023-03-20T05:00:08Z</dcterms:modified>
</cp:coreProperties>
</file>