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32"/>
  </p:notesMasterIdLst>
  <p:handoutMasterIdLst>
    <p:handoutMasterId r:id="rId33"/>
  </p:handoutMasterIdLst>
  <p:sldIdLst>
    <p:sldId id="1408" r:id="rId5"/>
    <p:sldId id="1694" r:id="rId6"/>
    <p:sldId id="1710" r:id="rId7"/>
    <p:sldId id="1695" r:id="rId8"/>
    <p:sldId id="1696" r:id="rId9"/>
    <p:sldId id="1697" r:id="rId10"/>
    <p:sldId id="1698" r:id="rId11"/>
    <p:sldId id="1700" r:id="rId12"/>
    <p:sldId id="1703" r:id="rId13"/>
    <p:sldId id="1711" r:id="rId14"/>
    <p:sldId id="1702" r:id="rId15"/>
    <p:sldId id="1715" r:id="rId16"/>
    <p:sldId id="1716" r:id="rId17"/>
    <p:sldId id="1701" r:id="rId18"/>
    <p:sldId id="1717" r:id="rId19"/>
    <p:sldId id="1718" r:id="rId20"/>
    <p:sldId id="1719" r:id="rId21"/>
    <p:sldId id="1721" r:id="rId22"/>
    <p:sldId id="1699" r:id="rId23"/>
    <p:sldId id="1704" r:id="rId24"/>
    <p:sldId id="1713" r:id="rId25"/>
    <p:sldId id="1714" r:id="rId26"/>
    <p:sldId id="1706" r:id="rId27"/>
    <p:sldId id="1708" r:id="rId28"/>
    <p:sldId id="1707" r:id="rId29"/>
    <p:sldId id="1712" r:id="rId30"/>
    <p:sldId id="1669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FA"/>
    <a:srgbClr val="009999"/>
    <a:srgbClr val="00FF00"/>
    <a:srgbClr val="FF0000"/>
    <a:srgbClr val="FFD966"/>
    <a:srgbClr val="F4F4F4"/>
    <a:srgbClr val="FF3300"/>
    <a:srgbClr val="ED7D31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83" autoAdjust="0"/>
  </p:normalViewPr>
  <p:slideViewPr>
    <p:cSldViewPr snapToObjects="1">
      <p:cViewPr varScale="1">
        <p:scale>
          <a:sx n="84" d="100"/>
          <a:sy n="84" d="100"/>
        </p:scale>
        <p:origin x="64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C091C-F410-41CF-98E4-F378625E8D6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0D5271-A439-48AC-BE21-EEEB67B06035}">
      <dgm:prSet phldrT="[文本]" custT="1"/>
      <dgm:spPr>
        <a:solidFill>
          <a:schemeClr val="bg1"/>
        </a:solidFill>
        <a:ln w="25400">
          <a:solidFill>
            <a:srgbClr val="FF0000"/>
          </a:solidFill>
        </a:ln>
      </dgm:spPr>
      <dgm:t>
        <a:bodyPr/>
        <a:lstStyle/>
        <a:p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递归算法</a:t>
          </a:r>
        </a:p>
      </dgm:t>
    </dgm:pt>
    <dgm:pt modelId="{28C60259-1EFB-4A3D-B44E-FDECD29A55FC}" type="par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5DE6B236-2FB7-4AC4-87E0-29ACDE680A08}" type="sib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C57BD0A8-9178-4D6B-948F-6DC023C7D15B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问题规模</a:t>
          </a:r>
        </a:p>
      </dgm:t>
    </dgm:pt>
    <dgm:pt modelId="{2DAD551C-D635-4122-A8A5-7BB26FCA85E0}" type="parTrans" cxnId="{396A4740-C59C-4743-A15D-01C57477C2E5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B3D50C03-0D56-4EEB-BCCC-0E8FADAAA8B3}" type="sibTrans" cxnId="{396A4740-C59C-4743-A15D-01C57477C2E5}">
      <dgm:prSet/>
      <dgm:spPr/>
      <dgm:t>
        <a:bodyPr/>
        <a:lstStyle/>
        <a:p>
          <a:endParaRPr lang="zh-CN" altLang="en-US"/>
        </a:p>
      </dgm:t>
    </dgm:pt>
    <dgm:pt modelId="{7A68DC9B-8C2F-4436-A8CC-7F0C6C68F286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递归出口</a:t>
          </a:r>
        </a:p>
      </dgm:t>
    </dgm:pt>
    <dgm:pt modelId="{9003763C-9BFD-4329-99E9-5AA868D9933B}" type="parTrans" cxnId="{5108FDC9-CF42-43FF-9133-D704F87F4A24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D3FCBF08-59C0-40F2-B47D-9EEE1F1C50B4}" type="sibTrans" cxnId="{5108FDC9-CF42-43FF-9133-D704F87F4A24}">
      <dgm:prSet/>
      <dgm:spPr/>
      <dgm:t>
        <a:bodyPr/>
        <a:lstStyle/>
        <a:p>
          <a:endParaRPr lang="zh-CN" altLang="en-US"/>
        </a:p>
      </dgm:t>
    </dgm:pt>
    <dgm:pt modelId="{C302142A-C59E-4BC2-A51E-050FA94F69D4}">
      <dgm:prSet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递归体</a:t>
          </a:r>
        </a:p>
      </dgm:t>
    </dgm:pt>
    <dgm:pt modelId="{117DDB8B-4954-4C72-975E-4916360BA816}" type="parTrans" cxnId="{48321092-1F96-4DAB-A29F-9800C03BC518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44F34BD-924C-4274-AECF-822ECF2C204B}" type="sibTrans" cxnId="{48321092-1F96-4DAB-A29F-9800C03BC518}">
      <dgm:prSet/>
      <dgm:spPr/>
      <dgm:t>
        <a:bodyPr/>
        <a:lstStyle/>
        <a:p>
          <a:endParaRPr lang="zh-CN" altLang="en-US"/>
        </a:p>
      </dgm:t>
    </dgm:pt>
    <dgm:pt modelId="{5788DD4E-B90B-4966-8459-5578874B75B8}" type="pres">
      <dgm:prSet presAssocID="{A57C091C-F410-41CF-98E4-F378625E8D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630817-973C-4A2D-88BE-736B743F8DF8}" type="pres">
      <dgm:prSet presAssocID="{C50D5271-A439-48AC-BE21-EEEB67B06035}" presName="root" presStyleCnt="0"/>
      <dgm:spPr/>
    </dgm:pt>
    <dgm:pt modelId="{A5A60D8C-D46F-48AE-9734-55D2128814DE}" type="pres">
      <dgm:prSet presAssocID="{C50D5271-A439-48AC-BE21-EEEB67B06035}" presName="rootComposite" presStyleCnt="0"/>
      <dgm:spPr/>
    </dgm:pt>
    <dgm:pt modelId="{E5BA8490-B22A-4B41-AB62-0D68C78D75C0}" type="pres">
      <dgm:prSet presAssocID="{C50D5271-A439-48AC-BE21-EEEB67B06035}" presName="rootText" presStyleLbl="node1" presStyleIdx="0" presStyleCnt="1" custScaleX="175917" custScaleY="113086" custLinFactNeighborX="-149" custLinFactNeighborY="-94"/>
      <dgm:spPr/>
    </dgm:pt>
    <dgm:pt modelId="{F190F780-9AE6-4F37-879B-1962A5163409}" type="pres">
      <dgm:prSet presAssocID="{C50D5271-A439-48AC-BE21-EEEB67B06035}" presName="rootConnector" presStyleLbl="node1" presStyleIdx="0" presStyleCnt="1"/>
      <dgm:spPr/>
    </dgm:pt>
    <dgm:pt modelId="{2E8EFB49-5F8B-4791-ADC6-DAA87991CA6D}" type="pres">
      <dgm:prSet presAssocID="{C50D5271-A439-48AC-BE21-EEEB67B06035}" presName="childShape" presStyleCnt="0"/>
      <dgm:spPr/>
    </dgm:pt>
    <dgm:pt modelId="{248F4C87-C652-421A-9E27-B069E2723C2B}" type="pres">
      <dgm:prSet presAssocID="{2DAD551C-D635-4122-A8A5-7BB26FCA85E0}" presName="Name13" presStyleLbl="parChTrans1D2" presStyleIdx="0" presStyleCnt="3"/>
      <dgm:spPr/>
    </dgm:pt>
    <dgm:pt modelId="{5626247F-1B37-418A-A9A6-D80DFA1186B8}" type="pres">
      <dgm:prSet presAssocID="{C57BD0A8-9178-4D6B-948F-6DC023C7D15B}" presName="childText" presStyleLbl="bgAcc1" presStyleIdx="0" presStyleCnt="3" custScaleX="184543" custScaleY="113097">
        <dgm:presLayoutVars>
          <dgm:bulletEnabled val="1"/>
        </dgm:presLayoutVars>
      </dgm:prSet>
      <dgm:spPr/>
    </dgm:pt>
    <dgm:pt modelId="{FFADE5E1-039A-4D47-B018-5F9D38757CB9}" type="pres">
      <dgm:prSet presAssocID="{9003763C-9BFD-4329-99E9-5AA868D9933B}" presName="Name13" presStyleLbl="parChTrans1D2" presStyleIdx="1" presStyleCnt="3"/>
      <dgm:spPr/>
    </dgm:pt>
    <dgm:pt modelId="{9A49A773-5C29-4484-9A4B-8B958427F701}" type="pres">
      <dgm:prSet presAssocID="{7A68DC9B-8C2F-4436-A8CC-7F0C6C68F286}" presName="childText" presStyleLbl="bgAcc1" presStyleIdx="1" presStyleCnt="3" custScaleX="187621" custScaleY="109241">
        <dgm:presLayoutVars>
          <dgm:bulletEnabled val="1"/>
        </dgm:presLayoutVars>
      </dgm:prSet>
      <dgm:spPr/>
    </dgm:pt>
    <dgm:pt modelId="{B36304B5-F4A8-416A-B171-772DE117A6BE}" type="pres">
      <dgm:prSet presAssocID="{117DDB8B-4954-4C72-975E-4916360BA816}" presName="Name13" presStyleLbl="parChTrans1D2" presStyleIdx="2" presStyleCnt="3"/>
      <dgm:spPr/>
    </dgm:pt>
    <dgm:pt modelId="{4F772D62-9D9A-4B60-A603-599D9DF26E50}" type="pres">
      <dgm:prSet presAssocID="{C302142A-C59E-4BC2-A51E-050FA94F69D4}" presName="childText" presStyleLbl="bgAcc1" presStyleIdx="2" presStyleCnt="3" custScaleX="187621" custScaleY="109583">
        <dgm:presLayoutVars>
          <dgm:bulletEnabled val="1"/>
        </dgm:presLayoutVars>
      </dgm:prSet>
      <dgm:spPr/>
    </dgm:pt>
  </dgm:ptLst>
  <dgm:cxnLst>
    <dgm:cxn modelId="{396A4740-C59C-4743-A15D-01C57477C2E5}" srcId="{C50D5271-A439-48AC-BE21-EEEB67B06035}" destId="{C57BD0A8-9178-4D6B-948F-6DC023C7D15B}" srcOrd="0" destOrd="0" parTransId="{2DAD551C-D635-4122-A8A5-7BB26FCA85E0}" sibTransId="{B3D50C03-0D56-4EEB-BCCC-0E8FADAAA8B3}"/>
    <dgm:cxn modelId="{5CB14C4B-368A-4BDF-B217-0AC965CA6C74}" type="presOf" srcId="{A57C091C-F410-41CF-98E4-F378625E8D65}" destId="{5788DD4E-B90B-4966-8459-5578874B75B8}" srcOrd="0" destOrd="0" presId="urn:microsoft.com/office/officeart/2005/8/layout/hierarchy3"/>
    <dgm:cxn modelId="{F048564E-A619-49D5-9F53-36DF117E6776}" srcId="{A57C091C-F410-41CF-98E4-F378625E8D65}" destId="{C50D5271-A439-48AC-BE21-EEEB67B06035}" srcOrd="0" destOrd="0" parTransId="{28C60259-1EFB-4A3D-B44E-FDECD29A55FC}" sibTransId="{5DE6B236-2FB7-4AC4-87E0-29ACDE680A08}"/>
    <dgm:cxn modelId="{680CF874-613A-414E-9269-5F84CF0CD710}" type="presOf" srcId="{C57BD0A8-9178-4D6B-948F-6DC023C7D15B}" destId="{5626247F-1B37-418A-A9A6-D80DFA1186B8}" srcOrd="0" destOrd="0" presId="urn:microsoft.com/office/officeart/2005/8/layout/hierarchy3"/>
    <dgm:cxn modelId="{DD786E58-7ABD-4634-A1BD-CE4DFAAEBF59}" type="presOf" srcId="{2DAD551C-D635-4122-A8A5-7BB26FCA85E0}" destId="{248F4C87-C652-421A-9E27-B069E2723C2B}" srcOrd="0" destOrd="0" presId="urn:microsoft.com/office/officeart/2005/8/layout/hierarchy3"/>
    <dgm:cxn modelId="{AE9BFE80-389C-4D37-AEF6-ECB3CD08E250}" type="presOf" srcId="{C302142A-C59E-4BC2-A51E-050FA94F69D4}" destId="{4F772D62-9D9A-4B60-A603-599D9DF26E50}" srcOrd="0" destOrd="0" presId="urn:microsoft.com/office/officeart/2005/8/layout/hierarchy3"/>
    <dgm:cxn modelId="{052FB885-C55C-40A7-B731-D81EE539FA85}" type="presOf" srcId="{7A68DC9B-8C2F-4436-A8CC-7F0C6C68F286}" destId="{9A49A773-5C29-4484-9A4B-8B958427F701}" srcOrd="0" destOrd="0" presId="urn:microsoft.com/office/officeart/2005/8/layout/hierarchy3"/>
    <dgm:cxn modelId="{48321092-1F96-4DAB-A29F-9800C03BC518}" srcId="{C50D5271-A439-48AC-BE21-EEEB67B06035}" destId="{C302142A-C59E-4BC2-A51E-050FA94F69D4}" srcOrd="2" destOrd="0" parTransId="{117DDB8B-4954-4C72-975E-4916360BA816}" sibTransId="{344F34BD-924C-4274-AECF-822ECF2C204B}"/>
    <dgm:cxn modelId="{174726B7-93EC-4567-B5EB-5C092BE6832F}" type="presOf" srcId="{C50D5271-A439-48AC-BE21-EEEB67B06035}" destId="{F190F780-9AE6-4F37-879B-1962A5163409}" srcOrd="1" destOrd="0" presId="urn:microsoft.com/office/officeart/2005/8/layout/hierarchy3"/>
    <dgm:cxn modelId="{6434CEB8-F4BA-4871-AAD5-CF625A07AA57}" type="presOf" srcId="{9003763C-9BFD-4329-99E9-5AA868D9933B}" destId="{FFADE5E1-039A-4D47-B018-5F9D38757CB9}" srcOrd="0" destOrd="0" presId="urn:microsoft.com/office/officeart/2005/8/layout/hierarchy3"/>
    <dgm:cxn modelId="{034CAEC0-9EB1-462A-AFBB-EE62D458B292}" type="presOf" srcId="{117DDB8B-4954-4C72-975E-4916360BA816}" destId="{B36304B5-F4A8-416A-B171-772DE117A6BE}" srcOrd="0" destOrd="0" presId="urn:microsoft.com/office/officeart/2005/8/layout/hierarchy3"/>
    <dgm:cxn modelId="{5108FDC9-CF42-43FF-9133-D704F87F4A24}" srcId="{C50D5271-A439-48AC-BE21-EEEB67B06035}" destId="{7A68DC9B-8C2F-4436-A8CC-7F0C6C68F286}" srcOrd="1" destOrd="0" parTransId="{9003763C-9BFD-4329-99E9-5AA868D9933B}" sibTransId="{D3FCBF08-59C0-40F2-B47D-9EEE1F1C50B4}"/>
    <dgm:cxn modelId="{E768C0D2-4FE2-470D-B576-A03B38B8DAA9}" type="presOf" srcId="{C50D5271-A439-48AC-BE21-EEEB67B06035}" destId="{E5BA8490-B22A-4B41-AB62-0D68C78D75C0}" srcOrd="0" destOrd="0" presId="urn:microsoft.com/office/officeart/2005/8/layout/hierarchy3"/>
    <dgm:cxn modelId="{1984298A-3CA4-4059-A1CF-0A41C38F5A9E}" type="presParOf" srcId="{5788DD4E-B90B-4966-8459-5578874B75B8}" destId="{C8630817-973C-4A2D-88BE-736B743F8DF8}" srcOrd="0" destOrd="0" presId="urn:microsoft.com/office/officeart/2005/8/layout/hierarchy3"/>
    <dgm:cxn modelId="{B61913D8-6086-49EF-827D-2D9B589A613C}" type="presParOf" srcId="{C8630817-973C-4A2D-88BE-736B743F8DF8}" destId="{A5A60D8C-D46F-48AE-9734-55D2128814DE}" srcOrd="0" destOrd="0" presId="urn:microsoft.com/office/officeart/2005/8/layout/hierarchy3"/>
    <dgm:cxn modelId="{B23194D1-22E9-48D4-B75E-57C5749D7B58}" type="presParOf" srcId="{A5A60D8C-D46F-48AE-9734-55D2128814DE}" destId="{E5BA8490-B22A-4B41-AB62-0D68C78D75C0}" srcOrd="0" destOrd="0" presId="urn:microsoft.com/office/officeart/2005/8/layout/hierarchy3"/>
    <dgm:cxn modelId="{C681B6D3-E78E-4017-82BF-D79EA2B74263}" type="presParOf" srcId="{A5A60D8C-D46F-48AE-9734-55D2128814DE}" destId="{F190F780-9AE6-4F37-879B-1962A5163409}" srcOrd="1" destOrd="0" presId="urn:microsoft.com/office/officeart/2005/8/layout/hierarchy3"/>
    <dgm:cxn modelId="{FAECF972-819F-4187-AF00-1A31AC834FF0}" type="presParOf" srcId="{C8630817-973C-4A2D-88BE-736B743F8DF8}" destId="{2E8EFB49-5F8B-4791-ADC6-DAA87991CA6D}" srcOrd="1" destOrd="0" presId="urn:microsoft.com/office/officeart/2005/8/layout/hierarchy3"/>
    <dgm:cxn modelId="{05222C86-3FEA-405B-9458-DEC60E2AFB8D}" type="presParOf" srcId="{2E8EFB49-5F8B-4791-ADC6-DAA87991CA6D}" destId="{248F4C87-C652-421A-9E27-B069E2723C2B}" srcOrd="0" destOrd="0" presId="urn:microsoft.com/office/officeart/2005/8/layout/hierarchy3"/>
    <dgm:cxn modelId="{D7F369FD-B115-4458-896C-EF8C98906150}" type="presParOf" srcId="{2E8EFB49-5F8B-4791-ADC6-DAA87991CA6D}" destId="{5626247F-1B37-418A-A9A6-D80DFA1186B8}" srcOrd="1" destOrd="0" presId="urn:microsoft.com/office/officeart/2005/8/layout/hierarchy3"/>
    <dgm:cxn modelId="{50F89DC1-8CCF-459C-9651-14EF72C24951}" type="presParOf" srcId="{2E8EFB49-5F8B-4791-ADC6-DAA87991CA6D}" destId="{FFADE5E1-039A-4D47-B018-5F9D38757CB9}" srcOrd="2" destOrd="0" presId="urn:microsoft.com/office/officeart/2005/8/layout/hierarchy3"/>
    <dgm:cxn modelId="{EFE3AFCC-43B5-4223-8CA0-FADD5C660A79}" type="presParOf" srcId="{2E8EFB49-5F8B-4791-ADC6-DAA87991CA6D}" destId="{9A49A773-5C29-4484-9A4B-8B958427F701}" srcOrd="3" destOrd="0" presId="urn:microsoft.com/office/officeart/2005/8/layout/hierarchy3"/>
    <dgm:cxn modelId="{27A61D37-09A7-4673-B60F-0070D8538024}" type="presParOf" srcId="{2E8EFB49-5F8B-4791-ADC6-DAA87991CA6D}" destId="{B36304B5-F4A8-416A-B171-772DE117A6BE}" srcOrd="4" destOrd="0" presId="urn:microsoft.com/office/officeart/2005/8/layout/hierarchy3"/>
    <dgm:cxn modelId="{7AB31BF9-C1C3-4363-8290-F582A1377AEB}" type="presParOf" srcId="{2E8EFB49-5F8B-4791-ADC6-DAA87991CA6D}" destId="{4F772D62-9D9A-4B60-A603-599D9DF26E5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C091C-F410-41CF-98E4-F378625E8D6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0D5271-A439-48AC-BE21-EEEB67B06035}">
      <dgm:prSet phldrT="[文本]" custT="1"/>
      <dgm:spPr>
        <a:solidFill>
          <a:schemeClr val="bg1"/>
        </a:solidFill>
        <a:ln w="25400">
          <a:solidFill>
            <a:srgbClr val="FF0000"/>
          </a:solidFill>
        </a:ln>
      </dgm:spPr>
      <dgm:t>
        <a:bodyPr/>
        <a:lstStyle/>
        <a:p>
          <a:r>
            <a:rPr lang="en-US" altLang="zh-CN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Fact(n)</a:t>
          </a:r>
          <a:endParaRPr lang="zh-CN" altLang="en-US" sz="32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8C60259-1EFB-4A3D-B44E-FDECD29A55FC}" type="par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5DE6B236-2FB7-4AC4-87E0-29ACDE680A08}" type="sib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C57BD0A8-9178-4D6B-948F-6DC023C7D15B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endParaRPr lang="zh-CN" altLang="en-US" sz="32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DAD551C-D635-4122-A8A5-7BB26FCA85E0}" type="parTrans" cxnId="{396A4740-C59C-4743-A15D-01C57477C2E5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B3D50C03-0D56-4EEB-BCCC-0E8FADAAA8B3}" type="sibTrans" cxnId="{396A4740-C59C-4743-A15D-01C57477C2E5}">
      <dgm:prSet/>
      <dgm:spPr/>
      <dgm:t>
        <a:bodyPr/>
        <a:lstStyle/>
        <a:p>
          <a:endParaRPr lang="zh-CN" altLang="en-US"/>
        </a:p>
      </dgm:t>
    </dgm:pt>
    <dgm:pt modelId="{7A68DC9B-8C2F-4436-A8CC-7F0C6C68F286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endParaRPr lang="zh-CN" altLang="en-US" sz="32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003763C-9BFD-4329-99E9-5AA868D9933B}" type="parTrans" cxnId="{5108FDC9-CF42-43FF-9133-D704F87F4A24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D3FCBF08-59C0-40F2-B47D-9EEE1F1C50B4}" type="sibTrans" cxnId="{5108FDC9-CF42-43FF-9133-D704F87F4A24}">
      <dgm:prSet/>
      <dgm:spPr/>
      <dgm:t>
        <a:bodyPr/>
        <a:lstStyle/>
        <a:p>
          <a:endParaRPr lang="zh-CN" altLang="en-US"/>
        </a:p>
      </dgm:t>
    </dgm:pt>
    <dgm:pt modelId="{C302142A-C59E-4BC2-A51E-050FA94F69D4}">
      <dgm:prSet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endParaRPr lang="zh-CN" altLang="en-US" sz="2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17DDB8B-4954-4C72-975E-4916360BA816}" type="parTrans" cxnId="{48321092-1F96-4DAB-A29F-9800C03BC518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44F34BD-924C-4274-AECF-822ECF2C204B}" type="sibTrans" cxnId="{48321092-1F96-4DAB-A29F-9800C03BC518}">
      <dgm:prSet/>
      <dgm:spPr/>
      <dgm:t>
        <a:bodyPr/>
        <a:lstStyle/>
        <a:p>
          <a:endParaRPr lang="zh-CN" altLang="en-US"/>
        </a:p>
      </dgm:t>
    </dgm:pt>
    <dgm:pt modelId="{5788DD4E-B90B-4966-8459-5578874B75B8}" type="pres">
      <dgm:prSet presAssocID="{A57C091C-F410-41CF-98E4-F378625E8D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630817-973C-4A2D-88BE-736B743F8DF8}" type="pres">
      <dgm:prSet presAssocID="{C50D5271-A439-48AC-BE21-EEEB67B06035}" presName="root" presStyleCnt="0"/>
      <dgm:spPr/>
    </dgm:pt>
    <dgm:pt modelId="{A5A60D8C-D46F-48AE-9734-55D2128814DE}" type="pres">
      <dgm:prSet presAssocID="{C50D5271-A439-48AC-BE21-EEEB67B06035}" presName="rootComposite" presStyleCnt="0"/>
      <dgm:spPr/>
    </dgm:pt>
    <dgm:pt modelId="{E5BA8490-B22A-4B41-AB62-0D68C78D75C0}" type="pres">
      <dgm:prSet presAssocID="{C50D5271-A439-48AC-BE21-EEEB67B06035}" presName="rootText" presStyleLbl="node1" presStyleIdx="0" presStyleCnt="1" custScaleX="199956" custScaleY="113086" custLinFactNeighborX="-149" custLinFactNeighborY="-94"/>
      <dgm:spPr/>
    </dgm:pt>
    <dgm:pt modelId="{F190F780-9AE6-4F37-879B-1962A5163409}" type="pres">
      <dgm:prSet presAssocID="{C50D5271-A439-48AC-BE21-EEEB67B06035}" presName="rootConnector" presStyleLbl="node1" presStyleIdx="0" presStyleCnt="1"/>
      <dgm:spPr/>
    </dgm:pt>
    <dgm:pt modelId="{2E8EFB49-5F8B-4791-ADC6-DAA87991CA6D}" type="pres">
      <dgm:prSet presAssocID="{C50D5271-A439-48AC-BE21-EEEB67B06035}" presName="childShape" presStyleCnt="0"/>
      <dgm:spPr/>
    </dgm:pt>
    <dgm:pt modelId="{248F4C87-C652-421A-9E27-B069E2723C2B}" type="pres">
      <dgm:prSet presAssocID="{2DAD551C-D635-4122-A8A5-7BB26FCA85E0}" presName="Name13" presStyleLbl="parChTrans1D2" presStyleIdx="0" presStyleCnt="3"/>
      <dgm:spPr/>
    </dgm:pt>
    <dgm:pt modelId="{5626247F-1B37-418A-A9A6-D80DFA1186B8}" type="pres">
      <dgm:prSet presAssocID="{C57BD0A8-9178-4D6B-948F-6DC023C7D15B}" presName="childText" presStyleLbl="bgAcc1" presStyleIdx="0" presStyleCnt="3" custScaleX="210397" custScaleY="113097">
        <dgm:presLayoutVars>
          <dgm:bulletEnabled val="1"/>
        </dgm:presLayoutVars>
      </dgm:prSet>
      <dgm:spPr/>
    </dgm:pt>
    <dgm:pt modelId="{FFADE5E1-039A-4D47-B018-5F9D38757CB9}" type="pres">
      <dgm:prSet presAssocID="{9003763C-9BFD-4329-99E9-5AA868D9933B}" presName="Name13" presStyleLbl="parChTrans1D2" presStyleIdx="1" presStyleCnt="3"/>
      <dgm:spPr/>
    </dgm:pt>
    <dgm:pt modelId="{9A49A773-5C29-4484-9A4B-8B958427F701}" type="pres">
      <dgm:prSet presAssocID="{7A68DC9B-8C2F-4436-A8CC-7F0C6C68F286}" presName="childText" presStyleLbl="bgAcc1" presStyleIdx="1" presStyleCnt="3" custScaleX="212870" custScaleY="109241">
        <dgm:presLayoutVars>
          <dgm:bulletEnabled val="1"/>
        </dgm:presLayoutVars>
      </dgm:prSet>
      <dgm:spPr/>
    </dgm:pt>
    <dgm:pt modelId="{B36304B5-F4A8-416A-B171-772DE117A6BE}" type="pres">
      <dgm:prSet presAssocID="{117DDB8B-4954-4C72-975E-4916360BA816}" presName="Name13" presStyleLbl="parChTrans1D2" presStyleIdx="2" presStyleCnt="3"/>
      <dgm:spPr/>
    </dgm:pt>
    <dgm:pt modelId="{4F772D62-9D9A-4B60-A603-599D9DF26E50}" type="pres">
      <dgm:prSet presAssocID="{C302142A-C59E-4BC2-A51E-050FA94F69D4}" presName="childText" presStyleLbl="bgAcc1" presStyleIdx="2" presStyleCnt="3" custScaleX="216083" custScaleY="109583">
        <dgm:presLayoutVars>
          <dgm:bulletEnabled val="1"/>
        </dgm:presLayoutVars>
      </dgm:prSet>
      <dgm:spPr/>
    </dgm:pt>
  </dgm:ptLst>
  <dgm:cxnLst>
    <dgm:cxn modelId="{823E8414-1D61-4352-8D3A-D73EEF24560E}" type="presOf" srcId="{7A68DC9B-8C2F-4436-A8CC-7F0C6C68F286}" destId="{9A49A773-5C29-4484-9A4B-8B958427F701}" srcOrd="0" destOrd="0" presId="urn:microsoft.com/office/officeart/2005/8/layout/hierarchy3"/>
    <dgm:cxn modelId="{396A4740-C59C-4743-A15D-01C57477C2E5}" srcId="{C50D5271-A439-48AC-BE21-EEEB67B06035}" destId="{C57BD0A8-9178-4D6B-948F-6DC023C7D15B}" srcOrd="0" destOrd="0" parTransId="{2DAD551C-D635-4122-A8A5-7BB26FCA85E0}" sibTransId="{B3D50C03-0D56-4EEB-BCCC-0E8FADAAA8B3}"/>
    <dgm:cxn modelId="{B203765C-DADA-4E2A-B5FB-3963F963DE57}" type="presOf" srcId="{C302142A-C59E-4BC2-A51E-050FA94F69D4}" destId="{4F772D62-9D9A-4B60-A603-599D9DF26E50}" srcOrd="0" destOrd="0" presId="urn:microsoft.com/office/officeart/2005/8/layout/hierarchy3"/>
    <dgm:cxn modelId="{5D8ED05C-577C-423C-952C-C100FA6B7C69}" type="presOf" srcId="{2DAD551C-D635-4122-A8A5-7BB26FCA85E0}" destId="{248F4C87-C652-421A-9E27-B069E2723C2B}" srcOrd="0" destOrd="0" presId="urn:microsoft.com/office/officeart/2005/8/layout/hierarchy3"/>
    <dgm:cxn modelId="{50C7434C-851F-4995-81B5-EE7CACB70819}" type="presOf" srcId="{C57BD0A8-9178-4D6B-948F-6DC023C7D15B}" destId="{5626247F-1B37-418A-A9A6-D80DFA1186B8}" srcOrd="0" destOrd="0" presId="urn:microsoft.com/office/officeart/2005/8/layout/hierarchy3"/>
    <dgm:cxn modelId="{F048564E-A619-49D5-9F53-36DF117E6776}" srcId="{A57C091C-F410-41CF-98E4-F378625E8D65}" destId="{C50D5271-A439-48AC-BE21-EEEB67B06035}" srcOrd="0" destOrd="0" parTransId="{28C60259-1EFB-4A3D-B44E-FDECD29A55FC}" sibTransId="{5DE6B236-2FB7-4AC4-87E0-29ACDE680A08}"/>
    <dgm:cxn modelId="{48321092-1F96-4DAB-A29F-9800C03BC518}" srcId="{C50D5271-A439-48AC-BE21-EEEB67B06035}" destId="{C302142A-C59E-4BC2-A51E-050FA94F69D4}" srcOrd="2" destOrd="0" parTransId="{117DDB8B-4954-4C72-975E-4916360BA816}" sibTransId="{344F34BD-924C-4274-AECF-822ECF2C204B}"/>
    <dgm:cxn modelId="{8EF4B9A7-55D3-4215-852D-3FB8C9688132}" type="presOf" srcId="{117DDB8B-4954-4C72-975E-4916360BA816}" destId="{B36304B5-F4A8-416A-B171-772DE117A6BE}" srcOrd="0" destOrd="0" presId="urn:microsoft.com/office/officeart/2005/8/layout/hierarchy3"/>
    <dgm:cxn modelId="{599864B7-6C49-417C-9B4E-39B9B340BD8E}" type="presOf" srcId="{9003763C-9BFD-4329-99E9-5AA868D9933B}" destId="{FFADE5E1-039A-4D47-B018-5F9D38757CB9}" srcOrd="0" destOrd="0" presId="urn:microsoft.com/office/officeart/2005/8/layout/hierarchy3"/>
    <dgm:cxn modelId="{5108FDC9-CF42-43FF-9133-D704F87F4A24}" srcId="{C50D5271-A439-48AC-BE21-EEEB67B06035}" destId="{7A68DC9B-8C2F-4436-A8CC-7F0C6C68F286}" srcOrd="1" destOrd="0" parTransId="{9003763C-9BFD-4329-99E9-5AA868D9933B}" sibTransId="{D3FCBF08-59C0-40F2-B47D-9EEE1F1C50B4}"/>
    <dgm:cxn modelId="{80FF58D3-670E-4ED1-A17E-B17085E12810}" type="presOf" srcId="{C50D5271-A439-48AC-BE21-EEEB67B06035}" destId="{F190F780-9AE6-4F37-879B-1962A5163409}" srcOrd="1" destOrd="0" presId="urn:microsoft.com/office/officeart/2005/8/layout/hierarchy3"/>
    <dgm:cxn modelId="{5E2A4EDE-8424-4840-B8AE-B8BFC1F3C69C}" type="presOf" srcId="{C50D5271-A439-48AC-BE21-EEEB67B06035}" destId="{E5BA8490-B22A-4B41-AB62-0D68C78D75C0}" srcOrd="0" destOrd="0" presId="urn:microsoft.com/office/officeart/2005/8/layout/hierarchy3"/>
    <dgm:cxn modelId="{4FF39DE1-ACAB-4ADE-BD74-FEFEF805D66F}" type="presOf" srcId="{A57C091C-F410-41CF-98E4-F378625E8D65}" destId="{5788DD4E-B90B-4966-8459-5578874B75B8}" srcOrd="0" destOrd="0" presId="urn:microsoft.com/office/officeart/2005/8/layout/hierarchy3"/>
    <dgm:cxn modelId="{735D4352-C7D3-4EB5-B1E4-6866D088389C}" type="presParOf" srcId="{5788DD4E-B90B-4966-8459-5578874B75B8}" destId="{C8630817-973C-4A2D-88BE-736B743F8DF8}" srcOrd="0" destOrd="0" presId="urn:microsoft.com/office/officeart/2005/8/layout/hierarchy3"/>
    <dgm:cxn modelId="{BABD2DC8-D5A4-4B70-9B91-C2FECF2545AD}" type="presParOf" srcId="{C8630817-973C-4A2D-88BE-736B743F8DF8}" destId="{A5A60D8C-D46F-48AE-9734-55D2128814DE}" srcOrd="0" destOrd="0" presId="urn:microsoft.com/office/officeart/2005/8/layout/hierarchy3"/>
    <dgm:cxn modelId="{E8E9E3CA-6075-49F2-A4C6-137E1348B9A3}" type="presParOf" srcId="{A5A60D8C-D46F-48AE-9734-55D2128814DE}" destId="{E5BA8490-B22A-4B41-AB62-0D68C78D75C0}" srcOrd="0" destOrd="0" presId="urn:microsoft.com/office/officeart/2005/8/layout/hierarchy3"/>
    <dgm:cxn modelId="{27081AB3-61AE-486E-A46D-A08AB2DB91C7}" type="presParOf" srcId="{A5A60D8C-D46F-48AE-9734-55D2128814DE}" destId="{F190F780-9AE6-4F37-879B-1962A5163409}" srcOrd="1" destOrd="0" presId="urn:microsoft.com/office/officeart/2005/8/layout/hierarchy3"/>
    <dgm:cxn modelId="{18939EEB-DB48-404D-905E-73A01AB1DAF7}" type="presParOf" srcId="{C8630817-973C-4A2D-88BE-736B743F8DF8}" destId="{2E8EFB49-5F8B-4791-ADC6-DAA87991CA6D}" srcOrd="1" destOrd="0" presId="urn:microsoft.com/office/officeart/2005/8/layout/hierarchy3"/>
    <dgm:cxn modelId="{267356DC-5D89-4356-A86F-A0682AC54C43}" type="presParOf" srcId="{2E8EFB49-5F8B-4791-ADC6-DAA87991CA6D}" destId="{248F4C87-C652-421A-9E27-B069E2723C2B}" srcOrd="0" destOrd="0" presId="urn:microsoft.com/office/officeart/2005/8/layout/hierarchy3"/>
    <dgm:cxn modelId="{E39540E6-B666-4538-81BA-650CA0EDA19A}" type="presParOf" srcId="{2E8EFB49-5F8B-4791-ADC6-DAA87991CA6D}" destId="{5626247F-1B37-418A-A9A6-D80DFA1186B8}" srcOrd="1" destOrd="0" presId="urn:microsoft.com/office/officeart/2005/8/layout/hierarchy3"/>
    <dgm:cxn modelId="{AA0B4B08-7EF5-48B8-BA55-AA5CA0A553CB}" type="presParOf" srcId="{2E8EFB49-5F8B-4791-ADC6-DAA87991CA6D}" destId="{FFADE5E1-039A-4D47-B018-5F9D38757CB9}" srcOrd="2" destOrd="0" presId="urn:microsoft.com/office/officeart/2005/8/layout/hierarchy3"/>
    <dgm:cxn modelId="{688F6864-47B3-4E95-B0E5-2120585F02CC}" type="presParOf" srcId="{2E8EFB49-5F8B-4791-ADC6-DAA87991CA6D}" destId="{9A49A773-5C29-4484-9A4B-8B958427F701}" srcOrd="3" destOrd="0" presId="urn:microsoft.com/office/officeart/2005/8/layout/hierarchy3"/>
    <dgm:cxn modelId="{52E7F8AE-39CB-47DF-9476-CA09B38CB9F5}" type="presParOf" srcId="{2E8EFB49-5F8B-4791-ADC6-DAA87991CA6D}" destId="{B36304B5-F4A8-416A-B171-772DE117A6BE}" srcOrd="4" destOrd="0" presId="urn:microsoft.com/office/officeart/2005/8/layout/hierarchy3"/>
    <dgm:cxn modelId="{8C7733BA-BB10-4F4A-8B72-24D26758B4AF}" type="presParOf" srcId="{2E8EFB49-5F8B-4791-ADC6-DAA87991CA6D}" destId="{4F772D62-9D9A-4B60-A603-599D9DF26E5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FC2ED-8A91-4930-BB7F-1DA8D27FF63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72AA4B-58D3-48D7-BFBF-BBF51E95248B}">
      <dgm:prSet phldrT="[文本]" custT="1"/>
      <dgm:spPr>
        <a:solidFill>
          <a:srgbClr val="0000FA"/>
        </a:solidFill>
      </dgm:spPr>
      <dgm:t>
        <a:bodyPr vert="vert"/>
        <a:lstStyle/>
        <a:p>
          <a:r>
            <a: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rPr>
            <a:t>递归求解</a:t>
          </a:r>
        </a:p>
      </dgm:t>
    </dgm:pt>
    <dgm:pt modelId="{0DC9B8FB-BD11-44CD-9949-46094836F3AB}" type="parTrans" cxnId="{345A948D-F893-4FDF-976B-D7C730AD2BD4}">
      <dgm:prSet/>
      <dgm:spPr/>
      <dgm:t>
        <a:bodyPr/>
        <a:lstStyle/>
        <a:p>
          <a:endParaRPr lang="zh-CN" altLang="en-US"/>
        </a:p>
      </dgm:t>
    </dgm:pt>
    <dgm:pt modelId="{44CC8985-073A-4B4E-AC73-F2110DFB2BA4}" type="sibTrans" cxnId="{345A948D-F893-4FDF-976B-D7C730AD2BD4}">
      <dgm:prSet/>
      <dgm:spPr/>
      <dgm:t>
        <a:bodyPr/>
        <a:lstStyle/>
        <a:p>
          <a:endParaRPr lang="zh-CN" altLang="en-US"/>
        </a:p>
      </dgm:t>
    </dgm:pt>
    <dgm:pt modelId="{3442B781-1BDA-491B-AA92-107FBE9282DC}">
      <dgm:prSet phldrT="[文本]"/>
      <dgm:spPr>
        <a:solidFill>
          <a:schemeClr val="bg1"/>
        </a:solidFill>
        <a:ln w="25400">
          <a:solidFill>
            <a:srgbClr val="0000FA"/>
          </a:solidFill>
        </a:ln>
      </dgm:spPr>
      <dgm:t>
        <a:bodyPr/>
        <a:lstStyle/>
        <a:p>
          <a:r>
            <a:rPr lang="zh-CN" altLang="en-US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二叉树的遍历</a:t>
          </a:r>
        </a:p>
      </dgm:t>
    </dgm:pt>
    <dgm:pt modelId="{06B8B763-1079-4687-BF98-19A9F31950DA}" type="parTrans" cxnId="{97A26D78-9099-46CA-B2DA-4A5FC6E8EBCC}">
      <dgm:prSet/>
      <dgm:spPr>
        <a:ln w="25400">
          <a:solidFill>
            <a:srgbClr val="0000FA"/>
          </a:solidFill>
        </a:ln>
      </dgm:spPr>
      <dgm:t>
        <a:bodyPr/>
        <a:lstStyle/>
        <a:p>
          <a:endParaRPr lang="zh-CN" altLang="en-US"/>
        </a:p>
      </dgm:t>
    </dgm:pt>
    <dgm:pt modelId="{3A355FFD-1AE2-4996-A55B-0963B9F7B258}" type="sibTrans" cxnId="{97A26D78-9099-46CA-B2DA-4A5FC6E8EBCC}">
      <dgm:prSet/>
      <dgm:spPr/>
      <dgm:t>
        <a:bodyPr/>
        <a:lstStyle/>
        <a:p>
          <a:endParaRPr lang="zh-CN" altLang="en-US"/>
        </a:p>
      </dgm:t>
    </dgm:pt>
    <dgm:pt modelId="{4F6F10A5-EF36-4992-9708-A610861260B2}">
      <dgm:prSet phldrT="[文本]" custT="1"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sz="3200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深度优先搜索</a:t>
          </a:r>
        </a:p>
      </dgm:t>
    </dgm:pt>
    <dgm:pt modelId="{720BCA37-7173-44B5-AC46-03087BC7778F}" type="parTrans" cxnId="{25150418-8FFE-422E-9B10-CCEBF43F2EEA}">
      <dgm:prSet/>
      <dgm:spPr>
        <a:ln w="25400">
          <a:solidFill>
            <a:srgbClr val="0000FA"/>
          </a:solidFill>
        </a:ln>
      </dgm:spPr>
      <dgm:t>
        <a:bodyPr/>
        <a:lstStyle/>
        <a:p>
          <a:endParaRPr lang="zh-CN" altLang="en-US"/>
        </a:p>
      </dgm:t>
    </dgm:pt>
    <dgm:pt modelId="{1BF826FB-1BE8-440A-861A-C97DF28FE63D}" type="sibTrans" cxnId="{25150418-8FFE-422E-9B10-CCEBF43F2EEA}">
      <dgm:prSet/>
      <dgm:spPr/>
      <dgm:t>
        <a:bodyPr/>
        <a:lstStyle/>
        <a:p>
          <a:endParaRPr lang="zh-CN" altLang="en-US"/>
        </a:p>
      </dgm:t>
    </dgm:pt>
    <dgm:pt modelId="{D83F6AF5-72F3-43E0-AAC5-603A172C5142}">
      <dgm:prSet phldrT="[文本]"/>
      <dgm:spPr>
        <a:solidFill>
          <a:schemeClr val="bg1"/>
        </a:solidFill>
        <a:ln w="25400">
          <a:solidFill>
            <a:srgbClr val="0000FA"/>
          </a:solidFill>
        </a:ln>
      </dgm:spPr>
      <dgm:t>
        <a:bodyPr/>
        <a:lstStyle/>
        <a:p>
          <a:r>
            <a:rPr lang="zh-CN" altLang="en-US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折半查找</a:t>
          </a:r>
        </a:p>
      </dgm:t>
    </dgm:pt>
    <dgm:pt modelId="{7F1FE714-CAC2-425C-B8A5-06B5D831DD4C}" type="parTrans" cxnId="{1016A281-7401-4E44-9708-E82822C26454}">
      <dgm:prSet/>
      <dgm:spPr>
        <a:ln w="25400">
          <a:solidFill>
            <a:srgbClr val="0000FA"/>
          </a:solidFill>
        </a:ln>
      </dgm:spPr>
      <dgm:t>
        <a:bodyPr/>
        <a:lstStyle/>
        <a:p>
          <a:endParaRPr lang="zh-CN" altLang="en-US"/>
        </a:p>
      </dgm:t>
    </dgm:pt>
    <dgm:pt modelId="{2FC566F5-A58F-421A-8AF2-4A9B8900E2DB}" type="sibTrans" cxnId="{1016A281-7401-4E44-9708-E82822C26454}">
      <dgm:prSet/>
      <dgm:spPr/>
      <dgm:t>
        <a:bodyPr/>
        <a:lstStyle/>
        <a:p>
          <a:endParaRPr lang="zh-CN" altLang="en-US"/>
        </a:p>
      </dgm:t>
    </dgm:pt>
    <dgm:pt modelId="{B477169D-2FB7-4CF9-8F60-906039B03CDC}">
      <dgm:prSet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快速排序</a:t>
          </a:r>
        </a:p>
      </dgm:t>
    </dgm:pt>
    <dgm:pt modelId="{8300A6E4-4B0F-4B8B-9875-2DC056A60BED}" type="parTrans" cxnId="{3F66A8BE-D744-46D9-8D14-B166673480B7}">
      <dgm:prSet/>
      <dgm:spPr>
        <a:ln w="25400">
          <a:solidFill>
            <a:srgbClr val="0000FA"/>
          </a:solidFill>
        </a:ln>
      </dgm:spPr>
      <dgm:t>
        <a:bodyPr/>
        <a:lstStyle/>
        <a:p>
          <a:endParaRPr lang="zh-CN" altLang="en-US"/>
        </a:p>
      </dgm:t>
    </dgm:pt>
    <dgm:pt modelId="{B36524DA-E4C2-45CC-A9FE-EA9E0A05C382}" type="sibTrans" cxnId="{3F66A8BE-D744-46D9-8D14-B166673480B7}">
      <dgm:prSet/>
      <dgm:spPr/>
      <dgm:t>
        <a:bodyPr/>
        <a:lstStyle/>
        <a:p>
          <a:endParaRPr lang="zh-CN" altLang="en-US"/>
        </a:p>
      </dgm:t>
    </dgm:pt>
    <dgm:pt modelId="{8B084511-9F00-4F69-A676-9555C77FC4E7}">
      <dgm:prSet/>
      <dgm:spPr>
        <a:solidFill>
          <a:schemeClr val="bg1"/>
        </a:solidFill>
        <a:ln>
          <a:solidFill>
            <a:srgbClr val="0000FA"/>
          </a:solidFill>
        </a:ln>
      </dgm:spPr>
      <dgm:t>
        <a:bodyPr/>
        <a:lstStyle/>
        <a:p>
          <a:r>
            <a:rPr lang="zh-CN" altLang="en-US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归并排序</a:t>
          </a:r>
        </a:p>
      </dgm:t>
    </dgm:pt>
    <dgm:pt modelId="{70D0D037-F27B-4F6D-BC28-6A8E2AAAD1A8}" type="parTrans" cxnId="{E1A11AC9-E5D9-4097-87D4-FD7C49807E1B}">
      <dgm:prSet/>
      <dgm:spPr/>
      <dgm:t>
        <a:bodyPr/>
        <a:lstStyle/>
        <a:p>
          <a:endParaRPr lang="zh-CN" altLang="en-US"/>
        </a:p>
      </dgm:t>
    </dgm:pt>
    <dgm:pt modelId="{E88221BB-B4A6-4E5E-9BE3-53028CB321E1}" type="sibTrans" cxnId="{E1A11AC9-E5D9-4097-87D4-FD7C49807E1B}">
      <dgm:prSet/>
      <dgm:spPr/>
      <dgm:t>
        <a:bodyPr/>
        <a:lstStyle/>
        <a:p>
          <a:endParaRPr lang="zh-CN" altLang="en-US"/>
        </a:p>
      </dgm:t>
    </dgm:pt>
    <dgm:pt modelId="{D354445A-566B-4714-913C-A160E3EBFFB5}" type="pres">
      <dgm:prSet presAssocID="{8B8FC2ED-8A91-4930-BB7F-1DA8D27FF6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BDF6ED-77E6-41D1-97B3-99F05DF849A8}" type="pres">
      <dgm:prSet presAssocID="{0C72AA4B-58D3-48D7-BFBF-BBF51E95248B}" presName="root1" presStyleCnt="0"/>
      <dgm:spPr/>
    </dgm:pt>
    <dgm:pt modelId="{40AAFCAC-B6E4-45D0-8BBA-196CEF10C918}" type="pres">
      <dgm:prSet presAssocID="{0C72AA4B-58D3-48D7-BFBF-BBF51E95248B}" presName="LevelOneTextNode" presStyleLbl="node0" presStyleIdx="0" presStyleCnt="1" custAng="0">
        <dgm:presLayoutVars>
          <dgm:chPref val="3"/>
        </dgm:presLayoutVars>
      </dgm:prSet>
      <dgm:spPr/>
    </dgm:pt>
    <dgm:pt modelId="{B3E4098E-0C14-4079-9B0F-2378D557A47B}" type="pres">
      <dgm:prSet presAssocID="{0C72AA4B-58D3-48D7-BFBF-BBF51E95248B}" presName="level2hierChild" presStyleCnt="0"/>
      <dgm:spPr/>
    </dgm:pt>
    <dgm:pt modelId="{6F20C5E7-CA45-41FB-B5DC-79875341120C}" type="pres">
      <dgm:prSet presAssocID="{06B8B763-1079-4687-BF98-19A9F31950DA}" presName="conn2-1" presStyleLbl="parChTrans1D2" presStyleIdx="0" presStyleCnt="5"/>
      <dgm:spPr/>
    </dgm:pt>
    <dgm:pt modelId="{11F4D615-7A01-4EF5-A527-ACC5160D338E}" type="pres">
      <dgm:prSet presAssocID="{06B8B763-1079-4687-BF98-19A9F31950DA}" presName="connTx" presStyleLbl="parChTrans1D2" presStyleIdx="0" presStyleCnt="5"/>
      <dgm:spPr/>
    </dgm:pt>
    <dgm:pt modelId="{D26D41DB-4283-4794-8AEA-84204BBF2FB2}" type="pres">
      <dgm:prSet presAssocID="{3442B781-1BDA-491B-AA92-107FBE9282DC}" presName="root2" presStyleCnt="0"/>
      <dgm:spPr/>
    </dgm:pt>
    <dgm:pt modelId="{679408D2-AE7E-4BF6-A9B5-F5CB22D0F3BF}" type="pres">
      <dgm:prSet presAssocID="{3442B781-1BDA-491B-AA92-107FBE9282DC}" presName="LevelTwoTextNode" presStyleLbl="node2" presStyleIdx="0" presStyleCnt="5">
        <dgm:presLayoutVars>
          <dgm:chPref val="3"/>
        </dgm:presLayoutVars>
      </dgm:prSet>
      <dgm:spPr/>
    </dgm:pt>
    <dgm:pt modelId="{D443B461-FD69-4173-AC9D-3F1E20103588}" type="pres">
      <dgm:prSet presAssocID="{3442B781-1BDA-491B-AA92-107FBE9282DC}" presName="level3hierChild" presStyleCnt="0"/>
      <dgm:spPr/>
    </dgm:pt>
    <dgm:pt modelId="{1D506122-DACF-4752-8702-764340BA7368}" type="pres">
      <dgm:prSet presAssocID="{720BCA37-7173-44B5-AC46-03087BC7778F}" presName="conn2-1" presStyleLbl="parChTrans1D2" presStyleIdx="1" presStyleCnt="5"/>
      <dgm:spPr/>
    </dgm:pt>
    <dgm:pt modelId="{F2B0D913-A99D-4181-8587-CE20508095AE}" type="pres">
      <dgm:prSet presAssocID="{720BCA37-7173-44B5-AC46-03087BC7778F}" presName="connTx" presStyleLbl="parChTrans1D2" presStyleIdx="1" presStyleCnt="5"/>
      <dgm:spPr/>
    </dgm:pt>
    <dgm:pt modelId="{FC543CB0-26DC-4588-A64F-2372778C9404}" type="pres">
      <dgm:prSet presAssocID="{4F6F10A5-EF36-4992-9708-A610861260B2}" presName="root2" presStyleCnt="0"/>
      <dgm:spPr/>
    </dgm:pt>
    <dgm:pt modelId="{67783DA6-1684-486E-820F-A98ACA1BB142}" type="pres">
      <dgm:prSet presAssocID="{4F6F10A5-EF36-4992-9708-A610861260B2}" presName="LevelTwoTextNode" presStyleLbl="node2" presStyleIdx="1" presStyleCnt="5">
        <dgm:presLayoutVars>
          <dgm:chPref val="3"/>
        </dgm:presLayoutVars>
      </dgm:prSet>
      <dgm:spPr/>
    </dgm:pt>
    <dgm:pt modelId="{F29C7110-5B59-406D-93E9-8307212226A7}" type="pres">
      <dgm:prSet presAssocID="{4F6F10A5-EF36-4992-9708-A610861260B2}" presName="level3hierChild" presStyleCnt="0"/>
      <dgm:spPr/>
    </dgm:pt>
    <dgm:pt modelId="{7CBA4234-9EF5-432B-BE58-23700A179DF7}" type="pres">
      <dgm:prSet presAssocID="{7F1FE714-CAC2-425C-B8A5-06B5D831DD4C}" presName="conn2-1" presStyleLbl="parChTrans1D2" presStyleIdx="2" presStyleCnt="5"/>
      <dgm:spPr/>
    </dgm:pt>
    <dgm:pt modelId="{4E7709E9-DD66-4834-A194-943A79A91FCF}" type="pres">
      <dgm:prSet presAssocID="{7F1FE714-CAC2-425C-B8A5-06B5D831DD4C}" presName="connTx" presStyleLbl="parChTrans1D2" presStyleIdx="2" presStyleCnt="5"/>
      <dgm:spPr/>
    </dgm:pt>
    <dgm:pt modelId="{A9777EB2-0832-47A4-BDEC-D24270CEE404}" type="pres">
      <dgm:prSet presAssocID="{D83F6AF5-72F3-43E0-AAC5-603A172C5142}" presName="root2" presStyleCnt="0"/>
      <dgm:spPr/>
    </dgm:pt>
    <dgm:pt modelId="{4987E7FC-002D-4319-8C31-655BB7716CAB}" type="pres">
      <dgm:prSet presAssocID="{D83F6AF5-72F3-43E0-AAC5-603A172C5142}" presName="LevelTwoTextNode" presStyleLbl="node2" presStyleIdx="2" presStyleCnt="5">
        <dgm:presLayoutVars>
          <dgm:chPref val="3"/>
        </dgm:presLayoutVars>
      </dgm:prSet>
      <dgm:spPr/>
    </dgm:pt>
    <dgm:pt modelId="{F7553EBA-2899-49E9-A0E6-A87C3162A9E8}" type="pres">
      <dgm:prSet presAssocID="{D83F6AF5-72F3-43E0-AAC5-603A172C5142}" presName="level3hierChild" presStyleCnt="0"/>
      <dgm:spPr/>
    </dgm:pt>
    <dgm:pt modelId="{04FBF2D9-54F7-4648-BC1D-FF1E09C33C29}" type="pres">
      <dgm:prSet presAssocID="{8300A6E4-4B0F-4B8B-9875-2DC056A60BED}" presName="conn2-1" presStyleLbl="parChTrans1D2" presStyleIdx="3" presStyleCnt="5"/>
      <dgm:spPr/>
    </dgm:pt>
    <dgm:pt modelId="{26F3C81C-1A30-42BC-8522-A6BA53550647}" type="pres">
      <dgm:prSet presAssocID="{8300A6E4-4B0F-4B8B-9875-2DC056A60BED}" presName="connTx" presStyleLbl="parChTrans1D2" presStyleIdx="3" presStyleCnt="5"/>
      <dgm:spPr/>
    </dgm:pt>
    <dgm:pt modelId="{0F4C446F-E930-4EA3-8373-DB288A9B9741}" type="pres">
      <dgm:prSet presAssocID="{B477169D-2FB7-4CF9-8F60-906039B03CDC}" presName="root2" presStyleCnt="0"/>
      <dgm:spPr/>
    </dgm:pt>
    <dgm:pt modelId="{F8D2293C-D941-43BB-95D8-EAC7067B7B74}" type="pres">
      <dgm:prSet presAssocID="{B477169D-2FB7-4CF9-8F60-906039B03CDC}" presName="LevelTwoTextNode" presStyleLbl="node2" presStyleIdx="3" presStyleCnt="5">
        <dgm:presLayoutVars>
          <dgm:chPref val="3"/>
        </dgm:presLayoutVars>
      </dgm:prSet>
      <dgm:spPr/>
    </dgm:pt>
    <dgm:pt modelId="{626BEB13-6ADA-42E6-92D3-86269593350B}" type="pres">
      <dgm:prSet presAssocID="{B477169D-2FB7-4CF9-8F60-906039B03CDC}" presName="level3hierChild" presStyleCnt="0"/>
      <dgm:spPr/>
    </dgm:pt>
    <dgm:pt modelId="{0D42E757-0480-4B5A-BAF4-744FAC1585E1}" type="pres">
      <dgm:prSet presAssocID="{70D0D037-F27B-4F6D-BC28-6A8E2AAAD1A8}" presName="conn2-1" presStyleLbl="parChTrans1D2" presStyleIdx="4" presStyleCnt="5"/>
      <dgm:spPr/>
    </dgm:pt>
    <dgm:pt modelId="{FE6A9CED-1B53-4FD8-9761-745F677F01C9}" type="pres">
      <dgm:prSet presAssocID="{70D0D037-F27B-4F6D-BC28-6A8E2AAAD1A8}" presName="connTx" presStyleLbl="parChTrans1D2" presStyleIdx="4" presStyleCnt="5"/>
      <dgm:spPr/>
    </dgm:pt>
    <dgm:pt modelId="{C4B79754-0FA4-4C7C-8BD7-98A6017A1E18}" type="pres">
      <dgm:prSet presAssocID="{8B084511-9F00-4F69-A676-9555C77FC4E7}" presName="root2" presStyleCnt="0"/>
      <dgm:spPr/>
    </dgm:pt>
    <dgm:pt modelId="{66D25F69-6584-4B5D-91E3-D8D2C33926DD}" type="pres">
      <dgm:prSet presAssocID="{8B084511-9F00-4F69-A676-9555C77FC4E7}" presName="LevelTwoTextNode" presStyleLbl="node2" presStyleIdx="4" presStyleCnt="5">
        <dgm:presLayoutVars>
          <dgm:chPref val="3"/>
        </dgm:presLayoutVars>
      </dgm:prSet>
      <dgm:spPr/>
    </dgm:pt>
    <dgm:pt modelId="{3330D5A4-9D14-40F9-91DE-49FE5ADB3446}" type="pres">
      <dgm:prSet presAssocID="{8B084511-9F00-4F69-A676-9555C77FC4E7}" presName="level3hierChild" presStyleCnt="0"/>
      <dgm:spPr/>
    </dgm:pt>
  </dgm:ptLst>
  <dgm:cxnLst>
    <dgm:cxn modelId="{0383BB01-1FAC-428E-9358-7D8EB36399AC}" type="presOf" srcId="{8300A6E4-4B0F-4B8B-9875-2DC056A60BED}" destId="{04FBF2D9-54F7-4648-BC1D-FF1E09C33C29}" srcOrd="0" destOrd="0" presId="urn:microsoft.com/office/officeart/2008/layout/HorizontalMultiLevelHierarchy"/>
    <dgm:cxn modelId="{9E91920E-D9C9-48BD-BCF1-D9D0EB7B6676}" type="presOf" srcId="{8B084511-9F00-4F69-A676-9555C77FC4E7}" destId="{66D25F69-6584-4B5D-91E3-D8D2C33926DD}" srcOrd="0" destOrd="0" presId="urn:microsoft.com/office/officeart/2008/layout/HorizontalMultiLevelHierarchy"/>
    <dgm:cxn modelId="{25150418-8FFE-422E-9B10-CCEBF43F2EEA}" srcId="{0C72AA4B-58D3-48D7-BFBF-BBF51E95248B}" destId="{4F6F10A5-EF36-4992-9708-A610861260B2}" srcOrd="1" destOrd="0" parTransId="{720BCA37-7173-44B5-AC46-03087BC7778F}" sibTransId="{1BF826FB-1BE8-440A-861A-C97DF28FE63D}"/>
    <dgm:cxn modelId="{7EE09219-F51A-4316-A1CC-3DCB9225CBBA}" type="presOf" srcId="{7F1FE714-CAC2-425C-B8A5-06B5D831DD4C}" destId="{4E7709E9-DD66-4834-A194-943A79A91FCF}" srcOrd="1" destOrd="0" presId="urn:microsoft.com/office/officeart/2008/layout/HorizontalMultiLevelHierarchy"/>
    <dgm:cxn modelId="{7916691A-2057-4A77-BBD0-BCF243C968A1}" type="presOf" srcId="{B477169D-2FB7-4CF9-8F60-906039B03CDC}" destId="{F8D2293C-D941-43BB-95D8-EAC7067B7B74}" srcOrd="0" destOrd="0" presId="urn:microsoft.com/office/officeart/2008/layout/HorizontalMultiLevelHierarchy"/>
    <dgm:cxn modelId="{C9A17E46-B396-49EB-82B0-57BA11352B07}" type="presOf" srcId="{D83F6AF5-72F3-43E0-AAC5-603A172C5142}" destId="{4987E7FC-002D-4319-8C31-655BB7716CAB}" srcOrd="0" destOrd="0" presId="urn:microsoft.com/office/officeart/2008/layout/HorizontalMultiLevelHierarchy"/>
    <dgm:cxn modelId="{3AAD7147-9069-4D3E-9F86-1EFC8AA6005D}" type="presOf" srcId="{3442B781-1BDA-491B-AA92-107FBE9282DC}" destId="{679408D2-AE7E-4BF6-A9B5-F5CB22D0F3BF}" srcOrd="0" destOrd="0" presId="urn:microsoft.com/office/officeart/2008/layout/HorizontalMultiLevelHierarchy"/>
    <dgm:cxn modelId="{1C21D348-EDBF-4676-9F69-11F818361C1F}" type="presOf" srcId="{720BCA37-7173-44B5-AC46-03087BC7778F}" destId="{F2B0D913-A99D-4181-8587-CE20508095AE}" srcOrd="1" destOrd="0" presId="urn:microsoft.com/office/officeart/2008/layout/HorizontalMultiLevelHierarchy"/>
    <dgm:cxn modelId="{CEDCB14D-45E4-43C5-81A8-12A3AD81AED4}" type="presOf" srcId="{7F1FE714-CAC2-425C-B8A5-06B5D831DD4C}" destId="{7CBA4234-9EF5-432B-BE58-23700A179DF7}" srcOrd="0" destOrd="0" presId="urn:microsoft.com/office/officeart/2008/layout/HorizontalMultiLevelHierarchy"/>
    <dgm:cxn modelId="{2F94FA71-6596-449A-B4C4-CE5A1681641D}" type="presOf" srcId="{70D0D037-F27B-4F6D-BC28-6A8E2AAAD1A8}" destId="{FE6A9CED-1B53-4FD8-9761-745F677F01C9}" srcOrd="1" destOrd="0" presId="urn:microsoft.com/office/officeart/2008/layout/HorizontalMultiLevelHierarchy"/>
    <dgm:cxn modelId="{97A26D78-9099-46CA-B2DA-4A5FC6E8EBCC}" srcId="{0C72AA4B-58D3-48D7-BFBF-BBF51E95248B}" destId="{3442B781-1BDA-491B-AA92-107FBE9282DC}" srcOrd="0" destOrd="0" parTransId="{06B8B763-1079-4687-BF98-19A9F31950DA}" sibTransId="{3A355FFD-1AE2-4996-A55B-0963B9F7B258}"/>
    <dgm:cxn modelId="{A4F0257F-6EBD-4343-B08D-125C1425E862}" type="presOf" srcId="{06B8B763-1079-4687-BF98-19A9F31950DA}" destId="{6F20C5E7-CA45-41FB-B5DC-79875341120C}" srcOrd="0" destOrd="0" presId="urn:microsoft.com/office/officeart/2008/layout/HorizontalMultiLevelHierarchy"/>
    <dgm:cxn modelId="{1016A281-7401-4E44-9708-E82822C26454}" srcId="{0C72AA4B-58D3-48D7-BFBF-BBF51E95248B}" destId="{D83F6AF5-72F3-43E0-AAC5-603A172C5142}" srcOrd="2" destOrd="0" parTransId="{7F1FE714-CAC2-425C-B8A5-06B5D831DD4C}" sibTransId="{2FC566F5-A58F-421A-8AF2-4A9B8900E2DB}"/>
    <dgm:cxn modelId="{796A9485-CF82-430B-AA30-247D6A1FC49E}" type="presOf" srcId="{8B8FC2ED-8A91-4930-BB7F-1DA8D27FF63F}" destId="{D354445A-566B-4714-913C-A160E3EBFFB5}" srcOrd="0" destOrd="0" presId="urn:microsoft.com/office/officeart/2008/layout/HorizontalMultiLevelHierarchy"/>
    <dgm:cxn modelId="{345A948D-F893-4FDF-976B-D7C730AD2BD4}" srcId="{8B8FC2ED-8A91-4930-BB7F-1DA8D27FF63F}" destId="{0C72AA4B-58D3-48D7-BFBF-BBF51E95248B}" srcOrd="0" destOrd="0" parTransId="{0DC9B8FB-BD11-44CD-9949-46094836F3AB}" sibTransId="{44CC8985-073A-4B4E-AC73-F2110DFB2BA4}"/>
    <dgm:cxn modelId="{AF861D93-2BC0-4E0E-B449-B37D856EAA26}" type="presOf" srcId="{70D0D037-F27B-4F6D-BC28-6A8E2AAAD1A8}" destId="{0D42E757-0480-4B5A-BAF4-744FAC1585E1}" srcOrd="0" destOrd="0" presId="urn:microsoft.com/office/officeart/2008/layout/HorizontalMultiLevelHierarchy"/>
    <dgm:cxn modelId="{338279AA-7A73-4812-8498-435CE5B18281}" type="presOf" srcId="{4F6F10A5-EF36-4992-9708-A610861260B2}" destId="{67783DA6-1684-486E-820F-A98ACA1BB142}" srcOrd="0" destOrd="0" presId="urn:microsoft.com/office/officeart/2008/layout/HorizontalMultiLevelHierarchy"/>
    <dgm:cxn modelId="{636DEAB5-BE72-4BB2-BDAF-766463153CA2}" type="presOf" srcId="{0C72AA4B-58D3-48D7-BFBF-BBF51E95248B}" destId="{40AAFCAC-B6E4-45D0-8BBA-196CEF10C918}" srcOrd="0" destOrd="0" presId="urn:microsoft.com/office/officeart/2008/layout/HorizontalMultiLevelHierarchy"/>
    <dgm:cxn modelId="{3F66A8BE-D744-46D9-8D14-B166673480B7}" srcId="{0C72AA4B-58D3-48D7-BFBF-BBF51E95248B}" destId="{B477169D-2FB7-4CF9-8F60-906039B03CDC}" srcOrd="3" destOrd="0" parTransId="{8300A6E4-4B0F-4B8B-9875-2DC056A60BED}" sibTransId="{B36524DA-E4C2-45CC-A9FE-EA9E0A05C382}"/>
    <dgm:cxn modelId="{E1A11AC9-E5D9-4097-87D4-FD7C49807E1B}" srcId="{0C72AA4B-58D3-48D7-BFBF-BBF51E95248B}" destId="{8B084511-9F00-4F69-A676-9555C77FC4E7}" srcOrd="4" destOrd="0" parTransId="{70D0D037-F27B-4F6D-BC28-6A8E2AAAD1A8}" sibTransId="{E88221BB-B4A6-4E5E-9BE3-53028CB321E1}"/>
    <dgm:cxn modelId="{1BE00AE2-22CD-4A9A-B156-A0139F7DD422}" type="presOf" srcId="{8300A6E4-4B0F-4B8B-9875-2DC056A60BED}" destId="{26F3C81C-1A30-42BC-8522-A6BA53550647}" srcOrd="1" destOrd="0" presId="urn:microsoft.com/office/officeart/2008/layout/HorizontalMultiLevelHierarchy"/>
    <dgm:cxn modelId="{78C3F9E3-8894-4F0D-898B-FE9FD01A5F71}" type="presOf" srcId="{06B8B763-1079-4687-BF98-19A9F31950DA}" destId="{11F4D615-7A01-4EF5-A527-ACC5160D338E}" srcOrd="1" destOrd="0" presId="urn:microsoft.com/office/officeart/2008/layout/HorizontalMultiLevelHierarchy"/>
    <dgm:cxn modelId="{5AC89EE8-3EB7-4697-8510-2EFBF7328C74}" type="presOf" srcId="{720BCA37-7173-44B5-AC46-03087BC7778F}" destId="{1D506122-DACF-4752-8702-764340BA7368}" srcOrd="0" destOrd="0" presId="urn:microsoft.com/office/officeart/2008/layout/HorizontalMultiLevelHierarchy"/>
    <dgm:cxn modelId="{D4198FCC-5FB6-4079-A91A-59E2D02F871C}" type="presParOf" srcId="{D354445A-566B-4714-913C-A160E3EBFFB5}" destId="{3BBDF6ED-77E6-41D1-97B3-99F05DF849A8}" srcOrd="0" destOrd="0" presId="urn:microsoft.com/office/officeart/2008/layout/HorizontalMultiLevelHierarchy"/>
    <dgm:cxn modelId="{E674DF7B-96CE-49B9-8923-7610E5CBE207}" type="presParOf" srcId="{3BBDF6ED-77E6-41D1-97B3-99F05DF849A8}" destId="{40AAFCAC-B6E4-45D0-8BBA-196CEF10C918}" srcOrd="0" destOrd="0" presId="urn:microsoft.com/office/officeart/2008/layout/HorizontalMultiLevelHierarchy"/>
    <dgm:cxn modelId="{45FC42CD-86B7-4996-97B6-68DB25D1EAD0}" type="presParOf" srcId="{3BBDF6ED-77E6-41D1-97B3-99F05DF849A8}" destId="{B3E4098E-0C14-4079-9B0F-2378D557A47B}" srcOrd="1" destOrd="0" presId="urn:microsoft.com/office/officeart/2008/layout/HorizontalMultiLevelHierarchy"/>
    <dgm:cxn modelId="{3A411F60-7F4B-43CD-9F47-24CDAB51E10A}" type="presParOf" srcId="{B3E4098E-0C14-4079-9B0F-2378D557A47B}" destId="{6F20C5E7-CA45-41FB-B5DC-79875341120C}" srcOrd="0" destOrd="0" presId="urn:microsoft.com/office/officeart/2008/layout/HorizontalMultiLevelHierarchy"/>
    <dgm:cxn modelId="{3E74F6B3-29DF-48AB-BFC7-80637A61E54A}" type="presParOf" srcId="{6F20C5E7-CA45-41FB-B5DC-79875341120C}" destId="{11F4D615-7A01-4EF5-A527-ACC5160D338E}" srcOrd="0" destOrd="0" presId="urn:microsoft.com/office/officeart/2008/layout/HorizontalMultiLevelHierarchy"/>
    <dgm:cxn modelId="{EF179FBB-BAA0-418F-BA04-8983BFC4202E}" type="presParOf" srcId="{B3E4098E-0C14-4079-9B0F-2378D557A47B}" destId="{D26D41DB-4283-4794-8AEA-84204BBF2FB2}" srcOrd="1" destOrd="0" presId="urn:microsoft.com/office/officeart/2008/layout/HorizontalMultiLevelHierarchy"/>
    <dgm:cxn modelId="{EB88FBD0-8B83-417A-A2CD-6D8DBE1401D3}" type="presParOf" srcId="{D26D41DB-4283-4794-8AEA-84204BBF2FB2}" destId="{679408D2-AE7E-4BF6-A9B5-F5CB22D0F3BF}" srcOrd="0" destOrd="0" presId="urn:microsoft.com/office/officeart/2008/layout/HorizontalMultiLevelHierarchy"/>
    <dgm:cxn modelId="{CC849284-9913-4886-BA02-0AAA87CBF432}" type="presParOf" srcId="{D26D41DB-4283-4794-8AEA-84204BBF2FB2}" destId="{D443B461-FD69-4173-AC9D-3F1E20103588}" srcOrd="1" destOrd="0" presId="urn:microsoft.com/office/officeart/2008/layout/HorizontalMultiLevelHierarchy"/>
    <dgm:cxn modelId="{E56D584C-ADAB-4FE5-9F83-FD2DE7AD9025}" type="presParOf" srcId="{B3E4098E-0C14-4079-9B0F-2378D557A47B}" destId="{1D506122-DACF-4752-8702-764340BA7368}" srcOrd="2" destOrd="0" presId="urn:microsoft.com/office/officeart/2008/layout/HorizontalMultiLevelHierarchy"/>
    <dgm:cxn modelId="{56EBF98E-1E97-4B66-ADF6-D7C572F57D6F}" type="presParOf" srcId="{1D506122-DACF-4752-8702-764340BA7368}" destId="{F2B0D913-A99D-4181-8587-CE20508095AE}" srcOrd="0" destOrd="0" presId="urn:microsoft.com/office/officeart/2008/layout/HorizontalMultiLevelHierarchy"/>
    <dgm:cxn modelId="{8092ABFB-78CF-4514-88C4-39CE43A49D5C}" type="presParOf" srcId="{B3E4098E-0C14-4079-9B0F-2378D557A47B}" destId="{FC543CB0-26DC-4588-A64F-2372778C9404}" srcOrd="3" destOrd="0" presId="urn:microsoft.com/office/officeart/2008/layout/HorizontalMultiLevelHierarchy"/>
    <dgm:cxn modelId="{8D4E2A0D-D83F-4067-8F37-D8546533B2C6}" type="presParOf" srcId="{FC543CB0-26DC-4588-A64F-2372778C9404}" destId="{67783DA6-1684-486E-820F-A98ACA1BB142}" srcOrd="0" destOrd="0" presId="urn:microsoft.com/office/officeart/2008/layout/HorizontalMultiLevelHierarchy"/>
    <dgm:cxn modelId="{20EB58B3-C8D5-451B-9F81-622B1084E8AC}" type="presParOf" srcId="{FC543CB0-26DC-4588-A64F-2372778C9404}" destId="{F29C7110-5B59-406D-93E9-8307212226A7}" srcOrd="1" destOrd="0" presId="urn:microsoft.com/office/officeart/2008/layout/HorizontalMultiLevelHierarchy"/>
    <dgm:cxn modelId="{B971DBD0-8FE1-4976-A7A5-66B5FBB28683}" type="presParOf" srcId="{B3E4098E-0C14-4079-9B0F-2378D557A47B}" destId="{7CBA4234-9EF5-432B-BE58-23700A179DF7}" srcOrd="4" destOrd="0" presId="urn:microsoft.com/office/officeart/2008/layout/HorizontalMultiLevelHierarchy"/>
    <dgm:cxn modelId="{197FF21F-3CF5-4A0C-8A9B-EEC230BEEBAA}" type="presParOf" srcId="{7CBA4234-9EF5-432B-BE58-23700A179DF7}" destId="{4E7709E9-DD66-4834-A194-943A79A91FCF}" srcOrd="0" destOrd="0" presId="urn:microsoft.com/office/officeart/2008/layout/HorizontalMultiLevelHierarchy"/>
    <dgm:cxn modelId="{407FADB0-41D5-4A95-B78C-2A9592BA6374}" type="presParOf" srcId="{B3E4098E-0C14-4079-9B0F-2378D557A47B}" destId="{A9777EB2-0832-47A4-BDEC-D24270CEE404}" srcOrd="5" destOrd="0" presId="urn:microsoft.com/office/officeart/2008/layout/HorizontalMultiLevelHierarchy"/>
    <dgm:cxn modelId="{0E562962-0E83-4081-A6BB-8C88DD861314}" type="presParOf" srcId="{A9777EB2-0832-47A4-BDEC-D24270CEE404}" destId="{4987E7FC-002D-4319-8C31-655BB7716CAB}" srcOrd="0" destOrd="0" presId="urn:microsoft.com/office/officeart/2008/layout/HorizontalMultiLevelHierarchy"/>
    <dgm:cxn modelId="{592C2B4D-93ED-444A-91F5-72834D791E63}" type="presParOf" srcId="{A9777EB2-0832-47A4-BDEC-D24270CEE404}" destId="{F7553EBA-2899-49E9-A0E6-A87C3162A9E8}" srcOrd="1" destOrd="0" presId="urn:microsoft.com/office/officeart/2008/layout/HorizontalMultiLevelHierarchy"/>
    <dgm:cxn modelId="{3294EA23-6A6D-4713-A0E1-E578093C7D61}" type="presParOf" srcId="{B3E4098E-0C14-4079-9B0F-2378D557A47B}" destId="{04FBF2D9-54F7-4648-BC1D-FF1E09C33C29}" srcOrd="6" destOrd="0" presId="urn:microsoft.com/office/officeart/2008/layout/HorizontalMultiLevelHierarchy"/>
    <dgm:cxn modelId="{0A6FA05F-CCD8-4173-AF0A-D57B613D46B1}" type="presParOf" srcId="{04FBF2D9-54F7-4648-BC1D-FF1E09C33C29}" destId="{26F3C81C-1A30-42BC-8522-A6BA53550647}" srcOrd="0" destOrd="0" presId="urn:microsoft.com/office/officeart/2008/layout/HorizontalMultiLevelHierarchy"/>
    <dgm:cxn modelId="{8E88B6D6-D6FD-484C-BFEB-2A4F50D2C908}" type="presParOf" srcId="{B3E4098E-0C14-4079-9B0F-2378D557A47B}" destId="{0F4C446F-E930-4EA3-8373-DB288A9B9741}" srcOrd="7" destOrd="0" presId="urn:microsoft.com/office/officeart/2008/layout/HorizontalMultiLevelHierarchy"/>
    <dgm:cxn modelId="{BDB8CB5A-405C-4847-B8DE-56DBC489A023}" type="presParOf" srcId="{0F4C446F-E930-4EA3-8373-DB288A9B9741}" destId="{F8D2293C-D941-43BB-95D8-EAC7067B7B74}" srcOrd="0" destOrd="0" presId="urn:microsoft.com/office/officeart/2008/layout/HorizontalMultiLevelHierarchy"/>
    <dgm:cxn modelId="{A2BEEA0B-B656-4DFB-B2A0-D653E8361A56}" type="presParOf" srcId="{0F4C446F-E930-4EA3-8373-DB288A9B9741}" destId="{626BEB13-6ADA-42E6-92D3-86269593350B}" srcOrd="1" destOrd="0" presId="urn:microsoft.com/office/officeart/2008/layout/HorizontalMultiLevelHierarchy"/>
    <dgm:cxn modelId="{CA42BD82-859D-47E6-8A82-F211ED099735}" type="presParOf" srcId="{B3E4098E-0C14-4079-9B0F-2378D557A47B}" destId="{0D42E757-0480-4B5A-BAF4-744FAC1585E1}" srcOrd="8" destOrd="0" presId="urn:microsoft.com/office/officeart/2008/layout/HorizontalMultiLevelHierarchy"/>
    <dgm:cxn modelId="{B2265B2A-9841-41D7-918C-DBF7B59403BB}" type="presParOf" srcId="{0D42E757-0480-4B5A-BAF4-744FAC1585E1}" destId="{FE6A9CED-1B53-4FD8-9761-745F677F01C9}" srcOrd="0" destOrd="0" presId="urn:microsoft.com/office/officeart/2008/layout/HorizontalMultiLevelHierarchy"/>
    <dgm:cxn modelId="{F7EE97C5-5685-457D-84CC-7409A87FB057}" type="presParOf" srcId="{B3E4098E-0C14-4079-9B0F-2378D557A47B}" destId="{C4B79754-0FA4-4C7C-8BD7-98A6017A1E18}" srcOrd="9" destOrd="0" presId="urn:microsoft.com/office/officeart/2008/layout/HorizontalMultiLevelHierarchy"/>
    <dgm:cxn modelId="{4C256E79-9B86-4146-A33A-44BF3C59731D}" type="presParOf" srcId="{C4B79754-0FA4-4C7C-8BD7-98A6017A1E18}" destId="{66D25F69-6584-4B5D-91E3-D8D2C33926DD}" srcOrd="0" destOrd="0" presId="urn:microsoft.com/office/officeart/2008/layout/HorizontalMultiLevelHierarchy"/>
    <dgm:cxn modelId="{31E86970-54E3-463E-9C71-2A97A268B8EC}" type="presParOf" srcId="{C4B79754-0FA4-4C7C-8BD7-98A6017A1E18}" destId="{3330D5A4-9D14-40F9-91DE-49FE5ADB344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A8490-B22A-4B41-AB62-0D68C78D75C0}">
      <dsp:nvSpPr>
        <dsp:cNvPr id="0" name=""/>
        <dsp:cNvSpPr/>
      </dsp:nvSpPr>
      <dsp:spPr>
        <a:xfrm>
          <a:off x="640908" y="0"/>
          <a:ext cx="3020655" cy="97089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递归算法</a:t>
          </a:r>
        </a:p>
      </dsp:txBody>
      <dsp:txXfrm>
        <a:off x="669345" y="28437"/>
        <a:ext cx="2963781" cy="914021"/>
      </dsp:txXfrm>
    </dsp:sp>
    <dsp:sp modelId="{248F4C87-C652-421A-9E27-B069E2723C2B}">
      <dsp:nvSpPr>
        <dsp:cNvPr id="0" name=""/>
        <dsp:cNvSpPr/>
      </dsp:nvSpPr>
      <dsp:spPr>
        <a:xfrm>
          <a:off x="942974" y="970895"/>
          <a:ext cx="304624" cy="70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842"/>
              </a:lnTo>
              <a:lnTo>
                <a:pt x="304624" y="70084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247F-1B37-418A-A9A6-D80DFA1186B8}">
      <dsp:nvSpPr>
        <dsp:cNvPr id="0" name=""/>
        <dsp:cNvSpPr/>
      </dsp:nvSpPr>
      <dsp:spPr>
        <a:xfrm>
          <a:off x="1247598" y="1186242"/>
          <a:ext cx="2535017" cy="97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问题规模</a:t>
          </a:r>
        </a:p>
      </dsp:txBody>
      <dsp:txXfrm>
        <a:off x="1276037" y="1214681"/>
        <a:ext cx="2478139" cy="914111"/>
      </dsp:txXfrm>
    </dsp:sp>
    <dsp:sp modelId="{FFADE5E1-039A-4D47-B018-5F9D38757CB9}">
      <dsp:nvSpPr>
        <dsp:cNvPr id="0" name=""/>
        <dsp:cNvSpPr/>
      </dsp:nvSpPr>
      <dsp:spPr>
        <a:xfrm>
          <a:off x="942974" y="970895"/>
          <a:ext cx="304624" cy="1869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915"/>
              </a:lnTo>
              <a:lnTo>
                <a:pt x="304624" y="1869915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A773-5C29-4484-9A4B-8B958427F701}">
      <dsp:nvSpPr>
        <dsp:cNvPr id="0" name=""/>
        <dsp:cNvSpPr/>
      </dsp:nvSpPr>
      <dsp:spPr>
        <a:xfrm>
          <a:off x="1247598" y="2371868"/>
          <a:ext cx="2577299" cy="937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递归出口</a:t>
          </a:r>
        </a:p>
      </dsp:txBody>
      <dsp:txXfrm>
        <a:off x="1275068" y="2399338"/>
        <a:ext cx="2522359" cy="882943"/>
      </dsp:txXfrm>
    </dsp:sp>
    <dsp:sp modelId="{B36304B5-F4A8-416A-B171-772DE117A6BE}">
      <dsp:nvSpPr>
        <dsp:cNvPr id="0" name=""/>
        <dsp:cNvSpPr/>
      </dsp:nvSpPr>
      <dsp:spPr>
        <a:xfrm>
          <a:off x="942974" y="970895"/>
          <a:ext cx="304624" cy="3023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903"/>
              </a:lnTo>
              <a:lnTo>
                <a:pt x="304624" y="3023903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72D62-9D9A-4B60-A603-599D9DF26E50}">
      <dsp:nvSpPr>
        <dsp:cNvPr id="0" name=""/>
        <dsp:cNvSpPr/>
      </dsp:nvSpPr>
      <dsp:spPr>
        <a:xfrm>
          <a:off x="1247598" y="3524388"/>
          <a:ext cx="2577299" cy="940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递归体</a:t>
          </a:r>
        </a:p>
      </dsp:txBody>
      <dsp:txXfrm>
        <a:off x="1275154" y="3551944"/>
        <a:ext cx="2522187" cy="885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A8490-B22A-4B41-AB62-0D68C78D75C0}">
      <dsp:nvSpPr>
        <dsp:cNvPr id="0" name=""/>
        <dsp:cNvSpPr/>
      </dsp:nvSpPr>
      <dsp:spPr>
        <a:xfrm>
          <a:off x="404144" y="0"/>
          <a:ext cx="3433427" cy="97089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Fact(n)</a:t>
          </a:r>
          <a:endParaRPr lang="zh-CN" altLang="en-US" sz="32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32581" y="28437"/>
        <a:ext cx="3376553" cy="914021"/>
      </dsp:txXfrm>
    </dsp:sp>
    <dsp:sp modelId="{248F4C87-C652-421A-9E27-B069E2723C2B}">
      <dsp:nvSpPr>
        <dsp:cNvPr id="0" name=""/>
        <dsp:cNvSpPr/>
      </dsp:nvSpPr>
      <dsp:spPr>
        <a:xfrm>
          <a:off x="747486" y="970895"/>
          <a:ext cx="345901" cy="70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842"/>
              </a:lnTo>
              <a:lnTo>
                <a:pt x="345901" y="70084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247F-1B37-418A-A9A6-D80DFA1186B8}">
      <dsp:nvSpPr>
        <dsp:cNvPr id="0" name=""/>
        <dsp:cNvSpPr/>
      </dsp:nvSpPr>
      <dsp:spPr>
        <a:xfrm>
          <a:off x="1093388" y="1186242"/>
          <a:ext cx="2890167" cy="97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32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1827" y="1214681"/>
        <a:ext cx="2833289" cy="914111"/>
      </dsp:txXfrm>
    </dsp:sp>
    <dsp:sp modelId="{FFADE5E1-039A-4D47-B018-5F9D38757CB9}">
      <dsp:nvSpPr>
        <dsp:cNvPr id="0" name=""/>
        <dsp:cNvSpPr/>
      </dsp:nvSpPr>
      <dsp:spPr>
        <a:xfrm>
          <a:off x="747486" y="970895"/>
          <a:ext cx="345901" cy="1869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915"/>
              </a:lnTo>
              <a:lnTo>
                <a:pt x="345901" y="1869915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A773-5C29-4484-9A4B-8B958427F701}">
      <dsp:nvSpPr>
        <dsp:cNvPr id="0" name=""/>
        <dsp:cNvSpPr/>
      </dsp:nvSpPr>
      <dsp:spPr>
        <a:xfrm>
          <a:off x="1093388" y="2371868"/>
          <a:ext cx="2924138" cy="937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32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0858" y="2399338"/>
        <a:ext cx="2869198" cy="882943"/>
      </dsp:txXfrm>
    </dsp:sp>
    <dsp:sp modelId="{B36304B5-F4A8-416A-B171-772DE117A6BE}">
      <dsp:nvSpPr>
        <dsp:cNvPr id="0" name=""/>
        <dsp:cNvSpPr/>
      </dsp:nvSpPr>
      <dsp:spPr>
        <a:xfrm>
          <a:off x="747486" y="970895"/>
          <a:ext cx="345901" cy="3023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903"/>
              </a:lnTo>
              <a:lnTo>
                <a:pt x="345901" y="3023903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72D62-9D9A-4B60-A603-599D9DF26E50}">
      <dsp:nvSpPr>
        <dsp:cNvPr id="0" name=""/>
        <dsp:cNvSpPr/>
      </dsp:nvSpPr>
      <dsp:spPr>
        <a:xfrm>
          <a:off x="1093388" y="3524388"/>
          <a:ext cx="2968274" cy="940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2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0944" y="3551944"/>
        <a:ext cx="2913162" cy="885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2E757-0480-4B5A-BAF4-744FAC1585E1}">
      <dsp:nvSpPr>
        <dsp:cNvPr id="0" name=""/>
        <dsp:cNvSpPr/>
      </dsp:nvSpPr>
      <dsp:spPr>
        <a:xfrm>
          <a:off x="2221131" y="2304256"/>
          <a:ext cx="503726" cy="191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863" y="0"/>
              </a:lnTo>
              <a:lnTo>
                <a:pt x="251863" y="1919688"/>
              </a:lnTo>
              <a:lnTo>
                <a:pt x="503726" y="1919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423377" y="3214483"/>
        <a:ext cx="99233" cy="99233"/>
      </dsp:txXfrm>
    </dsp:sp>
    <dsp:sp modelId="{04FBF2D9-54F7-4648-BC1D-FF1E09C33C29}">
      <dsp:nvSpPr>
        <dsp:cNvPr id="0" name=""/>
        <dsp:cNvSpPr/>
      </dsp:nvSpPr>
      <dsp:spPr>
        <a:xfrm>
          <a:off x="2221131" y="2304256"/>
          <a:ext cx="503726" cy="959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863" y="0"/>
              </a:lnTo>
              <a:lnTo>
                <a:pt x="251863" y="959844"/>
              </a:lnTo>
              <a:lnTo>
                <a:pt x="503726" y="959844"/>
              </a:lnTo>
            </a:path>
          </a:pathLst>
        </a:custGeom>
        <a:noFill/>
        <a:ln w="25400" cap="flat" cmpd="sng" algn="ctr">
          <a:solidFill>
            <a:srgbClr val="0000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45894" y="2757078"/>
        <a:ext cx="54199" cy="54199"/>
      </dsp:txXfrm>
    </dsp:sp>
    <dsp:sp modelId="{7CBA4234-9EF5-432B-BE58-23700A179DF7}">
      <dsp:nvSpPr>
        <dsp:cNvPr id="0" name=""/>
        <dsp:cNvSpPr/>
      </dsp:nvSpPr>
      <dsp:spPr>
        <a:xfrm>
          <a:off x="2221131" y="2258536"/>
          <a:ext cx="503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26" y="45720"/>
              </a:lnTo>
            </a:path>
          </a:pathLst>
        </a:custGeom>
        <a:noFill/>
        <a:ln w="25400" cap="flat" cmpd="sng" algn="ctr">
          <a:solidFill>
            <a:srgbClr val="0000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60400" y="2291662"/>
        <a:ext cx="25186" cy="25186"/>
      </dsp:txXfrm>
    </dsp:sp>
    <dsp:sp modelId="{1D506122-DACF-4752-8702-764340BA7368}">
      <dsp:nvSpPr>
        <dsp:cNvPr id="0" name=""/>
        <dsp:cNvSpPr/>
      </dsp:nvSpPr>
      <dsp:spPr>
        <a:xfrm>
          <a:off x="2221131" y="1344411"/>
          <a:ext cx="503726" cy="959844"/>
        </a:xfrm>
        <a:custGeom>
          <a:avLst/>
          <a:gdLst/>
          <a:ahLst/>
          <a:cxnLst/>
          <a:rect l="0" t="0" r="0" b="0"/>
          <a:pathLst>
            <a:path>
              <a:moveTo>
                <a:pt x="0" y="959844"/>
              </a:moveTo>
              <a:lnTo>
                <a:pt x="251863" y="959844"/>
              </a:lnTo>
              <a:lnTo>
                <a:pt x="251863" y="0"/>
              </a:lnTo>
              <a:lnTo>
                <a:pt x="503726" y="0"/>
              </a:lnTo>
            </a:path>
          </a:pathLst>
        </a:custGeom>
        <a:noFill/>
        <a:ln w="25400" cap="flat" cmpd="sng" algn="ctr">
          <a:solidFill>
            <a:srgbClr val="0000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45894" y="1797234"/>
        <a:ext cx="54199" cy="54199"/>
      </dsp:txXfrm>
    </dsp:sp>
    <dsp:sp modelId="{6F20C5E7-CA45-41FB-B5DC-79875341120C}">
      <dsp:nvSpPr>
        <dsp:cNvPr id="0" name=""/>
        <dsp:cNvSpPr/>
      </dsp:nvSpPr>
      <dsp:spPr>
        <a:xfrm>
          <a:off x="2221131" y="384567"/>
          <a:ext cx="503726" cy="1919688"/>
        </a:xfrm>
        <a:custGeom>
          <a:avLst/>
          <a:gdLst/>
          <a:ahLst/>
          <a:cxnLst/>
          <a:rect l="0" t="0" r="0" b="0"/>
          <a:pathLst>
            <a:path>
              <a:moveTo>
                <a:pt x="0" y="1919688"/>
              </a:moveTo>
              <a:lnTo>
                <a:pt x="251863" y="1919688"/>
              </a:lnTo>
              <a:lnTo>
                <a:pt x="251863" y="0"/>
              </a:lnTo>
              <a:lnTo>
                <a:pt x="503726" y="0"/>
              </a:lnTo>
            </a:path>
          </a:pathLst>
        </a:custGeom>
        <a:noFill/>
        <a:ln w="25400" cap="flat" cmpd="sng" algn="ctr">
          <a:solidFill>
            <a:srgbClr val="0000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423377" y="1294794"/>
        <a:ext cx="99233" cy="99233"/>
      </dsp:txXfrm>
    </dsp:sp>
    <dsp:sp modelId="{40AAFCAC-B6E4-45D0-8BBA-196CEF10C918}">
      <dsp:nvSpPr>
        <dsp:cNvPr id="0" name=""/>
        <dsp:cNvSpPr/>
      </dsp:nvSpPr>
      <dsp:spPr>
        <a:xfrm rot="16200000">
          <a:off x="-183531" y="1920318"/>
          <a:ext cx="4041449" cy="767875"/>
        </a:xfrm>
        <a:prstGeom prst="rect">
          <a:avLst/>
        </a:prstGeom>
        <a:solidFill>
          <a:srgbClr val="0000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递归求解</a:t>
          </a:r>
        </a:p>
      </dsp:txBody>
      <dsp:txXfrm>
        <a:off x="-183531" y="1920318"/>
        <a:ext cx="4041449" cy="767875"/>
      </dsp:txXfrm>
    </dsp:sp>
    <dsp:sp modelId="{679408D2-AE7E-4BF6-A9B5-F5CB22D0F3BF}">
      <dsp:nvSpPr>
        <dsp:cNvPr id="0" name=""/>
        <dsp:cNvSpPr/>
      </dsp:nvSpPr>
      <dsp:spPr>
        <a:xfrm>
          <a:off x="2724857" y="630"/>
          <a:ext cx="2518631" cy="767875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00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二叉树的遍历</a:t>
          </a:r>
        </a:p>
      </dsp:txBody>
      <dsp:txXfrm>
        <a:off x="2724857" y="630"/>
        <a:ext cx="2518631" cy="767875"/>
      </dsp:txXfrm>
    </dsp:sp>
    <dsp:sp modelId="{67783DA6-1684-486E-820F-A98ACA1BB142}">
      <dsp:nvSpPr>
        <dsp:cNvPr id="0" name=""/>
        <dsp:cNvSpPr/>
      </dsp:nvSpPr>
      <dsp:spPr>
        <a:xfrm>
          <a:off x="2724857" y="960474"/>
          <a:ext cx="2518631" cy="767875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深度优先搜索</a:t>
          </a:r>
        </a:p>
      </dsp:txBody>
      <dsp:txXfrm>
        <a:off x="2724857" y="960474"/>
        <a:ext cx="2518631" cy="767875"/>
      </dsp:txXfrm>
    </dsp:sp>
    <dsp:sp modelId="{4987E7FC-002D-4319-8C31-655BB7716CAB}">
      <dsp:nvSpPr>
        <dsp:cNvPr id="0" name=""/>
        <dsp:cNvSpPr/>
      </dsp:nvSpPr>
      <dsp:spPr>
        <a:xfrm>
          <a:off x="2724857" y="1920318"/>
          <a:ext cx="2518631" cy="767875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00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折半查找</a:t>
          </a:r>
        </a:p>
      </dsp:txBody>
      <dsp:txXfrm>
        <a:off x="2724857" y="1920318"/>
        <a:ext cx="2518631" cy="767875"/>
      </dsp:txXfrm>
    </dsp:sp>
    <dsp:sp modelId="{F8D2293C-D941-43BB-95D8-EAC7067B7B74}">
      <dsp:nvSpPr>
        <dsp:cNvPr id="0" name=""/>
        <dsp:cNvSpPr/>
      </dsp:nvSpPr>
      <dsp:spPr>
        <a:xfrm>
          <a:off x="2724857" y="2880162"/>
          <a:ext cx="2518631" cy="767875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快速排序</a:t>
          </a:r>
        </a:p>
      </dsp:txBody>
      <dsp:txXfrm>
        <a:off x="2724857" y="2880162"/>
        <a:ext cx="2518631" cy="767875"/>
      </dsp:txXfrm>
    </dsp:sp>
    <dsp:sp modelId="{66D25F69-6584-4B5D-91E3-D8D2C33926DD}">
      <dsp:nvSpPr>
        <dsp:cNvPr id="0" name=""/>
        <dsp:cNvSpPr/>
      </dsp:nvSpPr>
      <dsp:spPr>
        <a:xfrm>
          <a:off x="2724857" y="3840006"/>
          <a:ext cx="2518631" cy="767875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00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归并排序</a:t>
          </a:r>
        </a:p>
      </dsp:txBody>
      <dsp:txXfrm>
        <a:off x="2724857" y="3840006"/>
        <a:ext cx="2518631" cy="76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399.com/flash/109504_1.htm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递归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48628" y="3284984"/>
            <a:ext cx="6840760" cy="208823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》</a:t>
            </a:r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章第</a:t>
            </a:r>
            <a:r>
              <a:rPr lang="en-US" altLang="zh-CN" sz="3600" dirty="0"/>
              <a:t>4</a:t>
            </a:r>
            <a:r>
              <a:rPr lang="zh-CN" altLang="en-US" sz="3600" dirty="0"/>
              <a:t>节“栈与递归”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726060"/>
            <a:ext cx="4572009" cy="231343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783632" y="3861048"/>
            <a:ext cx="5970902" cy="23596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递归三要素对应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函数的哪个部分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雨课堂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发送弹幕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          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60648"/>
            <a:ext cx="6023209" cy="34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1914824"/>
            <a:ext cx="4670256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  p 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（递归结束条件）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可直接求解步骤；   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 p(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较小的参数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    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50736" y="1912415"/>
            <a:ext cx="5282283" cy="138499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long Fact ( long n ) {</a:t>
            </a:r>
          </a:p>
          <a:p>
            <a:r>
              <a:rPr lang="en-US" altLang="zh-CN" sz="2800" dirty="0">
                <a:ea typeface="仿宋_GB2312" pitchFamily="49" charset="-122"/>
              </a:rPr>
              <a:t>    if ( n == 0||n==1) return 1;</a:t>
            </a:r>
            <a:endParaRPr lang="zh-CN" altLang="en-US" sz="2800" dirty="0">
              <a:ea typeface="仿宋_GB2312" pitchFamily="49" charset="-122"/>
            </a:endParaRPr>
          </a:p>
          <a:p>
            <a:r>
              <a:rPr lang="zh-CN" altLang="en-US" sz="2800" dirty="0">
                <a:ea typeface="仿宋_GB2312" pitchFamily="49" charset="-122"/>
              </a:rPr>
              <a:t>    </a:t>
            </a:r>
            <a:r>
              <a:rPr lang="en-US" altLang="zh-CN" sz="2800" dirty="0">
                <a:ea typeface="仿宋_GB2312" pitchFamily="49" charset="-122"/>
              </a:rPr>
              <a:t>return n * Fact (n-1); }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581390" y="3805006"/>
            <a:ext cx="5282283" cy="1815882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long</a:t>
            </a:r>
            <a:r>
              <a:rPr lang="en-US" altLang="zh-CN" sz="2800" b="0" dirty="0">
                <a:ea typeface="仿宋_GB2312" pitchFamily="49" charset="-122"/>
              </a:rPr>
              <a:t> Fib ( </a:t>
            </a:r>
            <a:r>
              <a:rPr lang="en-US" altLang="zh-CN" sz="2800" dirty="0">
                <a:ea typeface="仿宋_GB2312" pitchFamily="49" charset="-122"/>
              </a:rPr>
              <a:t>long</a:t>
            </a:r>
            <a:r>
              <a:rPr lang="en-US" altLang="zh-CN" sz="2800" b="0" dirty="0">
                <a:ea typeface="仿宋_GB2312" pitchFamily="49" charset="-122"/>
              </a:rPr>
              <a:t> n ) </a:t>
            </a:r>
            <a:r>
              <a:rPr lang="en-US" altLang="zh-CN" sz="2800" dirty="0">
                <a:ea typeface="仿宋_GB2312" pitchFamily="49" charset="-122"/>
              </a:rPr>
              <a:t>{</a:t>
            </a:r>
            <a:endParaRPr lang="en-US" altLang="zh-CN" sz="2800" b="0" dirty="0">
              <a:ea typeface="仿宋_GB2312" pitchFamily="49" charset="-122"/>
            </a:endParaRPr>
          </a:p>
          <a:p>
            <a:pPr eaLnBrk="1" hangingPunct="1"/>
            <a:r>
              <a:rPr lang="en-US" altLang="zh-CN" sz="2800" dirty="0">
                <a:ea typeface="仿宋_GB2312" pitchFamily="49" charset="-122"/>
              </a:rPr>
              <a:t>    if</a:t>
            </a:r>
            <a:r>
              <a:rPr lang="en-US" altLang="zh-CN" sz="2800" b="0" dirty="0">
                <a:ea typeface="仿宋_GB2312" pitchFamily="49" charset="-122"/>
              </a:rPr>
              <a:t> ( n</a:t>
            </a:r>
            <a:r>
              <a:rPr lang="en-US" altLang="zh-CN" sz="2800" b="0" i="1" dirty="0">
                <a:ea typeface="仿宋_GB2312" pitchFamily="49" charset="-122"/>
              </a:rPr>
              <a:t> ==</a:t>
            </a:r>
            <a:r>
              <a:rPr lang="en-US" altLang="zh-CN" sz="2800" b="0" dirty="0">
                <a:ea typeface="仿宋_GB2312" pitchFamily="49" charset="-122"/>
              </a:rPr>
              <a:t> 1||n==2) </a:t>
            </a:r>
            <a:r>
              <a:rPr lang="en-US" altLang="zh-CN" sz="2800" dirty="0">
                <a:ea typeface="仿宋_GB2312" pitchFamily="49" charset="-122"/>
              </a:rPr>
              <a:t>return </a:t>
            </a:r>
            <a:r>
              <a:rPr lang="en-US" altLang="zh-CN" sz="2800" b="0" dirty="0">
                <a:ea typeface="仿宋_GB2312" pitchFamily="49" charset="-122"/>
              </a:rPr>
              <a:t>1</a:t>
            </a:r>
            <a:r>
              <a:rPr lang="en-US" altLang="zh-CN" sz="2800" dirty="0">
                <a:ea typeface="仿宋_GB2312" pitchFamily="49" charset="-122"/>
              </a:rPr>
              <a:t>;</a:t>
            </a:r>
            <a:endParaRPr lang="zh-CN" altLang="en-US" dirty="0"/>
          </a:p>
          <a:p>
            <a:r>
              <a:rPr lang="zh-CN" altLang="en-US" sz="2800" b="0" dirty="0">
                <a:ea typeface="仿宋_GB2312" pitchFamily="49" charset="-122"/>
              </a:rPr>
              <a:t>    </a:t>
            </a:r>
            <a:r>
              <a:rPr lang="en-US" altLang="zh-CN" sz="2800" dirty="0">
                <a:ea typeface="仿宋_GB2312" pitchFamily="49" charset="-122"/>
              </a:rPr>
              <a:t>return</a:t>
            </a:r>
            <a:r>
              <a:rPr lang="en-US" altLang="zh-CN" sz="2800" b="0" dirty="0">
                <a:ea typeface="仿宋_GB2312" pitchFamily="49" charset="-122"/>
              </a:rPr>
              <a:t> Fib(n-1</a:t>
            </a:r>
            <a:r>
              <a:rPr lang="en-US" altLang="zh-CN" sz="2800" dirty="0">
                <a:ea typeface="仿宋_GB2312" pitchFamily="49" charset="-122"/>
              </a:rPr>
              <a:t>)+ Fib(n-2);</a:t>
            </a:r>
          </a:p>
          <a:p>
            <a:r>
              <a:rPr lang="en-US" altLang="zh-CN" sz="2800" dirty="0">
                <a:ea typeface="仿宋_GB2312" pitchFamily="49" charset="-122"/>
              </a:rPr>
              <a:t> }</a:t>
            </a:r>
          </a:p>
        </p:txBody>
      </p:sp>
      <p:sp>
        <p:nvSpPr>
          <p:cNvPr id="4" name="右箭头 3"/>
          <p:cNvSpPr/>
          <p:nvPr/>
        </p:nvSpPr>
        <p:spPr>
          <a:xfrm rot="20240953">
            <a:off x="5564572" y="2666588"/>
            <a:ext cx="974673" cy="414077"/>
          </a:xfrm>
          <a:prstGeom prst="rightArrow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677232">
            <a:off x="5570675" y="4044383"/>
            <a:ext cx="965127" cy="438516"/>
          </a:xfrm>
          <a:prstGeom prst="rightArrow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16463" y="436771"/>
            <a:ext cx="2999617" cy="988329"/>
            <a:chOff x="511397" y="5847799"/>
            <a:chExt cx="3031948" cy="1903027"/>
          </a:xfrm>
        </p:grpSpPr>
        <p:sp>
          <p:nvSpPr>
            <p:cNvPr id="16" name="燕尾形 15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511397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函数模型</a:t>
              </a:r>
            </a:p>
          </p:txBody>
        </p:sp>
      </p:grpSp>
      <p:sp>
        <p:nvSpPr>
          <p:cNvPr id="18" name="五边形 1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20" name="燕尾形 19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094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80212" y="436771"/>
            <a:ext cx="4260004" cy="988329"/>
            <a:chOff x="511397" y="5847799"/>
            <a:chExt cx="3031948" cy="1903027"/>
          </a:xfrm>
        </p:grpSpPr>
        <p:sp>
          <p:nvSpPr>
            <p:cNvPr id="5" name="燕尾形 4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/>
            <p:cNvSpPr/>
            <p:nvPr/>
          </p:nvSpPr>
          <p:spPr>
            <a:xfrm>
              <a:off x="511397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 algn="ctr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函数调用过程</a:t>
              </a:r>
            </a:p>
          </p:txBody>
        </p:sp>
      </p:grpSp>
      <p:sp>
        <p:nvSpPr>
          <p:cNvPr id="7" name="五边形 6"/>
          <p:cNvSpPr/>
          <p:nvPr/>
        </p:nvSpPr>
        <p:spPr>
          <a:xfrm>
            <a:off x="723900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39620" y="396250"/>
            <a:ext cx="2952667" cy="988329"/>
            <a:chOff x="511397" y="5831598"/>
            <a:chExt cx="2792539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设计思想</a:t>
              </a: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85800" y="1510688"/>
            <a:ext cx="7558088" cy="2119313"/>
            <a:chOff x="432" y="538"/>
            <a:chExt cx="4761" cy="1335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480" y="538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调用前</a:t>
              </a:r>
              <a:r>
                <a:rPr lang="en-US" altLang="zh-CN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系统完成</a:t>
              </a:r>
              <a:r>
                <a:rPr lang="en-US" altLang="zh-CN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32" y="922"/>
              <a:ext cx="4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实参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返回地址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等传递给被调用函数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32" y="1258"/>
              <a:ext cx="4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为被调用函数的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分配存储区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432" y="1546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将控制转移到被调用函数的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入口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741208" y="3902075"/>
            <a:ext cx="9891295" cy="2546350"/>
            <a:chOff x="480" y="2074"/>
            <a:chExt cx="5076" cy="1604"/>
          </a:xfrm>
        </p:grpSpPr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480" y="207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调用后</a:t>
              </a:r>
              <a:r>
                <a:rPr lang="en-US" altLang="zh-CN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系统完成</a:t>
              </a:r>
              <a:r>
                <a:rPr lang="en-US" altLang="zh-CN" sz="2800" b="1" u="sng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80" y="2458"/>
              <a:ext cx="50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保存被调用函数的计算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80" y="2794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释放被调用函数的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数据区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80" y="3082"/>
              <a:ext cx="50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依照被调用函数保存的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返回地址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将控制转移到调用函数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32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620713"/>
            <a:ext cx="5285583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" descr="https://timgsa.baidu.com/timg?image&amp;quality=80&amp;size=b9999_10000&amp;sec=1585635348270&amp;di=e3b934d437169cfec434c15e49f6808c&amp;imgtype=0&amp;src=http%3A%2F%2F1801.img.pp.sohu.com.cn%2Fimages%2Fblog%2F2010%2F9%2F1%2F17%2F13%2F12b7fd8df81g2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564904"/>
            <a:ext cx="604867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33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0462" y="4954095"/>
            <a:ext cx="191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Fact(1)=1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8408" y="245990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Fact(4)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8448" y="326820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Fact(3)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8394" y="411114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Fact(2)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3784" y="156928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Fact(5)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4712" y="412277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Fact(2)=2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8906" y="1664516"/>
            <a:ext cx="219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Fact(5)=120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42864" y="2492896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Fact(4)=24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2950" y="3313059"/>
            <a:ext cx="178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Fact(3)=6</a:t>
            </a:r>
            <a:endParaRPr lang="zh-CN" altLang="en-US" sz="3200" dirty="0">
              <a:solidFill>
                <a:srgbClr val="0000FA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06872" y="2003163"/>
            <a:ext cx="335592" cy="5298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06960" y="2140682"/>
            <a:ext cx="353023" cy="455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74924" y="2912030"/>
            <a:ext cx="335592" cy="5298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694748" y="3717959"/>
            <a:ext cx="335592" cy="5298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97120" y="4560066"/>
            <a:ext cx="335592" cy="5298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584530" y="4573435"/>
            <a:ext cx="387259" cy="455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322950" y="3793344"/>
            <a:ext cx="419914" cy="4447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6994892" y="2962374"/>
            <a:ext cx="353023" cy="455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58860" y="5785420"/>
            <a:ext cx="191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递归出口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4908120" y="5404717"/>
            <a:ext cx="0" cy="455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954975" y="2154056"/>
            <a:ext cx="1711651" cy="3251560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525190" y="2488453"/>
            <a:ext cx="2502567" cy="313958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 rot="18411424">
            <a:off x="7459397" y="4146189"/>
            <a:ext cx="191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求解过程</a:t>
            </a:r>
          </a:p>
        </p:txBody>
      </p:sp>
      <p:sp>
        <p:nvSpPr>
          <p:cNvPr id="61" name="文本框 60"/>
          <p:cNvSpPr txBox="1"/>
          <p:nvPr/>
        </p:nvSpPr>
        <p:spPr>
          <a:xfrm rot="3681607">
            <a:off x="1199347" y="3418173"/>
            <a:ext cx="191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A"/>
                </a:solidFill>
                <a:ea typeface="微软雅黑" panose="020B0503020204020204" pitchFamily="34" charset="-122"/>
              </a:rPr>
              <a:t>分解过程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891343" y="422277"/>
            <a:ext cx="4098983" cy="988329"/>
            <a:chOff x="566189" y="5819891"/>
            <a:chExt cx="2999359" cy="1903027"/>
          </a:xfrm>
        </p:grpSpPr>
        <p:sp>
          <p:nvSpPr>
            <p:cNvPr id="32" name="燕尾形 31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函数执行过程</a:t>
              </a:r>
            </a:p>
          </p:txBody>
        </p:sp>
      </p:grpSp>
      <p:sp>
        <p:nvSpPr>
          <p:cNvPr id="34" name="五边形 3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37" name="燕尾形 36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40450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 </a:t>
            </a:r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>
            <a:off x="8040688" y="2492374"/>
            <a:ext cx="2303784" cy="1080641"/>
          </a:xfrm>
          <a:prstGeom prst="wedgeRoundRectCallout">
            <a:avLst>
              <a:gd name="adj1" fmla="val -81288"/>
              <a:gd name="adj2" fmla="val 5017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直接求解</a:t>
            </a:r>
          </a:p>
        </p:txBody>
      </p:sp>
      <p:sp>
        <p:nvSpPr>
          <p:cNvPr id="77833" name="AutoShape 9"/>
          <p:cNvSpPr>
            <a:spLocks noChangeArrowheads="1"/>
          </p:cNvSpPr>
          <p:nvPr/>
        </p:nvSpPr>
        <p:spPr bwMode="auto">
          <a:xfrm>
            <a:off x="8040688" y="4292601"/>
            <a:ext cx="2303784" cy="792163"/>
          </a:xfrm>
          <a:prstGeom prst="wedgeRoundRectCallout">
            <a:avLst>
              <a:gd name="adj1" fmla="val -82029"/>
              <a:gd name="adj2" fmla="val -8982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递归公式</a:t>
            </a:r>
          </a:p>
        </p:txBody>
      </p:sp>
      <p:pic>
        <p:nvPicPr>
          <p:cNvPr id="3277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892261"/>
            <a:ext cx="5353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723900" y="1877699"/>
            <a:ext cx="87106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1+2+3+…+n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地定义为：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91343" y="422277"/>
            <a:ext cx="3932849" cy="988329"/>
            <a:chOff x="566189" y="5819891"/>
            <a:chExt cx="2999359" cy="1903027"/>
          </a:xfrm>
        </p:grpSpPr>
        <p:sp>
          <p:nvSpPr>
            <p:cNvPr id="10" name="燕尾形 9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连续整数的和</a:t>
              </a:r>
            </a:p>
          </p:txBody>
        </p:sp>
      </p:grp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14" name="燕尾形 13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5892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nimBg="1" autoUpdateAnimBg="0"/>
      <p:bldP spid="7783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2006851"/>
            <a:ext cx="8964612" cy="3886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	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		if(n&lt;=0) return 0;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               if(n==1) return 1;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/>
              <a:t>return sum(n-1) + n;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3379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517335"/>
            <a:ext cx="43243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891343" y="422277"/>
            <a:ext cx="3932849" cy="988329"/>
            <a:chOff x="566189" y="5819891"/>
            <a:chExt cx="2999359" cy="1903027"/>
          </a:xfrm>
        </p:grpSpPr>
        <p:sp>
          <p:nvSpPr>
            <p:cNvPr id="7" name="燕尾形 6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连续整数的和</a:t>
              </a:r>
            </a:p>
          </p:txBody>
        </p:sp>
      </p:grp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17344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515" y="3701358"/>
            <a:ext cx="2710395" cy="2609851"/>
          </a:xfrm>
        </p:spPr>
      </p:pic>
      <p:pic>
        <p:nvPicPr>
          <p:cNvPr id="3482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8" y="1437960"/>
            <a:ext cx="2688892" cy="221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891343" y="422277"/>
            <a:ext cx="2636705" cy="988329"/>
            <a:chOff x="566189" y="5819891"/>
            <a:chExt cx="2999359" cy="1903027"/>
          </a:xfrm>
        </p:grpSpPr>
        <p:sp>
          <p:nvSpPr>
            <p:cNvPr id="7" name="燕尾形 6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走楼梯</a:t>
              </a:r>
            </a:p>
          </p:txBody>
        </p:sp>
      </p:grp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429623"/>
            <a:ext cx="6277123" cy="477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78" y="3869594"/>
            <a:ext cx="55626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4972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67408" y="1496841"/>
            <a:ext cx="8748712" cy="495649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爬楼梯的方法总数</a:t>
            </a:r>
            <a:r>
              <a:rPr lang="en-US" altLang="zh-CN" dirty="0"/>
              <a:t>count</a:t>
            </a:r>
          </a:p>
          <a:p>
            <a:pPr lvl="1"/>
            <a:r>
              <a:rPr lang="zh-CN" altLang="en-US" dirty="0"/>
              <a:t>取决于台阶数</a:t>
            </a:r>
            <a:r>
              <a:rPr lang="en-US" altLang="zh-CN" dirty="0"/>
              <a:t>n</a:t>
            </a:r>
          </a:p>
          <a:p>
            <a:pPr lvl="2"/>
            <a:r>
              <a:rPr lang="zh-CN" altLang="en-US" dirty="0"/>
              <a:t>可以直接求解</a:t>
            </a:r>
            <a:endParaRPr lang="en-US" altLang="zh-CN" dirty="0"/>
          </a:p>
          <a:p>
            <a:pPr lvl="3"/>
            <a:r>
              <a:rPr lang="en-US" altLang="zh-CN" sz="2400" dirty="0"/>
              <a:t>count=1</a:t>
            </a:r>
            <a:r>
              <a:rPr lang="zh-CN" altLang="en-US" sz="2400" dirty="0"/>
              <a:t>，</a:t>
            </a:r>
            <a:r>
              <a:rPr lang="en-US" altLang="zh-CN" sz="2400" dirty="0"/>
              <a:t>n&lt;=0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pPr lvl="3"/>
            <a:r>
              <a:rPr lang="en-US" altLang="zh-CN" sz="2400" dirty="0"/>
              <a:t>count=1</a:t>
            </a:r>
            <a:r>
              <a:rPr lang="zh-CN" altLang="en-US" sz="2400" dirty="0"/>
              <a:t>，</a:t>
            </a:r>
            <a:r>
              <a:rPr lang="en-US" altLang="zh-CN" sz="2400" dirty="0"/>
              <a:t>n=1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pPr lvl="3"/>
            <a:r>
              <a:rPr lang="en-US" altLang="zh-CN" sz="2400" dirty="0"/>
              <a:t>count=2</a:t>
            </a:r>
            <a:r>
              <a:rPr lang="zh-CN" altLang="en-US" sz="2400" dirty="0"/>
              <a:t>，</a:t>
            </a:r>
            <a:r>
              <a:rPr lang="en-US" altLang="zh-CN" sz="2400" dirty="0"/>
              <a:t>n=2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pPr lvl="3"/>
            <a:r>
              <a:rPr lang="en-US" altLang="zh-CN" sz="2400" dirty="0"/>
              <a:t>count=4</a:t>
            </a:r>
            <a:r>
              <a:rPr lang="zh-CN" altLang="en-US" sz="2400" dirty="0"/>
              <a:t>，</a:t>
            </a:r>
            <a:r>
              <a:rPr lang="en-US" altLang="zh-CN" sz="2400" dirty="0"/>
              <a:t>n=3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pPr lvl="2"/>
            <a:r>
              <a:rPr lang="en-US" altLang="zh-CN" dirty="0"/>
              <a:t>n&gt;3</a:t>
            </a:r>
            <a:r>
              <a:rPr lang="zh-CN" altLang="en-US" dirty="0"/>
              <a:t>时？</a:t>
            </a:r>
            <a:endParaRPr lang="en-US" altLang="zh-CN" dirty="0"/>
          </a:p>
          <a:p>
            <a:pPr lvl="3"/>
            <a:r>
              <a:rPr lang="zh-CN" altLang="en-US" sz="2400" dirty="0"/>
              <a:t>如果不知道怎么办，先走一步</a:t>
            </a:r>
            <a:endParaRPr lang="en-US" altLang="zh-CN" sz="2400" dirty="0"/>
          </a:p>
          <a:p>
            <a:pPr lvl="4"/>
            <a:r>
              <a:rPr lang="zh-CN" altLang="en-US" dirty="0"/>
              <a:t>第一步走法：一个台阶、两个台阶、三个台阶</a:t>
            </a:r>
            <a:endParaRPr lang="en-US" altLang="zh-CN" dirty="0"/>
          </a:p>
          <a:p>
            <a:pPr lvl="4"/>
            <a:r>
              <a:rPr lang="zh-CN" altLang="en-US" dirty="0"/>
              <a:t>三种走法的解加起来就是原问题的解：</a:t>
            </a:r>
            <a:endParaRPr lang="en-US" altLang="zh-CN" dirty="0"/>
          </a:p>
          <a:p>
            <a:pPr lvl="4"/>
            <a:r>
              <a:rPr lang="en-US" altLang="zh-CN" dirty="0"/>
              <a:t>Climb(step)=Climb(step-1)+Climb(step-2)+Climb(step-3)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91343" y="422277"/>
            <a:ext cx="2636705" cy="988329"/>
            <a:chOff x="566189" y="5819891"/>
            <a:chExt cx="2999359" cy="1903027"/>
          </a:xfrm>
        </p:grpSpPr>
        <p:sp>
          <p:nvSpPr>
            <p:cNvPr id="6" name="燕尾形 5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走楼梯</a:t>
              </a:r>
            </a:p>
          </p:txBody>
        </p:sp>
      </p:grpSp>
      <p:sp>
        <p:nvSpPr>
          <p:cNvPr id="8" name="五边形 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10" name="燕尾形 9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5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362217" y="2200448"/>
            <a:ext cx="162595" cy="245268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260089" y="2200449"/>
            <a:ext cx="162595" cy="245268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479377" y="4653137"/>
            <a:ext cx="6191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383671" y="2182987"/>
            <a:ext cx="162595" cy="245268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381444" y="1673399"/>
            <a:ext cx="30291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34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endParaRPr lang="en-US" altLang="zh-CN" sz="3200" dirty="0">
              <a:ea typeface="华文行楷" pitchFamily="2" charset="-122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361535" y="1657524"/>
            <a:ext cx="30291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34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endParaRPr lang="en-US" altLang="zh-CN" sz="3200" dirty="0">
              <a:ea typeface="华文行楷" pitchFamily="2" charset="-122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230261" y="1689274"/>
            <a:ext cx="30291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3400" b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</a:t>
            </a:r>
            <a:endParaRPr lang="en-US" altLang="zh-CN" sz="3200" dirty="0">
              <a:ea typeface="华文行楷" pitchFamily="2" charset="-122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800112" y="4227687"/>
            <a:ext cx="1327486" cy="411163"/>
          </a:xfrm>
          <a:prstGeom prst="rect">
            <a:avLst/>
          </a:prstGeom>
          <a:solidFill>
            <a:srgbClr val="FF0000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82389" y="3402185"/>
            <a:ext cx="924964" cy="825501"/>
            <a:chOff x="982389" y="3402185"/>
            <a:chExt cx="924964" cy="825501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82389" y="3816523"/>
              <a:ext cx="924964" cy="411163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140571" y="3402185"/>
              <a:ext cx="646563" cy="41116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6873252" y="2206799"/>
            <a:ext cx="46953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一次只能搬一个金片；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大金片不能叠在小金片上；</a:t>
            </a:r>
          </a:p>
        </p:txBody>
      </p:sp>
      <p:sp>
        <p:nvSpPr>
          <p:cNvPr id="23" name="矩形 22"/>
          <p:cNvSpPr/>
          <p:nvPr/>
        </p:nvSpPr>
        <p:spPr>
          <a:xfrm>
            <a:off x="6873252" y="4319463"/>
            <a:ext cx="57958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把上面两个金片：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个金片：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把上面两个金片：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</a:t>
            </a:r>
          </a:p>
        </p:txBody>
      </p:sp>
      <p:sp>
        <p:nvSpPr>
          <p:cNvPr id="24" name="横卷形 23"/>
          <p:cNvSpPr/>
          <p:nvPr/>
        </p:nvSpPr>
        <p:spPr>
          <a:xfrm>
            <a:off x="6873252" y="1452589"/>
            <a:ext cx="1420744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25" name="横卷形 24"/>
          <p:cNvSpPr/>
          <p:nvPr/>
        </p:nvSpPr>
        <p:spPr>
          <a:xfrm>
            <a:off x="6873252" y="3505875"/>
            <a:ext cx="1420744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</a:p>
        </p:txBody>
      </p:sp>
      <p:sp>
        <p:nvSpPr>
          <p:cNvPr id="8" name="右箭头 7"/>
          <p:cNvSpPr/>
          <p:nvPr/>
        </p:nvSpPr>
        <p:spPr>
          <a:xfrm>
            <a:off x="10776520" y="4581128"/>
            <a:ext cx="432048" cy="288032"/>
          </a:xfrm>
          <a:prstGeom prst="righ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275534" y="5217460"/>
            <a:ext cx="432048" cy="271669"/>
          </a:xfrm>
          <a:prstGeom prst="righ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0707582" y="5837429"/>
            <a:ext cx="432048" cy="288032"/>
          </a:xfrm>
          <a:prstGeom prst="righ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891343" y="422277"/>
            <a:ext cx="3572809" cy="988329"/>
            <a:chOff x="566189" y="5819891"/>
            <a:chExt cx="2999359" cy="1903027"/>
          </a:xfrm>
        </p:grpSpPr>
        <p:sp>
          <p:nvSpPr>
            <p:cNvPr id="33" name="燕尾形 32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汉诺塔问题</a:t>
              </a:r>
            </a:p>
          </p:txBody>
        </p:sp>
      </p:grpSp>
      <p:sp>
        <p:nvSpPr>
          <p:cNvPr id="35" name="五边形 3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37" name="燕尾形 36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3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 L 0.16302 0.0601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069 L 0.31914 0.000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02 0.06019 L 0.31953 -0.000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87" y="1419200"/>
            <a:ext cx="4360955" cy="27035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021104"/>
            <a:ext cx="2371429" cy="20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7900"/>
            <a:ext cx="4752975" cy="3219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08" y="4254657"/>
            <a:ext cx="2454634" cy="22471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13" y="1497991"/>
            <a:ext cx="2280440" cy="19873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19200"/>
            <a:ext cx="3787924" cy="24418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49080"/>
            <a:ext cx="4293822" cy="23414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93" y="2918875"/>
            <a:ext cx="1335782" cy="1335782"/>
          </a:xfrm>
          <a:prstGeom prst="rect">
            <a:avLst/>
          </a:prstGeom>
        </p:spPr>
      </p:pic>
      <p:sp>
        <p:nvSpPr>
          <p:cNvPr id="16" name="五边形 15"/>
          <p:cNvSpPr/>
          <p:nvPr/>
        </p:nvSpPr>
        <p:spPr>
          <a:xfrm>
            <a:off x="767407" y="536656"/>
            <a:ext cx="398556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无处不在的递归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71864" y="3472786"/>
            <a:ext cx="2059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谢尔宾斯基三角形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16931" y="6490545"/>
            <a:ext cx="2059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芒德布罗集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44272" y="6548940"/>
            <a:ext cx="2059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盗梦空间</a:t>
            </a:r>
          </a:p>
        </p:txBody>
      </p:sp>
      <p:sp>
        <p:nvSpPr>
          <p:cNvPr id="3" name="矩形 2"/>
          <p:cNvSpPr/>
          <p:nvPr/>
        </p:nvSpPr>
        <p:spPr>
          <a:xfrm>
            <a:off x="11494160" y="2017746"/>
            <a:ext cx="307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罗斯特效应</a:t>
            </a:r>
          </a:p>
        </p:txBody>
      </p:sp>
    </p:spTree>
    <p:extLst>
      <p:ext uri="{BB962C8B-B14F-4D97-AF65-F5344CB8AC3E}">
        <p14:creationId xmlns:p14="http://schemas.microsoft.com/office/powerpoint/2010/main" val="222135273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6873" y="1522374"/>
            <a:ext cx="7154929" cy="5088511"/>
          </a:xfr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lt"/>
              </a:rPr>
              <a:t>void Hanoi(                                         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lt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lt"/>
              </a:rPr>
              <a:t>   if(n==1) move(A,1,C);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lt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lt"/>
              </a:rPr>
              <a:t>   {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+mn-lt"/>
              </a:rPr>
              <a:t>   Hanoi(n-1,A,C,B);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+mn-lt"/>
              </a:rPr>
              <a:t>   move(</a:t>
            </a:r>
            <a:r>
              <a:rPr lang="en-US" altLang="zh-CN" sz="3600" dirty="0" err="1">
                <a:latin typeface="+mn-lt"/>
              </a:rPr>
              <a:t>A,n,C</a:t>
            </a:r>
            <a:r>
              <a:rPr lang="en-US" altLang="zh-CN" sz="3600" dirty="0">
                <a:latin typeface="+mn-lt"/>
              </a:rPr>
              <a:t>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latin typeface="+mn-lt"/>
              </a:rPr>
              <a:t>   Hanoi(n-1,B,A,C);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lt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lt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2" name="燕尾形 81"/>
          <p:cNvSpPr/>
          <p:nvPr/>
        </p:nvSpPr>
        <p:spPr>
          <a:xfrm>
            <a:off x="7204001" y="554150"/>
            <a:ext cx="2437801" cy="700835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递归树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891343" y="422277"/>
            <a:ext cx="3572809" cy="988329"/>
            <a:chOff x="566189" y="5819891"/>
            <a:chExt cx="2999359" cy="1903027"/>
          </a:xfrm>
        </p:grpSpPr>
        <p:sp>
          <p:nvSpPr>
            <p:cNvPr id="41" name="燕尾形 40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汉诺塔问题</a:t>
              </a:r>
            </a:p>
          </p:txBody>
        </p:sp>
      </p:grpSp>
      <p:sp>
        <p:nvSpPr>
          <p:cNvPr id="43" name="五边形 4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45" name="燕尾形 44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4566" y="1483189"/>
            <a:ext cx="4659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err="1">
                <a:ea typeface="微软雅黑" panose="020B0503020204020204" pitchFamily="34" charset="-122"/>
                <a:cs typeface="+mj-cs"/>
              </a:rPr>
              <a:t>int</a:t>
            </a:r>
            <a:r>
              <a:rPr lang="en-US" altLang="zh-CN" sz="3400" dirty="0"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3400" dirty="0" err="1">
                <a:ea typeface="微软雅黑" panose="020B0503020204020204" pitchFamily="34" charset="-122"/>
                <a:cs typeface="+mj-cs"/>
              </a:rPr>
              <a:t>n,char</a:t>
            </a:r>
            <a:r>
              <a:rPr lang="en-US" altLang="zh-CN" sz="3400" dirty="0"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3400" dirty="0" err="1">
                <a:ea typeface="微软雅黑" panose="020B0503020204020204" pitchFamily="34" charset="-122"/>
                <a:cs typeface="+mj-cs"/>
              </a:rPr>
              <a:t>A,char</a:t>
            </a:r>
            <a:r>
              <a:rPr lang="en-US" altLang="zh-CN" sz="3400" dirty="0"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3400" dirty="0" err="1">
                <a:ea typeface="微软雅黑" panose="020B0503020204020204" pitchFamily="34" charset="-122"/>
                <a:cs typeface="+mj-cs"/>
              </a:rPr>
              <a:t>B,char</a:t>
            </a:r>
            <a:r>
              <a:rPr lang="en-US" altLang="zh-CN" sz="3400" dirty="0">
                <a:ea typeface="微软雅黑" panose="020B0503020204020204" pitchFamily="34" charset="-122"/>
                <a:cs typeface="+mj-cs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176793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891343" y="422277"/>
            <a:ext cx="3572809" cy="988329"/>
            <a:chOff x="566189" y="5819891"/>
            <a:chExt cx="2999359" cy="1903027"/>
          </a:xfrm>
        </p:grpSpPr>
        <p:sp>
          <p:nvSpPr>
            <p:cNvPr id="33" name="燕尾形 32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汉诺塔问题</a:t>
              </a:r>
            </a:p>
          </p:txBody>
        </p:sp>
      </p:grpSp>
      <p:sp>
        <p:nvSpPr>
          <p:cNvPr id="35" name="五边形 3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37" name="燕尾形 36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06070"/>
            <a:ext cx="6959846" cy="43963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31704" y="5997419"/>
            <a:ext cx="5635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3"/>
              </a:rPr>
              <a:t>http://www.4399.com/flash/109504_1.htm</a:t>
            </a:r>
            <a:endParaRPr lang="zh-CN" altLang="en-US" sz="2400" dirty="0"/>
          </a:p>
        </p:txBody>
      </p:sp>
      <p:sp>
        <p:nvSpPr>
          <p:cNvPr id="29" name="燕尾形 28"/>
          <p:cNvSpPr/>
          <p:nvPr/>
        </p:nvSpPr>
        <p:spPr>
          <a:xfrm>
            <a:off x="7204000" y="554150"/>
            <a:ext cx="3500512" cy="700835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游戏大比拼</a:t>
            </a:r>
          </a:p>
        </p:txBody>
      </p:sp>
    </p:spTree>
    <p:extLst>
      <p:ext uri="{BB962C8B-B14F-4D97-AF65-F5344CB8AC3E}">
        <p14:creationId xmlns:p14="http://schemas.microsoft.com/office/powerpoint/2010/main" val="37351645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5325" y="1451010"/>
            <a:ext cx="4659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err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int</a:t>
            </a:r>
            <a:r>
              <a:rPr lang="en-US" altLang="zh-CN" sz="34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3400" dirty="0" err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n,char</a:t>
            </a:r>
            <a:r>
              <a:rPr lang="en-US" altLang="zh-CN" sz="34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3400" dirty="0" err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A,char</a:t>
            </a:r>
            <a:r>
              <a:rPr lang="en-US" altLang="zh-CN" sz="34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3400" dirty="0" err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B,char</a:t>
            </a:r>
            <a:r>
              <a:rPr lang="en-US" altLang="zh-CN" sz="34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+mj-cs"/>
              </a:rPr>
              <a:t> 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242" y="1516930"/>
            <a:ext cx="7685160" cy="49071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void Hanoi(                                         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if(n==1) move(A,1,C);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{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Hanoi(n-1,A,C,B);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move(</a:t>
            </a:r>
            <a:r>
              <a:rPr lang="en-US" altLang="zh-CN" sz="36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A,n,C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Hanoi(n-1,B,A,C);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24465" y="1457419"/>
            <a:ext cx="1590737" cy="584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3,A,B,C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4676778" y="2158129"/>
            <a:ext cx="1430338" cy="820738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396041" y="2097804"/>
            <a:ext cx="0" cy="812801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638929" y="2156542"/>
            <a:ext cx="1328738" cy="822326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478215" y="3034430"/>
            <a:ext cx="1549401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2,A,C,B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86680" y="3047130"/>
            <a:ext cx="1649413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2,B,A,C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5630866" y="2921717"/>
            <a:ext cx="1492251" cy="874713"/>
          </a:xfrm>
          <a:prstGeom prst="ellipse">
            <a:avLst/>
          </a:prstGeom>
          <a:solidFill>
            <a:srgbClr val="0000FA"/>
          </a:solidFill>
          <a:ln w="9525">
            <a:solidFill>
              <a:srgbClr val="0000F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A-&gt;C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696489" y="3662287"/>
            <a:ext cx="931863" cy="758825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010939" y="3616250"/>
            <a:ext cx="0" cy="787400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318914" y="3673400"/>
            <a:ext cx="847725" cy="781050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521739" y="4532237"/>
            <a:ext cx="1584325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1,A,B,C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909464" y="4533825"/>
            <a:ext cx="1423988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1,C,A,B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231477" y="4470325"/>
            <a:ext cx="1616075" cy="896937"/>
          </a:xfrm>
          <a:prstGeom prst="ellipse">
            <a:avLst/>
          </a:prstGeom>
          <a:solidFill>
            <a:srgbClr val="0000FA"/>
          </a:solidFill>
          <a:ln w="9525">
            <a:solidFill>
              <a:srgbClr val="0000F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A-&gt;B</a:t>
            </a:r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1731289" y="5791125"/>
            <a:ext cx="1500188" cy="871537"/>
          </a:xfrm>
          <a:prstGeom prst="ellipse">
            <a:avLst/>
          </a:prstGeom>
          <a:solidFill>
            <a:srgbClr val="0000FA"/>
          </a:solidFill>
          <a:ln w="9525">
            <a:solidFill>
              <a:srgbClr val="0000F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A-&gt;C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390102" y="5127550"/>
            <a:ext cx="0" cy="649287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498427" y="5141837"/>
            <a:ext cx="0" cy="649287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4612602" y="5745087"/>
            <a:ext cx="1525588" cy="917575"/>
          </a:xfrm>
          <a:prstGeom prst="ellipse">
            <a:avLst/>
          </a:prstGeom>
          <a:solidFill>
            <a:srgbClr val="0000FA"/>
          </a:solidFill>
          <a:ln w="9525">
            <a:solidFill>
              <a:srgbClr val="0000F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C-&gt;B</a:t>
            </a: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628727" y="5791125"/>
            <a:ext cx="1479550" cy="871537"/>
          </a:xfrm>
          <a:prstGeom prst="ellipse">
            <a:avLst/>
          </a:prstGeom>
          <a:solidFill>
            <a:srgbClr val="0000FA"/>
          </a:solidFill>
          <a:ln w="9525">
            <a:solidFill>
              <a:srgbClr val="0000F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B-&gt;A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7293889" y="3624187"/>
            <a:ext cx="947738" cy="909637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781377" y="3649587"/>
            <a:ext cx="0" cy="893762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9167139" y="3713087"/>
            <a:ext cx="1042988" cy="800100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465214" y="4543350"/>
            <a:ext cx="1522413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1,B,C,A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9641802" y="4563987"/>
            <a:ext cx="1555750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1,A,B,C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044777" y="4568750"/>
            <a:ext cx="1471613" cy="866775"/>
          </a:xfrm>
          <a:prstGeom prst="ellipse">
            <a:avLst/>
          </a:prstGeom>
          <a:solidFill>
            <a:srgbClr val="0000FA"/>
          </a:solidFill>
          <a:ln w="9525">
            <a:solidFill>
              <a:srgbClr val="0000F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B-&gt;C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282777" y="5141837"/>
            <a:ext cx="0" cy="649287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10503814" y="5138662"/>
            <a:ext cx="0" cy="649287"/>
          </a:xfrm>
          <a:prstGeom prst="line">
            <a:avLst/>
          </a:prstGeom>
          <a:noFill/>
          <a:ln w="1016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9713239" y="5800650"/>
            <a:ext cx="1581150" cy="871537"/>
          </a:xfrm>
          <a:prstGeom prst="ellipse">
            <a:avLst/>
          </a:prstGeom>
          <a:solidFill>
            <a:srgbClr val="0000FA"/>
          </a:solidFill>
          <a:ln w="9525">
            <a:solidFill>
              <a:srgbClr val="0000F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A-&gt;C</a:t>
            </a:r>
          </a:p>
        </p:txBody>
      </p:sp>
      <p:sp>
        <p:nvSpPr>
          <p:cNvPr id="82" name="燕尾形 81"/>
          <p:cNvSpPr/>
          <p:nvPr/>
        </p:nvSpPr>
        <p:spPr>
          <a:xfrm>
            <a:off x="7204001" y="554150"/>
            <a:ext cx="2437801" cy="700835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递归树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891343" y="422277"/>
            <a:ext cx="3572809" cy="988329"/>
            <a:chOff x="566189" y="5819891"/>
            <a:chExt cx="2999359" cy="1903027"/>
          </a:xfrm>
        </p:grpSpPr>
        <p:sp>
          <p:nvSpPr>
            <p:cNvPr id="41" name="燕尾形 40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汉诺塔问题</a:t>
              </a:r>
            </a:p>
          </p:txBody>
        </p:sp>
      </p:grpSp>
      <p:sp>
        <p:nvSpPr>
          <p:cNvPr id="43" name="五边形 4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45" name="燕尾形 44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308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4" grpId="0" animBg="1"/>
      <p:bldP spid="28" grpId="0" animBg="1"/>
      <p:bldP spid="29" grpId="0" animBg="1"/>
      <p:bldP spid="30" grpId="0" animBg="1"/>
      <p:bldP spid="32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498427" y="1431240"/>
            <a:ext cx="1590737" cy="584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3,a,b,c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252177" y="2071625"/>
            <a:ext cx="5857878" cy="1698626"/>
            <a:chOff x="997" y="845"/>
            <a:chExt cx="3690" cy="1070"/>
          </a:xfrm>
        </p:grpSpPr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997" y="845"/>
              <a:ext cx="3690" cy="966"/>
              <a:chOff x="906" y="845"/>
              <a:chExt cx="3690" cy="966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1661" y="883"/>
                <a:ext cx="901" cy="517"/>
              </a:xfrm>
              <a:prstGeom prst="line">
                <a:avLst/>
              </a:prstGeom>
              <a:noFill/>
              <a:ln w="1016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2744" y="845"/>
                <a:ext cx="0" cy="512"/>
              </a:xfrm>
              <a:prstGeom prst="line">
                <a:avLst/>
              </a:prstGeom>
              <a:noFill/>
              <a:ln w="1016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2897" y="882"/>
                <a:ext cx="837" cy="518"/>
              </a:xfrm>
              <a:prstGeom prst="line">
                <a:avLst/>
              </a:prstGeom>
              <a:noFill/>
              <a:ln w="1016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906" y="1435"/>
                <a:ext cx="976" cy="36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FA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defRPr kumimoji="1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b="0" dirty="0">
                    <a:solidFill>
                      <a:srgbClr val="0000F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2,a,c,b</a:t>
                </a: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3557" y="1443"/>
                <a:ext cx="1039" cy="36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FA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defRPr kumimoji="1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b="0" dirty="0">
                    <a:solidFill>
                      <a:srgbClr val="0000F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2,b,a,c</a:t>
                </a:r>
              </a:p>
            </p:txBody>
          </p:sp>
        </p:grp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2353" y="1364"/>
              <a:ext cx="940" cy="551"/>
            </a:xfrm>
            <a:prstGeom prst="ellipse">
              <a:avLst/>
            </a:prstGeom>
            <a:solidFill>
              <a:srgbClr val="0000FA"/>
            </a:solidFill>
            <a:ln w="9525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,a-&gt;c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95701" y="3590071"/>
            <a:ext cx="4811713" cy="1751012"/>
            <a:chOff x="1521739" y="3616250"/>
            <a:chExt cx="4811713" cy="1751012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696489" y="3662287"/>
              <a:ext cx="931863" cy="758825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010939" y="3616250"/>
              <a:ext cx="0" cy="787400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318914" y="3673400"/>
              <a:ext cx="847725" cy="781050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521739" y="4532237"/>
              <a:ext cx="1584325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FA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defRPr kumimoji="1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1,a,b,c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909464" y="4533825"/>
              <a:ext cx="1423988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FA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defRPr kumimoji="1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1,c,a,b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231477" y="4470325"/>
              <a:ext cx="1616075" cy="896937"/>
            </a:xfrm>
            <a:prstGeom prst="ellipse">
              <a:avLst/>
            </a:prstGeom>
            <a:solidFill>
              <a:srgbClr val="0000FA"/>
            </a:solidFill>
            <a:ln w="9525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,a-&gt;b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05251" y="5101371"/>
            <a:ext cx="4406901" cy="1535112"/>
            <a:chOff x="1731289" y="5127550"/>
            <a:chExt cx="4406901" cy="1535112"/>
          </a:xfrm>
        </p:grpSpPr>
        <p:sp>
          <p:nvSpPr>
            <p:cNvPr id="14" name="Oval 28"/>
            <p:cNvSpPr>
              <a:spLocks noChangeArrowheads="1"/>
            </p:cNvSpPr>
            <p:nvPr/>
          </p:nvSpPr>
          <p:spPr bwMode="auto">
            <a:xfrm>
              <a:off x="1731289" y="5791125"/>
              <a:ext cx="1500188" cy="871537"/>
            </a:xfrm>
            <a:prstGeom prst="ellipse">
              <a:avLst/>
            </a:prstGeom>
            <a:solidFill>
              <a:srgbClr val="0000FA"/>
            </a:solidFill>
            <a:ln w="9525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,a-&gt;c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390102" y="5127550"/>
              <a:ext cx="0" cy="649287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498427" y="5141837"/>
              <a:ext cx="0" cy="649287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4612602" y="5745087"/>
              <a:ext cx="1525588" cy="917575"/>
            </a:xfrm>
            <a:prstGeom prst="ellipse">
              <a:avLst/>
            </a:prstGeom>
            <a:solidFill>
              <a:srgbClr val="0000FA"/>
            </a:solidFill>
            <a:ln w="9525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,c-&gt;b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39176" y="3598008"/>
            <a:ext cx="4829175" cy="3048000"/>
            <a:chOff x="6465214" y="3624187"/>
            <a:chExt cx="4829175" cy="3048000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6628727" y="5791125"/>
              <a:ext cx="1479550" cy="871537"/>
            </a:xfrm>
            <a:prstGeom prst="ellipse">
              <a:avLst/>
            </a:prstGeom>
            <a:solidFill>
              <a:srgbClr val="0000FA"/>
            </a:solidFill>
            <a:ln w="9525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,b-&gt;a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7293889" y="3624187"/>
              <a:ext cx="947738" cy="909637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8781377" y="3649587"/>
              <a:ext cx="0" cy="893762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167139" y="3713087"/>
              <a:ext cx="1042988" cy="800100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465214" y="4543350"/>
              <a:ext cx="1522413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FA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defRPr kumimoji="1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1,b,c,a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9641802" y="4563987"/>
              <a:ext cx="1555750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FA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defRPr kumimoji="1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1,a,b,c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044777" y="4568750"/>
              <a:ext cx="1471613" cy="866775"/>
            </a:xfrm>
            <a:prstGeom prst="ellipse">
              <a:avLst/>
            </a:prstGeom>
            <a:solidFill>
              <a:srgbClr val="0000FA"/>
            </a:solidFill>
            <a:ln w="9525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,b-&gt;c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282777" y="5141837"/>
              <a:ext cx="0" cy="649287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0503814" y="5138662"/>
              <a:ext cx="0" cy="649287"/>
            </a:xfrm>
            <a:prstGeom prst="line">
              <a:avLst/>
            </a:prstGeom>
            <a:noFill/>
            <a:ln w="1016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9713239" y="5800650"/>
              <a:ext cx="1581150" cy="871537"/>
            </a:xfrm>
            <a:prstGeom prst="ellipse">
              <a:avLst/>
            </a:prstGeom>
            <a:solidFill>
              <a:srgbClr val="0000FA"/>
            </a:solidFill>
            <a:ln w="9525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,a-&gt;c</a:t>
              </a:r>
            </a:p>
          </p:txBody>
        </p:sp>
      </p:grpSp>
      <p:sp>
        <p:nvSpPr>
          <p:cNvPr id="40" name="双波形 39"/>
          <p:cNvSpPr/>
          <p:nvPr/>
        </p:nvSpPr>
        <p:spPr>
          <a:xfrm>
            <a:off x="692659" y="1496322"/>
            <a:ext cx="3754971" cy="915705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递归树的深度成正比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双波形 40"/>
          <p:cNvSpPr/>
          <p:nvPr/>
        </p:nvSpPr>
        <p:spPr>
          <a:xfrm>
            <a:off x="7204001" y="1527123"/>
            <a:ext cx="4868664" cy="915705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与递归树的叶子结点数成正比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双波形 41"/>
          <p:cNvSpPr/>
          <p:nvPr/>
        </p:nvSpPr>
        <p:spPr>
          <a:xfrm>
            <a:off x="1096630" y="2891470"/>
            <a:ext cx="1932621" cy="827563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S(n)=O(n)</a:t>
            </a:r>
          </a:p>
        </p:txBody>
      </p:sp>
      <p:sp>
        <p:nvSpPr>
          <p:cNvPr id="15" name="上下箭头 14"/>
          <p:cNvSpPr/>
          <p:nvPr/>
        </p:nvSpPr>
        <p:spPr>
          <a:xfrm>
            <a:off x="1847528" y="2442828"/>
            <a:ext cx="316536" cy="509861"/>
          </a:xfrm>
          <a:prstGeom prst="upDownArrow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双波形 42"/>
          <p:cNvSpPr/>
          <p:nvPr/>
        </p:nvSpPr>
        <p:spPr>
          <a:xfrm>
            <a:off x="9673618" y="2901359"/>
            <a:ext cx="2001836" cy="827563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T(n)=O(2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上下箭头 43"/>
          <p:cNvSpPr/>
          <p:nvPr/>
        </p:nvSpPr>
        <p:spPr>
          <a:xfrm>
            <a:off x="10457220" y="2432348"/>
            <a:ext cx="316536" cy="509861"/>
          </a:xfrm>
          <a:prstGeom prst="upDownArrow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7204000" y="554150"/>
            <a:ext cx="2924447" cy="700835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891343" y="422277"/>
            <a:ext cx="3572809" cy="988329"/>
            <a:chOff x="566189" y="5819891"/>
            <a:chExt cx="2999359" cy="1903027"/>
          </a:xfrm>
        </p:grpSpPr>
        <p:sp>
          <p:nvSpPr>
            <p:cNvPr id="53" name="燕尾形 52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汉诺塔问题</a:t>
              </a:r>
            </a:p>
          </p:txBody>
        </p:sp>
      </p:grpSp>
      <p:sp>
        <p:nvSpPr>
          <p:cNvPr id="55" name="五边形 5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57" name="燕尾形 56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8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15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353369" y="1566470"/>
            <a:ext cx="11449272" cy="89255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1              2                           3                     4                             5</a:t>
            </a:r>
          </a:p>
          <a:p>
            <a:pPr>
              <a:spcBef>
                <a:spcPct val="0"/>
              </a:spcBef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f(1)=1   f(1)+1+f(1)=3    f(2)+1+f(2)=7   f(3)+1+f(3)=15 f(4)+1+f(4)=31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361430" y="2617968"/>
            <a:ext cx="3286298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 =   2f(n-1)+1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f(n-1) = 2f(n-2)+1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f(n-2) = 2f(n-3)+1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f(3)   = 2f(2)+1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f(2)   = 2f(1)+1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3692629" y="2641324"/>
            <a:ext cx="4039822" cy="2654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 = 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f(n-1)+2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f(n-1) = 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f(n-2)+2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f(n-2) = 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f(n-3)+2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f(3) = 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f(2)+ 2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f(2) = 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f(1)+ 2</a:t>
            </a:r>
            <a:r>
              <a:rPr lang="en-US" altLang="zh-CN" sz="28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3325292" y="5403256"/>
            <a:ext cx="84429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400" b="1"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f(n) = 2</a:t>
            </a:r>
            <a:r>
              <a:rPr lang="en-US" altLang="zh-CN" sz="3200" baseline="30000" dirty="0"/>
              <a:t>0</a:t>
            </a:r>
            <a:r>
              <a:rPr lang="en-US" altLang="zh-CN" sz="3200" dirty="0"/>
              <a:t>+2</a:t>
            </a:r>
            <a:r>
              <a:rPr lang="en-US" altLang="zh-CN" sz="3200" baseline="30000" dirty="0"/>
              <a:t>1</a:t>
            </a:r>
            <a:r>
              <a:rPr lang="en-US" altLang="zh-CN" sz="3200" dirty="0"/>
              <a:t>+…+2</a:t>
            </a:r>
            <a:r>
              <a:rPr lang="en-US" altLang="zh-CN" sz="3200" baseline="30000" dirty="0"/>
              <a:t>n-2</a:t>
            </a:r>
            <a:r>
              <a:rPr lang="en-US" altLang="zh-CN" sz="3200" dirty="0"/>
              <a:t>+ 2</a:t>
            </a:r>
            <a:r>
              <a:rPr lang="en-US" altLang="zh-CN" sz="3200" baseline="30000" dirty="0"/>
              <a:t>n-1</a:t>
            </a:r>
            <a:r>
              <a:rPr lang="en-US" altLang="zh-CN" sz="3200" dirty="0"/>
              <a:t>f(1) = 2</a:t>
            </a:r>
            <a:r>
              <a:rPr lang="en-US" altLang="zh-CN" sz="3200" baseline="30000" dirty="0"/>
              <a:t>n</a:t>
            </a:r>
            <a:r>
              <a:rPr lang="en-US" altLang="zh-CN" sz="3200" dirty="0"/>
              <a:t>-1</a:t>
            </a:r>
          </a:p>
        </p:txBody>
      </p:sp>
      <p:sp>
        <p:nvSpPr>
          <p:cNvPr id="9" name="右箭头 8"/>
          <p:cNvSpPr/>
          <p:nvPr/>
        </p:nvSpPr>
        <p:spPr>
          <a:xfrm rot="5400000">
            <a:off x="10211670" y="3811997"/>
            <a:ext cx="2665978" cy="262402"/>
          </a:xfrm>
          <a:prstGeom prst="righ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834030" y="2641324"/>
            <a:ext cx="3559259" cy="2185214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-1=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18446744073709551615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≈5800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亿年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45.4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亿年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204000" y="554150"/>
            <a:ext cx="2924447" cy="700835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891343" y="422277"/>
            <a:ext cx="3572809" cy="988329"/>
            <a:chOff x="566189" y="5819891"/>
            <a:chExt cx="2999359" cy="1903027"/>
          </a:xfrm>
        </p:grpSpPr>
        <p:sp>
          <p:nvSpPr>
            <p:cNvPr id="18" name="燕尾形 17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汉诺塔问题</a:t>
              </a:r>
            </a:p>
          </p:txBody>
        </p:sp>
      </p:grpSp>
      <p:sp>
        <p:nvSpPr>
          <p:cNvPr id="20" name="五边形 1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22" name="燕尾形 21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4814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91772185"/>
              </p:ext>
            </p:extLst>
          </p:nvPr>
        </p:nvGraphicFramePr>
        <p:xfrm>
          <a:off x="-528736" y="1484784"/>
          <a:ext cx="669674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横卷形 6"/>
          <p:cNvSpPr/>
          <p:nvPr/>
        </p:nvSpPr>
        <p:spPr>
          <a:xfrm>
            <a:off x="5159896" y="1452589"/>
            <a:ext cx="1420744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</p:txBody>
      </p:sp>
      <p:sp>
        <p:nvSpPr>
          <p:cNvPr id="8" name="矩形 7"/>
          <p:cNvSpPr/>
          <p:nvPr/>
        </p:nvSpPr>
        <p:spPr>
          <a:xfrm>
            <a:off x="5450197" y="2492896"/>
            <a:ext cx="6048672" cy="7920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代码简洁、结构清晰，可读性好</a:t>
            </a:r>
          </a:p>
        </p:txBody>
      </p:sp>
      <p:sp>
        <p:nvSpPr>
          <p:cNvPr id="9" name="横卷形 8"/>
          <p:cNvSpPr/>
          <p:nvPr/>
        </p:nvSpPr>
        <p:spPr>
          <a:xfrm>
            <a:off x="5159896" y="3434905"/>
            <a:ext cx="1420744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</a:p>
        </p:txBody>
      </p:sp>
      <p:sp>
        <p:nvSpPr>
          <p:cNvPr id="10" name="矩形 9"/>
          <p:cNvSpPr/>
          <p:nvPr/>
        </p:nvSpPr>
        <p:spPr>
          <a:xfrm>
            <a:off x="5450197" y="4475392"/>
            <a:ext cx="6048672" cy="7920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运行效率低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891343" y="422277"/>
            <a:ext cx="1988633" cy="988329"/>
            <a:chOff x="566189" y="5819891"/>
            <a:chExt cx="2999359" cy="1903027"/>
          </a:xfrm>
        </p:grpSpPr>
        <p:sp>
          <p:nvSpPr>
            <p:cNvPr id="12" name="燕尾形 11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581795" y="5819891"/>
              <a:ext cx="298375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8528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192589" y="2125563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300312" y="223287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582989" y="3632101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4689764" y="3739239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MH_Other_3"/>
          <p:cNvSpPr/>
          <p:nvPr>
            <p:custDataLst>
              <p:tags r:id="rId5"/>
            </p:custDataLst>
          </p:nvPr>
        </p:nvSpPr>
        <p:spPr>
          <a:xfrm>
            <a:off x="2793876" y="4748113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MH_SubTitle_3"/>
          <p:cNvSpPr/>
          <p:nvPr>
            <p:custDataLst>
              <p:tags r:id="rId6"/>
            </p:custDataLst>
          </p:nvPr>
        </p:nvSpPr>
        <p:spPr>
          <a:xfrm>
            <a:off x="2900936" y="485607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9" name="MH_Other_4"/>
          <p:cNvSpPr/>
          <p:nvPr>
            <p:custDataLst>
              <p:tags r:id="rId7"/>
            </p:custDataLst>
          </p:nvPr>
        </p:nvSpPr>
        <p:spPr>
          <a:xfrm>
            <a:off x="4721101" y="2527200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8"/>
            </p:custDataLst>
          </p:nvPr>
        </p:nvSpPr>
        <p:spPr>
          <a:xfrm>
            <a:off x="6091113" y="3432075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MH_Other_6"/>
          <p:cNvSpPr/>
          <p:nvPr>
            <p:custDataLst>
              <p:tags r:id="rId9"/>
            </p:custDataLst>
          </p:nvPr>
        </p:nvSpPr>
        <p:spPr>
          <a:xfrm>
            <a:off x="2409701" y="5613301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10"/>
            </p:custDataLst>
          </p:nvPr>
        </p:nvSpPr>
        <p:spPr>
          <a:xfrm>
            <a:off x="1620714" y="1965226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1858569" y="2202584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8"/>
          <p:cNvSpPr/>
          <p:nvPr>
            <p:custDataLst>
              <p:tags r:id="rId12"/>
            </p:custDataLst>
          </p:nvPr>
        </p:nvSpPr>
        <p:spPr>
          <a:xfrm>
            <a:off x="1271464" y="2998688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13"/>
            </p:custDataLst>
          </p:nvPr>
        </p:nvSpPr>
        <p:spPr>
          <a:xfrm>
            <a:off x="1280989" y="2273201"/>
            <a:ext cx="339725" cy="339725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/>
          <p:nvPr>
            <p:custDataLst>
              <p:tags r:id="rId14"/>
            </p:custDataLst>
          </p:nvPr>
        </p:nvSpPr>
        <p:spPr>
          <a:xfrm>
            <a:off x="4057525" y="3855937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5"/>
            </p:custDataLst>
          </p:nvPr>
        </p:nvSpPr>
        <p:spPr>
          <a:xfrm>
            <a:off x="3836864" y="1879501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87988" y="2255738"/>
            <a:ext cx="335242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递归的应用场景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67051" y="5114825"/>
            <a:ext cx="4343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递归的应用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879546" y="3964682"/>
            <a:ext cx="5144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递归的设计思想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1"/>
          <p:cNvSpPr/>
          <p:nvPr>
            <p:custDataLst>
              <p:tags r:id="rId19"/>
            </p:custDataLst>
          </p:nvPr>
        </p:nvSpPr>
        <p:spPr>
          <a:xfrm>
            <a:off x="4702494" y="681732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MH_Text_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97893" y="811907"/>
            <a:ext cx="248126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递归的定义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21"/>
            </p:custDataLst>
          </p:nvPr>
        </p:nvSpPr>
        <p:spPr>
          <a:xfrm>
            <a:off x="4809997" y="789235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1778066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410331" y="1331647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42659" y="1331647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递归的定义</a:t>
            </a:r>
          </a:p>
        </p:txBody>
      </p:sp>
      <p:sp>
        <p:nvSpPr>
          <p:cNvPr id="9" name="MH_Number_3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410331" y="3677881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42659" y="3677881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递归的设计思想</a:t>
            </a:r>
          </a:p>
        </p:txBody>
      </p:sp>
      <p:sp>
        <p:nvSpPr>
          <p:cNvPr id="21" name="MH_Number_2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410331" y="250476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42659" y="2504764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递归的应用场景</a:t>
            </a:r>
          </a:p>
        </p:txBody>
      </p:sp>
      <p:sp>
        <p:nvSpPr>
          <p:cNvPr id="24" name="MH_Number_4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410331" y="4850998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MH_Entry_4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242659" y="4850998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递归的应用举例</a:t>
            </a:r>
          </a:p>
        </p:txBody>
      </p:sp>
      <p:cxnSp>
        <p:nvCxnSpPr>
          <p:cNvPr id="26" name="MH_Others_1"/>
          <p:cNvCxnSpPr/>
          <p:nvPr>
            <p:custDataLst>
              <p:tags r:id="rId10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11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2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3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8281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3592" y="1442498"/>
            <a:ext cx="8036396" cy="8277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在定义自身的同时又出现了对自身的调用。</a:t>
            </a:r>
          </a:p>
        </p:txBody>
      </p:sp>
      <p:sp>
        <p:nvSpPr>
          <p:cNvPr id="5" name="横卷形 4"/>
          <p:cNvSpPr/>
          <p:nvPr/>
        </p:nvSpPr>
        <p:spPr>
          <a:xfrm>
            <a:off x="767408" y="1442498"/>
            <a:ext cx="151216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33173" y="2775216"/>
            <a:ext cx="5760640" cy="97790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语言中出现的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83243"/>
              </p:ext>
            </p:extLst>
          </p:nvPr>
        </p:nvGraphicFramePr>
        <p:xfrm>
          <a:off x="6240016" y="5090590"/>
          <a:ext cx="5544616" cy="109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43200" imgH="482600" progId="Equation.3">
                  <p:embed/>
                </p:oleObj>
              </mc:Choice>
              <mc:Fallback>
                <p:oleObj name="公式" r:id="rId2" imgW="2743200" imgH="482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5090590"/>
                        <a:ext cx="5544616" cy="10933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3143672" y="3933056"/>
            <a:ext cx="695978" cy="115753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896200" y="3968650"/>
            <a:ext cx="648072" cy="11269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623392" y="3992448"/>
            <a:ext cx="1915716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endParaRPr lang="zh-CN" altLang="en-US" dirty="0"/>
          </a:p>
        </p:txBody>
      </p:sp>
      <p:sp>
        <p:nvSpPr>
          <p:cNvPr id="19" name="双波形 18"/>
          <p:cNvSpPr/>
          <p:nvPr/>
        </p:nvSpPr>
        <p:spPr>
          <a:xfrm>
            <a:off x="626383" y="3887532"/>
            <a:ext cx="1944548" cy="936104"/>
          </a:xfrm>
          <a:prstGeom prst="doubleWav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阶乘函数</a:t>
            </a:r>
          </a:p>
        </p:txBody>
      </p:sp>
      <p:sp>
        <p:nvSpPr>
          <p:cNvPr id="20" name="双波形 19"/>
          <p:cNvSpPr/>
          <p:nvPr/>
        </p:nvSpPr>
        <p:spPr>
          <a:xfrm>
            <a:off x="8904312" y="3968650"/>
            <a:ext cx="2783632" cy="936104"/>
          </a:xfrm>
          <a:prstGeom prst="doubleWav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斐波那契函数</a:t>
            </a:r>
          </a:p>
        </p:txBody>
      </p:sp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5871" y="443355"/>
            <a:ext cx="3307962" cy="988329"/>
            <a:chOff x="511397" y="5922299"/>
            <a:chExt cx="2684928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630577" y="5922299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递归的定义</a:t>
              </a:r>
              <a:endParaRPr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392" y="5090591"/>
            <a:ext cx="5646321" cy="1093341"/>
            <a:chOff x="623392" y="5090591"/>
            <a:chExt cx="5646321" cy="1093341"/>
          </a:xfrm>
        </p:grpSpPr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958836"/>
                </p:ext>
              </p:extLst>
            </p:nvPr>
          </p:nvGraphicFramePr>
          <p:xfrm>
            <a:off x="623392" y="5090591"/>
            <a:ext cx="5376799" cy="1093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336800" imgH="482600" progId="Equation.3">
                    <p:embed/>
                  </p:oleObj>
                </mc:Choice>
                <mc:Fallback>
                  <p:oleObj name="公式" r:id="rId4" imgW="2336800" imgH="482600" progId="Equation.3">
                    <p:embed/>
                    <p:pic>
                      <p:nvPicPr>
                        <p:cNvPr id="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392" y="5090591"/>
                          <a:ext cx="5376799" cy="10933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FF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5420771" y="5125086"/>
              <a:ext cx="848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706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55609"/>
              </p:ext>
            </p:extLst>
          </p:nvPr>
        </p:nvGraphicFramePr>
        <p:xfrm>
          <a:off x="767408" y="4869160"/>
          <a:ext cx="7130163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43200" imgH="482600" progId="Equation.3">
                  <p:embed/>
                </p:oleObj>
              </mc:Choice>
              <mc:Fallback>
                <p:oleObj name="公式" r:id="rId2" imgW="2743200" imgH="48260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869160"/>
                        <a:ext cx="7130163" cy="1440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868159" y="404665"/>
            <a:ext cx="5612217" cy="1027020"/>
            <a:chOff x="549596" y="5847799"/>
            <a:chExt cx="2977156" cy="1903027"/>
          </a:xfrm>
        </p:grpSpPr>
        <p:sp>
          <p:nvSpPr>
            <p:cNvPr id="14" name="燕尾形 13"/>
            <p:cNvSpPr/>
            <p:nvPr/>
          </p:nvSpPr>
          <p:spPr>
            <a:xfrm>
              <a:off x="549596" y="6101951"/>
              <a:ext cx="2977156" cy="1362168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594623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递归定义的数学函数</a:t>
              </a:r>
            </a:p>
          </p:txBody>
        </p:sp>
      </p:grpSp>
      <p:sp>
        <p:nvSpPr>
          <p:cNvPr id="16" name="横卷形 15"/>
          <p:cNvSpPr/>
          <p:nvPr/>
        </p:nvSpPr>
        <p:spPr>
          <a:xfrm>
            <a:off x="767408" y="1442498"/>
            <a:ext cx="2304256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阶乘函数</a:t>
            </a:r>
          </a:p>
        </p:txBody>
      </p:sp>
      <p:sp>
        <p:nvSpPr>
          <p:cNvPr id="17" name="横卷形 16"/>
          <p:cNvSpPr/>
          <p:nvPr/>
        </p:nvSpPr>
        <p:spPr>
          <a:xfrm>
            <a:off x="695400" y="3882476"/>
            <a:ext cx="332601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斐波那契函数</a:t>
            </a:r>
          </a:p>
        </p:txBody>
      </p:sp>
      <p:sp>
        <p:nvSpPr>
          <p:cNvPr id="18" name="燕尾形 17"/>
          <p:cNvSpPr/>
          <p:nvPr/>
        </p:nvSpPr>
        <p:spPr>
          <a:xfrm>
            <a:off x="8050669" y="3487787"/>
            <a:ext cx="932958" cy="1381373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双波形 18"/>
          <p:cNvSpPr/>
          <p:nvPr/>
        </p:nvSpPr>
        <p:spPr>
          <a:xfrm>
            <a:off x="9184498" y="2722141"/>
            <a:ext cx="1692865" cy="1093341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基本项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双波形 19"/>
          <p:cNvSpPr/>
          <p:nvPr/>
        </p:nvSpPr>
        <p:spPr>
          <a:xfrm>
            <a:off x="9192344" y="4392165"/>
            <a:ext cx="1692865" cy="1093341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归纳项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弧形箭头 1"/>
          <p:cNvSpPr/>
          <p:nvPr/>
        </p:nvSpPr>
        <p:spPr>
          <a:xfrm rot="10627469">
            <a:off x="10993125" y="3265379"/>
            <a:ext cx="563668" cy="1363731"/>
          </a:xfrm>
          <a:prstGeom prst="curvedRightArrow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75871" y="443355"/>
            <a:ext cx="2838885" cy="988329"/>
            <a:chOff x="511397" y="5922299"/>
            <a:chExt cx="2684928" cy="1903027"/>
          </a:xfrm>
        </p:grpSpPr>
        <p:sp>
          <p:nvSpPr>
            <p:cNvPr id="23" name="燕尾形 22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燕尾形 4"/>
            <p:cNvSpPr/>
            <p:nvPr/>
          </p:nvSpPr>
          <p:spPr>
            <a:xfrm>
              <a:off x="630577" y="5922299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8730" y="2501103"/>
            <a:ext cx="7127935" cy="1381373"/>
            <a:chOff x="838730" y="2501103"/>
            <a:chExt cx="7127935" cy="1381373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200286"/>
                </p:ext>
              </p:extLst>
            </p:nvPr>
          </p:nvGraphicFramePr>
          <p:xfrm>
            <a:off x="838730" y="2501103"/>
            <a:ext cx="7057469" cy="1381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336800" imgH="482600" progId="Equation.3">
                    <p:embed/>
                  </p:oleObj>
                </mc:Choice>
                <mc:Fallback>
                  <p:oleObj name="公式" r:id="rId4" imgW="2336800" imgH="482600" progId="Equation.3">
                    <p:embed/>
                    <p:pic>
                      <p:nvPicPr>
                        <p:cNvPr id="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730" y="2501103"/>
                          <a:ext cx="7057469" cy="138137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FF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7117723" y="2537960"/>
              <a:ext cx="848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4671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横卷形 4"/>
          <p:cNvSpPr/>
          <p:nvPr/>
        </p:nvSpPr>
        <p:spPr>
          <a:xfrm>
            <a:off x="767407" y="1442498"/>
            <a:ext cx="1800199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</a:p>
        </p:txBody>
      </p:sp>
      <p:sp>
        <p:nvSpPr>
          <p:cNvPr id="7" name="横卷形 6"/>
          <p:cNvSpPr/>
          <p:nvPr/>
        </p:nvSpPr>
        <p:spPr>
          <a:xfrm>
            <a:off x="751510" y="4445001"/>
            <a:ext cx="1816097" cy="870730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2" name="矩形 1"/>
          <p:cNvSpPr/>
          <p:nvPr/>
        </p:nvSpPr>
        <p:spPr>
          <a:xfrm>
            <a:off x="2910518" y="1477366"/>
            <a:ext cx="3658270" cy="253779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err="1">
                <a:solidFill>
                  <a:srgbClr val="002060"/>
                </a:solidFill>
                <a:ea typeface="微软雅黑" panose="020B0503020204020204" pitchFamily="34" charset="-122"/>
              </a:rPr>
              <a:t>typedef</a:t>
            </a:r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  <a:ea typeface="微软雅黑" panose="020B0503020204020204" pitchFamily="34" charset="-122"/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  <a:ea typeface="微软雅黑" panose="020B0503020204020204" pitchFamily="34" charset="-122"/>
              </a:rPr>
              <a:t>LNode</a:t>
            </a:r>
            <a:endParaRPr lang="en-US" altLang="zh-CN" sz="3200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  <a:ea typeface="微软雅黑" panose="020B0503020204020204" pitchFamily="34" charset="-122"/>
              </a:rPr>
              <a:t>ElemType</a:t>
            </a:r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 data;</a:t>
            </a:r>
          </a:p>
          <a:p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  <a:ea typeface="微软雅黑" panose="020B0503020204020204" pitchFamily="34" charset="-122"/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  <a:ea typeface="微软雅黑" panose="020B0503020204020204" pitchFamily="34" charset="-122"/>
              </a:rPr>
              <a:t>LNode</a:t>
            </a:r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 *next;</a:t>
            </a:r>
          </a:p>
          <a:p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}</a:t>
            </a:r>
            <a:r>
              <a:rPr lang="en-US" altLang="zh-CN" sz="3200" dirty="0" err="1">
                <a:solidFill>
                  <a:srgbClr val="002060"/>
                </a:solidFill>
                <a:ea typeface="微软雅黑" panose="020B0503020204020204" pitchFamily="34" charset="-122"/>
              </a:rPr>
              <a:t>LNode</a:t>
            </a:r>
            <a:r>
              <a:rPr lang="en-US" altLang="zh-CN" sz="3200" dirty="0">
                <a:solidFill>
                  <a:srgbClr val="002060"/>
                </a:solidFill>
                <a:ea typeface="微软雅黑" panose="020B0503020204020204" pitchFamily="34" charset="-122"/>
              </a:rPr>
              <a:t>;</a:t>
            </a:r>
            <a:endParaRPr lang="zh-CN" altLang="en-US" sz="3200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815441" y="4062777"/>
            <a:ext cx="3240360" cy="2160240"/>
            <a:chOff x="7013840" y="4484849"/>
            <a:chExt cx="3240360" cy="2160240"/>
          </a:xfrm>
        </p:grpSpPr>
        <p:sp>
          <p:nvSpPr>
            <p:cNvPr id="23" name="矩形 22"/>
            <p:cNvSpPr/>
            <p:nvPr/>
          </p:nvSpPr>
          <p:spPr>
            <a:xfrm>
              <a:off x="7013840" y="4484849"/>
              <a:ext cx="3240360" cy="216024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 dirty="0">
                <a:solidFill>
                  <a:srgbClr val="00206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Oval 1099"/>
            <p:cNvSpPr>
              <a:spLocks noChangeArrowheads="1"/>
            </p:cNvSpPr>
            <p:nvPr/>
          </p:nvSpPr>
          <p:spPr bwMode="auto">
            <a:xfrm>
              <a:off x="9031939" y="5765257"/>
              <a:ext cx="854580" cy="879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rgbClr val="002060"/>
                  </a:solidFill>
                </a:rPr>
                <a:t>Rchild</a:t>
              </a:r>
              <a:endParaRPr lang="en-US" altLang="zh-CN" sz="2400" dirty="0">
                <a:solidFill>
                  <a:srgbClr val="002060"/>
                </a:solidFill>
              </a:endParaRPr>
            </a:p>
          </p:txBody>
        </p:sp>
        <p:grpSp>
          <p:nvGrpSpPr>
            <p:cNvPr id="19" name="Group 1109"/>
            <p:cNvGrpSpPr>
              <a:grpSpLocks/>
            </p:cNvGrpSpPr>
            <p:nvPr/>
          </p:nvGrpSpPr>
          <p:grpSpPr bwMode="auto">
            <a:xfrm>
              <a:off x="8805060" y="5256676"/>
              <a:ext cx="457200" cy="533400"/>
              <a:chOff x="2784" y="1152"/>
              <a:chExt cx="288" cy="336"/>
            </a:xfrm>
          </p:grpSpPr>
          <p:sp>
            <p:nvSpPr>
              <p:cNvPr id="20" name="Line 1110"/>
              <p:cNvSpPr>
                <a:spLocks noChangeShapeType="1"/>
              </p:cNvSpPr>
              <p:nvPr/>
            </p:nvSpPr>
            <p:spPr bwMode="auto">
              <a:xfrm>
                <a:off x="2784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111"/>
              <p:cNvSpPr>
                <a:spLocks noChangeShapeType="1"/>
              </p:cNvSpPr>
              <p:nvPr/>
            </p:nvSpPr>
            <p:spPr bwMode="auto">
              <a:xfrm>
                <a:off x="2784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112"/>
              <p:cNvSpPr>
                <a:spLocks noChangeShapeType="1"/>
              </p:cNvSpPr>
              <p:nvPr/>
            </p:nvSpPr>
            <p:spPr bwMode="auto">
              <a:xfrm>
                <a:off x="2784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Oval 1097"/>
            <p:cNvSpPr>
              <a:spLocks noChangeArrowheads="1"/>
            </p:cNvSpPr>
            <p:nvPr/>
          </p:nvSpPr>
          <p:spPr bwMode="auto">
            <a:xfrm>
              <a:off x="8112224" y="4495646"/>
              <a:ext cx="867714" cy="8775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2060"/>
                  </a:solidFill>
                </a:rPr>
                <a:t>Root</a:t>
              </a:r>
            </a:p>
          </p:txBody>
        </p:sp>
        <p:sp>
          <p:nvSpPr>
            <p:cNvPr id="25" name="Oval 1098"/>
            <p:cNvSpPr>
              <a:spLocks noChangeArrowheads="1"/>
            </p:cNvSpPr>
            <p:nvPr/>
          </p:nvSpPr>
          <p:spPr bwMode="auto">
            <a:xfrm>
              <a:off x="7320136" y="5790077"/>
              <a:ext cx="864096" cy="8550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rgbClr val="002060"/>
                  </a:solidFill>
                </a:rPr>
                <a:t>Lchild</a:t>
              </a:r>
              <a:endParaRPr lang="en-US" altLang="zh-CN" sz="2400" dirty="0">
                <a:solidFill>
                  <a:srgbClr val="002060"/>
                </a:solidFill>
              </a:endParaRPr>
            </a:p>
          </p:txBody>
        </p:sp>
        <p:grpSp>
          <p:nvGrpSpPr>
            <p:cNvPr id="26" name="Group 1105"/>
            <p:cNvGrpSpPr>
              <a:grpSpLocks/>
            </p:cNvGrpSpPr>
            <p:nvPr/>
          </p:nvGrpSpPr>
          <p:grpSpPr bwMode="auto">
            <a:xfrm>
              <a:off x="7814460" y="5256676"/>
              <a:ext cx="457200" cy="533400"/>
              <a:chOff x="2112" y="1152"/>
              <a:chExt cx="288" cy="336"/>
            </a:xfrm>
          </p:grpSpPr>
          <p:sp>
            <p:nvSpPr>
              <p:cNvPr id="27" name="Line 1106"/>
              <p:cNvSpPr>
                <a:spLocks noChangeShapeType="1"/>
              </p:cNvSpPr>
              <p:nvPr/>
            </p:nvSpPr>
            <p:spPr bwMode="auto">
              <a:xfrm flipH="1">
                <a:off x="2112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107"/>
              <p:cNvSpPr>
                <a:spLocks noChangeShapeType="1"/>
              </p:cNvSpPr>
              <p:nvPr/>
            </p:nvSpPr>
            <p:spPr bwMode="auto">
              <a:xfrm flipH="1">
                <a:off x="2112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108"/>
              <p:cNvSpPr>
                <a:spLocks noChangeShapeType="1"/>
              </p:cNvSpPr>
              <p:nvPr/>
            </p:nvSpPr>
            <p:spPr bwMode="auto">
              <a:xfrm flipH="1">
                <a:off x="2112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" name="双波形 36"/>
          <p:cNvSpPr/>
          <p:nvPr/>
        </p:nvSpPr>
        <p:spPr>
          <a:xfrm>
            <a:off x="6816080" y="4581128"/>
            <a:ext cx="4680520" cy="1093341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左右子树也是一棵二叉树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双波形 37"/>
          <p:cNvSpPr/>
          <p:nvPr/>
        </p:nvSpPr>
        <p:spPr>
          <a:xfrm>
            <a:off x="6816080" y="1823220"/>
            <a:ext cx="4680520" cy="1093341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指针指向的也是一个结点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868159" y="404665"/>
            <a:ext cx="6484632" cy="1027020"/>
            <a:chOff x="549596" y="5847799"/>
            <a:chExt cx="2977156" cy="1903027"/>
          </a:xfrm>
        </p:grpSpPr>
        <p:sp>
          <p:nvSpPr>
            <p:cNvPr id="32" name="燕尾形 31"/>
            <p:cNvSpPr/>
            <p:nvPr/>
          </p:nvSpPr>
          <p:spPr>
            <a:xfrm>
              <a:off x="549596" y="6101951"/>
              <a:ext cx="2977156" cy="1362168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燕尾形 4"/>
            <p:cNvSpPr/>
            <p:nvPr/>
          </p:nvSpPr>
          <p:spPr>
            <a:xfrm>
              <a:off x="635553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具有递归特性的数据结构</a:t>
              </a:r>
            </a:p>
          </p:txBody>
        </p:sp>
      </p:grpSp>
      <p:sp>
        <p:nvSpPr>
          <p:cNvPr id="40" name="五边形 3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75871" y="443355"/>
            <a:ext cx="2838885" cy="988329"/>
            <a:chOff x="511397" y="5922299"/>
            <a:chExt cx="2684928" cy="1903027"/>
          </a:xfrm>
        </p:grpSpPr>
        <p:sp>
          <p:nvSpPr>
            <p:cNvPr id="42" name="燕尾形 41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燕尾形 4"/>
            <p:cNvSpPr/>
            <p:nvPr/>
          </p:nvSpPr>
          <p:spPr>
            <a:xfrm>
              <a:off x="630577" y="5922299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156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横卷形 4"/>
          <p:cNvSpPr/>
          <p:nvPr/>
        </p:nvSpPr>
        <p:spPr>
          <a:xfrm>
            <a:off x="767408" y="1512341"/>
            <a:ext cx="2806618" cy="1050398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汉诺塔</a:t>
            </a:r>
          </a:p>
        </p:txBody>
      </p:sp>
      <p:pic>
        <p:nvPicPr>
          <p:cNvPr id="2050" name="Picture 2" descr="https://timgsa.baidu.com/timg?image&amp;quality=80&amp;size=b9999_10000&amp;sec=1582460296525&amp;di=c3cd48982c959f0362448f149505856d&amp;imgtype=0&amp;src=http%3A%2F%2Fpic3.58cdn.com.cn%2Fzhuanzh%2Fn_v2bce81a882de74ce1b3aff979f137d8d9.jpg%3Fw%3D750%26h%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3" y="2830988"/>
            <a:ext cx="3544343" cy="329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横卷形 14"/>
          <p:cNvSpPr/>
          <p:nvPr/>
        </p:nvSpPr>
        <p:spPr>
          <a:xfrm>
            <a:off x="4323455" y="1418426"/>
            <a:ext cx="2806618" cy="1050398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八皇后</a:t>
            </a:r>
          </a:p>
        </p:txBody>
      </p:sp>
      <p:sp>
        <p:nvSpPr>
          <p:cNvPr id="16" name="横卷形 15"/>
          <p:cNvSpPr/>
          <p:nvPr/>
        </p:nvSpPr>
        <p:spPr>
          <a:xfrm>
            <a:off x="8112224" y="1412776"/>
            <a:ext cx="2806618" cy="1050398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迷宫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66" y="2742862"/>
            <a:ext cx="3227796" cy="337232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522210" y="2631766"/>
            <a:ext cx="4363164" cy="3382656"/>
            <a:chOff x="2349599" y="1748852"/>
            <a:chExt cx="4579855" cy="3586163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2797204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3155979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503642" y="1748852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865592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224367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572029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930804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653117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5291167" y="1748852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6011892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797204" y="21076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155979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503642" y="210762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865592" y="21076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224367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572029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4930804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5653117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5291167" y="2107627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6011892" y="21076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2797204" y="246799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3155979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3503642" y="2467990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3865592" y="246799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4224367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4572029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4930804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5653117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5291167" y="246799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6011892" y="246799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2797204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3155979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3503642" y="2828352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3865592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4224367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4572029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4930804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5653117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>
              <a:off x="5291167" y="2828352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auto">
            <a:xfrm>
              <a:off x="6011892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42"/>
            <p:cNvSpPr>
              <a:spLocks noChangeArrowheads="1"/>
            </p:cNvSpPr>
            <p:nvPr/>
          </p:nvSpPr>
          <p:spPr bwMode="auto">
            <a:xfrm>
              <a:off x="2797204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43"/>
            <p:cNvSpPr>
              <a:spLocks noChangeArrowheads="1"/>
            </p:cNvSpPr>
            <p:nvPr/>
          </p:nvSpPr>
          <p:spPr bwMode="auto">
            <a:xfrm>
              <a:off x="3155979" y="3181349"/>
              <a:ext cx="358775" cy="3915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3503642" y="3176015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3865592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4224367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4572029" y="31760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4930804" y="31760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5653117" y="31760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50"/>
            <p:cNvSpPr>
              <a:spLocks noChangeArrowheads="1"/>
            </p:cNvSpPr>
            <p:nvPr/>
          </p:nvSpPr>
          <p:spPr bwMode="auto">
            <a:xfrm>
              <a:off x="5291167" y="3176015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6011892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2797204" y="35363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3155979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503642" y="35363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3865592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56"/>
            <p:cNvSpPr>
              <a:spLocks noChangeArrowheads="1"/>
            </p:cNvSpPr>
            <p:nvPr/>
          </p:nvSpPr>
          <p:spPr bwMode="auto">
            <a:xfrm>
              <a:off x="4224367" y="35363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572029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4930804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59"/>
            <p:cNvSpPr>
              <a:spLocks noChangeArrowheads="1"/>
            </p:cNvSpPr>
            <p:nvPr/>
          </p:nvSpPr>
          <p:spPr bwMode="auto">
            <a:xfrm>
              <a:off x="5653117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60"/>
            <p:cNvSpPr>
              <a:spLocks noChangeArrowheads="1"/>
            </p:cNvSpPr>
            <p:nvPr/>
          </p:nvSpPr>
          <p:spPr bwMode="auto">
            <a:xfrm>
              <a:off x="5291167" y="35363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6011892" y="35363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2797204" y="38967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63"/>
            <p:cNvSpPr>
              <a:spLocks noChangeArrowheads="1"/>
            </p:cNvSpPr>
            <p:nvPr/>
          </p:nvSpPr>
          <p:spPr bwMode="auto">
            <a:xfrm>
              <a:off x="3155979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64"/>
            <p:cNvSpPr>
              <a:spLocks noChangeArrowheads="1"/>
            </p:cNvSpPr>
            <p:nvPr/>
          </p:nvSpPr>
          <p:spPr bwMode="auto">
            <a:xfrm>
              <a:off x="3503642" y="389674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65"/>
            <p:cNvSpPr>
              <a:spLocks noChangeArrowheads="1"/>
            </p:cNvSpPr>
            <p:nvPr/>
          </p:nvSpPr>
          <p:spPr bwMode="auto">
            <a:xfrm>
              <a:off x="3865592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4224367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67"/>
            <p:cNvSpPr>
              <a:spLocks noChangeArrowheads="1"/>
            </p:cNvSpPr>
            <p:nvPr/>
          </p:nvSpPr>
          <p:spPr bwMode="auto">
            <a:xfrm>
              <a:off x="4572029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68"/>
            <p:cNvSpPr>
              <a:spLocks noChangeArrowheads="1"/>
            </p:cNvSpPr>
            <p:nvPr/>
          </p:nvSpPr>
          <p:spPr bwMode="auto">
            <a:xfrm>
              <a:off x="4930804" y="38967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69"/>
            <p:cNvSpPr>
              <a:spLocks noChangeArrowheads="1"/>
            </p:cNvSpPr>
            <p:nvPr/>
          </p:nvSpPr>
          <p:spPr bwMode="auto">
            <a:xfrm>
              <a:off x="5653117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70"/>
            <p:cNvSpPr>
              <a:spLocks noChangeArrowheads="1"/>
            </p:cNvSpPr>
            <p:nvPr/>
          </p:nvSpPr>
          <p:spPr bwMode="auto">
            <a:xfrm>
              <a:off x="5291167" y="3896740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71"/>
            <p:cNvSpPr>
              <a:spLocks noChangeArrowheads="1"/>
            </p:cNvSpPr>
            <p:nvPr/>
          </p:nvSpPr>
          <p:spPr bwMode="auto">
            <a:xfrm>
              <a:off x="6011892" y="38967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72"/>
            <p:cNvSpPr>
              <a:spLocks noChangeArrowheads="1"/>
            </p:cNvSpPr>
            <p:nvPr/>
          </p:nvSpPr>
          <p:spPr bwMode="auto">
            <a:xfrm>
              <a:off x="2797204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73"/>
            <p:cNvSpPr>
              <a:spLocks noChangeArrowheads="1"/>
            </p:cNvSpPr>
            <p:nvPr/>
          </p:nvSpPr>
          <p:spPr bwMode="auto">
            <a:xfrm>
              <a:off x="3155979" y="42555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74"/>
            <p:cNvSpPr>
              <a:spLocks noChangeArrowheads="1"/>
            </p:cNvSpPr>
            <p:nvPr/>
          </p:nvSpPr>
          <p:spPr bwMode="auto">
            <a:xfrm>
              <a:off x="3503642" y="4255515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75"/>
            <p:cNvSpPr>
              <a:spLocks noChangeArrowheads="1"/>
            </p:cNvSpPr>
            <p:nvPr/>
          </p:nvSpPr>
          <p:spPr bwMode="auto">
            <a:xfrm>
              <a:off x="3865592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76"/>
            <p:cNvSpPr>
              <a:spLocks noChangeArrowheads="1"/>
            </p:cNvSpPr>
            <p:nvPr/>
          </p:nvSpPr>
          <p:spPr bwMode="auto">
            <a:xfrm>
              <a:off x="4224367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77"/>
            <p:cNvSpPr>
              <a:spLocks noChangeArrowheads="1"/>
            </p:cNvSpPr>
            <p:nvPr/>
          </p:nvSpPr>
          <p:spPr bwMode="auto">
            <a:xfrm>
              <a:off x="4572029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4930804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79"/>
            <p:cNvSpPr>
              <a:spLocks noChangeArrowheads="1"/>
            </p:cNvSpPr>
            <p:nvPr/>
          </p:nvSpPr>
          <p:spPr bwMode="auto">
            <a:xfrm>
              <a:off x="5653117" y="42555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80"/>
            <p:cNvSpPr>
              <a:spLocks noChangeArrowheads="1"/>
            </p:cNvSpPr>
            <p:nvPr/>
          </p:nvSpPr>
          <p:spPr bwMode="auto">
            <a:xfrm>
              <a:off x="5291167" y="4255515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81"/>
            <p:cNvSpPr>
              <a:spLocks noChangeArrowheads="1"/>
            </p:cNvSpPr>
            <p:nvPr/>
          </p:nvSpPr>
          <p:spPr bwMode="auto">
            <a:xfrm>
              <a:off x="6011892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82"/>
            <p:cNvSpPr>
              <a:spLocks noChangeArrowheads="1"/>
            </p:cNvSpPr>
            <p:nvPr/>
          </p:nvSpPr>
          <p:spPr bwMode="auto">
            <a:xfrm>
              <a:off x="2797204" y="46158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83"/>
            <p:cNvSpPr>
              <a:spLocks noChangeArrowheads="1"/>
            </p:cNvSpPr>
            <p:nvPr/>
          </p:nvSpPr>
          <p:spPr bwMode="auto">
            <a:xfrm>
              <a:off x="3155979" y="4615877"/>
              <a:ext cx="358775" cy="358775"/>
            </a:xfrm>
            <a:prstGeom prst="rect">
              <a:avLst/>
            </a:prstGeom>
            <a:solidFill>
              <a:srgbClr val="F8BFBE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3503642" y="46158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85"/>
            <p:cNvSpPr>
              <a:spLocks noChangeArrowheads="1"/>
            </p:cNvSpPr>
            <p:nvPr/>
          </p:nvSpPr>
          <p:spPr bwMode="auto">
            <a:xfrm>
              <a:off x="3865592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4224367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87"/>
            <p:cNvSpPr>
              <a:spLocks noChangeArrowheads="1"/>
            </p:cNvSpPr>
            <p:nvPr/>
          </p:nvSpPr>
          <p:spPr bwMode="auto">
            <a:xfrm>
              <a:off x="4572029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4930804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89"/>
            <p:cNvSpPr>
              <a:spLocks noChangeArrowheads="1"/>
            </p:cNvSpPr>
            <p:nvPr/>
          </p:nvSpPr>
          <p:spPr bwMode="auto">
            <a:xfrm>
              <a:off x="5653117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5291167" y="46158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91"/>
            <p:cNvSpPr>
              <a:spLocks noChangeArrowheads="1"/>
            </p:cNvSpPr>
            <p:nvPr/>
          </p:nvSpPr>
          <p:spPr bwMode="auto">
            <a:xfrm>
              <a:off x="6011892" y="46158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Rectangle 92"/>
            <p:cNvSpPr>
              <a:spLocks noChangeArrowheads="1"/>
            </p:cNvSpPr>
            <p:nvPr/>
          </p:nvSpPr>
          <p:spPr bwMode="auto">
            <a:xfrm>
              <a:off x="2797204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1" name="Rectangle 93"/>
            <p:cNvSpPr>
              <a:spLocks noChangeArrowheads="1"/>
            </p:cNvSpPr>
            <p:nvPr/>
          </p:nvSpPr>
          <p:spPr bwMode="auto">
            <a:xfrm>
              <a:off x="3155979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2" name="Rectangle 94"/>
            <p:cNvSpPr>
              <a:spLocks noChangeArrowheads="1"/>
            </p:cNvSpPr>
            <p:nvPr/>
          </p:nvSpPr>
          <p:spPr bwMode="auto">
            <a:xfrm>
              <a:off x="3503642" y="497624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3" name="Rectangle 95"/>
            <p:cNvSpPr>
              <a:spLocks noChangeArrowheads="1"/>
            </p:cNvSpPr>
            <p:nvPr/>
          </p:nvSpPr>
          <p:spPr bwMode="auto">
            <a:xfrm>
              <a:off x="3865592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4" name="Rectangle 96"/>
            <p:cNvSpPr>
              <a:spLocks noChangeArrowheads="1"/>
            </p:cNvSpPr>
            <p:nvPr/>
          </p:nvSpPr>
          <p:spPr bwMode="auto">
            <a:xfrm>
              <a:off x="4224367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5" name="Rectangle 97"/>
            <p:cNvSpPr>
              <a:spLocks noChangeArrowheads="1"/>
            </p:cNvSpPr>
            <p:nvPr/>
          </p:nvSpPr>
          <p:spPr bwMode="auto">
            <a:xfrm>
              <a:off x="4572029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6" name="Rectangle 98"/>
            <p:cNvSpPr>
              <a:spLocks noChangeArrowheads="1"/>
            </p:cNvSpPr>
            <p:nvPr/>
          </p:nvSpPr>
          <p:spPr bwMode="auto">
            <a:xfrm>
              <a:off x="4930804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7" name="Rectangle 99"/>
            <p:cNvSpPr>
              <a:spLocks noChangeArrowheads="1"/>
            </p:cNvSpPr>
            <p:nvPr/>
          </p:nvSpPr>
          <p:spPr bwMode="auto">
            <a:xfrm>
              <a:off x="5653117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8" name="Rectangle 100"/>
            <p:cNvSpPr>
              <a:spLocks noChangeArrowheads="1"/>
            </p:cNvSpPr>
            <p:nvPr/>
          </p:nvSpPr>
          <p:spPr bwMode="auto">
            <a:xfrm>
              <a:off x="5291167" y="497624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9" name="Rectangle 101"/>
            <p:cNvSpPr>
              <a:spLocks noChangeArrowheads="1"/>
            </p:cNvSpPr>
            <p:nvPr/>
          </p:nvSpPr>
          <p:spPr bwMode="auto">
            <a:xfrm>
              <a:off x="6011892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0" name="Line 102"/>
            <p:cNvSpPr>
              <a:spLocks noChangeShapeType="1"/>
            </p:cNvSpPr>
            <p:nvPr/>
          </p:nvSpPr>
          <p:spPr bwMode="auto">
            <a:xfrm>
              <a:off x="2349599" y="2228843"/>
              <a:ext cx="938113" cy="111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 flipH="1">
              <a:off x="5921391" y="4786322"/>
              <a:ext cx="10080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Text Box 118"/>
            <p:cNvSpPr txBox="1">
              <a:spLocks noChangeArrowheads="1"/>
            </p:cNvSpPr>
            <p:nvPr/>
          </p:nvSpPr>
          <p:spPr bwMode="auto">
            <a:xfrm>
              <a:off x="6411573" y="3895152"/>
              <a:ext cx="5032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出口</a:t>
              </a:r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3158067" y="2167467"/>
              <a:ext cx="2861733" cy="2633133"/>
            </a:xfrm>
            <a:custGeom>
              <a:avLst/>
              <a:gdLst>
                <a:gd name="connsiteX0" fmla="*/ 207433 w 2861733"/>
                <a:gd name="connsiteY0" fmla="*/ 118533 h 2633133"/>
                <a:gd name="connsiteX1" fmla="*/ 474133 w 2861733"/>
                <a:gd name="connsiteY1" fmla="*/ 118533 h 2633133"/>
                <a:gd name="connsiteX2" fmla="*/ 537633 w 2861733"/>
                <a:gd name="connsiteY2" fmla="*/ 829733 h 2633133"/>
                <a:gd name="connsiteX3" fmla="*/ 118533 w 2861733"/>
                <a:gd name="connsiteY3" fmla="*/ 829733 h 2633133"/>
                <a:gd name="connsiteX4" fmla="*/ 131233 w 2861733"/>
                <a:gd name="connsiteY4" fmla="*/ 1540933 h 2633133"/>
                <a:gd name="connsiteX5" fmla="*/ 905933 w 2861733"/>
                <a:gd name="connsiteY5" fmla="*/ 1579033 h 2633133"/>
                <a:gd name="connsiteX6" fmla="*/ 931333 w 2861733"/>
                <a:gd name="connsiteY6" fmla="*/ 1960033 h 2633133"/>
                <a:gd name="connsiteX7" fmla="*/ 1566333 w 2861733"/>
                <a:gd name="connsiteY7" fmla="*/ 1947333 h 2633133"/>
                <a:gd name="connsiteX8" fmla="*/ 1604433 w 2861733"/>
                <a:gd name="connsiteY8" fmla="*/ 1223433 h 2633133"/>
                <a:gd name="connsiteX9" fmla="*/ 2683933 w 2861733"/>
                <a:gd name="connsiteY9" fmla="*/ 1185333 h 2633133"/>
                <a:gd name="connsiteX10" fmla="*/ 2671233 w 2861733"/>
                <a:gd name="connsiteY10" fmla="*/ 2633133 h 26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1733" h="2633133">
                  <a:moveTo>
                    <a:pt x="207433" y="118533"/>
                  </a:moveTo>
                  <a:cubicBezTo>
                    <a:pt x="313266" y="59266"/>
                    <a:pt x="419100" y="0"/>
                    <a:pt x="474133" y="118533"/>
                  </a:cubicBezTo>
                  <a:cubicBezTo>
                    <a:pt x="529166" y="237066"/>
                    <a:pt x="596900" y="711200"/>
                    <a:pt x="537633" y="829733"/>
                  </a:cubicBezTo>
                  <a:cubicBezTo>
                    <a:pt x="478366" y="948266"/>
                    <a:pt x="186266" y="711200"/>
                    <a:pt x="118533" y="829733"/>
                  </a:cubicBezTo>
                  <a:cubicBezTo>
                    <a:pt x="50800" y="948266"/>
                    <a:pt x="0" y="1416050"/>
                    <a:pt x="131233" y="1540933"/>
                  </a:cubicBezTo>
                  <a:cubicBezTo>
                    <a:pt x="262466" y="1665816"/>
                    <a:pt x="772583" y="1509183"/>
                    <a:pt x="905933" y="1579033"/>
                  </a:cubicBezTo>
                  <a:cubicBezTo>
                    <a:pt x="1039283" y="1648883"/>
                    <a:pt x="821266" y="1898650"/>
                    <a:pt x="931333" y="1960033"/>
                  </a:cubicBezTo>
                  <a:cubicBezTo>
                    <a:pt x="1041400" y="2021416"/>
                    <a:pt x="1454150" y="2070100"/>
                    <a:pt x="1566333" y="1947333"/>
                  </a:cubicBezTo>
                  <a:cubicBezTo>
                    <a:pt x="1678516" y="1824566"/>
                    <a:pt x="1418166" y="1350433"/>
                    <a:pt x="1604433" y="1223433"/>
                  </a:cubicBezTo>
                  <a:cubicBezTo>
                    <a:pt x="1790700" y="1096433"/>
                    <a:pt x="2506133" y="950383"/>
                    <a:pt x="2683933" y="1185333"/>
                  </a:cubicBezTo>
                  <a:cubicBezTo>
                    <a:pt x="2861733" y="1420283"/>
                    <a:pt x="2766483" y="2026708"/>
                    <a:pt x="2671233" y="2633133"/>
                  </a:cubicBezTo>
                </a:path>
              </a:pathLst>
            </a:cu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466881" y="3232068"/>
            <a:ext cx="5032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3868159" y="434269"/>
            <a:ext cx="5028659" cy="1027020"/>
            <a:chOff x="549596" y="5902654"/>
            <a:chExt cx="2977156" cy="1903027"/>
          </a:xfrm>
        </p:grpSpPr>
        <p:sp>
          <p:nvSpPr>
            <p:cNvPr id="124" name="燕尾形 123"/>
            <p:cNvSpPr/>
            <p:nvPr/>
          </p:nvSpPr>
          <p:spPr>
            <a:xfrm>
              <a:off x="549596" y="6101951"/>
              <a:ext cx="2977156" cy="1362168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燕尾形 4"/>
            <p:cNvSpPr/>
            <p:nvPr/>
          </p:nvSpPr>
          <p:spPr>
            <a:xfrm>
              <a:off x="553467" y="5902654"/>
              <a:ext cx="273455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可递归求解的问题</a:t>
              </a:r>
            </a:p>
          </p:txBody>
        </p:sp>
      </p:grpSp>
      <p:sp>
        <p:nvSpPr>
          <p:cNvPr id="126" name="五边形 12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275871" y="443355"/>
            <a:ext cx="2838885" cy="988329"/>
            <a:chOff x="511397" y="5922299"/>
            <a:chExt cx="2684928" cy="1903027"/>
          </a:xfrm>
        </p:grpSpPr>
        <p:sp>
          <p:nvSpPr>
            <p:cNvPr id="130" name="燕尾形 129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燕尾形 4"/>
            <p:cNvSpPr/>
            <p:nvPr/>
          </p:nvSpPr>
          <p:spPr>
            <a:xfrm>
              <a:off x="630577" y="5922299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2572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95600" y="1588133"/>
            <a:ext cx="7704856" cy="1296144"/>
          </a:xfrm>
          <a:prstGeom prst="rect">
            <a:avLst/>
          </a:prstGeom>
          <a:solidFill>
            <a:srgbClr val="0000F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“凡治众如治寡，分数是也。”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——《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孙子兵法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99174" y="3186546"/>
            <a:ext cx="1917289" cy="67842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801349" y="4660804"/>
            <a:ext cx="1262213" cy="67842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293858" y="4673819"/>
            <a:ext cx="1262213" cy="67842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786367" y="4682006"/>
            <a:ext cx="1262213" cy="67842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</p:txBody>
      </p:sp>
      <p:cxnSp>
        <p:nvCxnSpPr>
          <p:cNvPr id="25" name="直接连接符 24"/>
          <p:cNvCxnSpPr>
            <a:stCxn id="20" idx="2"/>
          </p:cNvCxnSpPr>
          <p:nvPr/>
        </p:nvCxnSpPr>
        <p:spPr>
          <a:xfrm flipH="1">
            <a:off x="1579608" y="3864972"/>
            <a:ext cx="1278210" cy="795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2"/>
          </p:cNvCxnSpPr>
          <p:nvPr/>
        </p:nvCxnSpPr>
        <p:spPr>
          <a:xfrm flipH="1">
            <a:off x="2821746" y="3864972"/>
            <a:ext cx="36073" cy="795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2"/>
          </p:cNvCxnSpPr>
          <p:nvPr/>
        </p:nvCxnSpPr>
        <p:spPr>
          <a:xfrm>
            <a:off x="2857819" y="3864972"/>
            <a:ext cx="1182965" cy="81703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807968" y="3348291"/>
            <a:ext cx="5184429" cy="245697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原问题分解为相同的子问题；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子问题变简单；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有递归出口；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16463" y="436771"/>
            <a:ext cx="3458078" cy="988329"/>
            <a:chOff x="511397" y="5847799"/>
            <a:chExt cx="3031948" cy="1903027"/>
          </a:xfrm>
        </p:grpSpPr>
        <p:sp>
          <p:nvSpPr>
            <p:cNvPr id="13" name="燕尾形 12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燕尾形 4"/>
            <p:cNvSpPr/>
            <p:nvPr/>
          </p:nvSpPr>
          <p:spPr>
            <a:xfrm>
              <a:off x="511397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分治与递归</a:t>
              </a:r>
            </a:p>
          </p:txBody>
        </p:sp>
      </p:grpSp>
      <p:sp>
        <p:nvSpPr>
          <p:cNvPr id="15" name="五边形 1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17" name="燕尾形 16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229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793723" y="1900816"/>
            <a:ext cx="1051836" cy="3603758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递归三要素</a:t>
            </a:r>
          </a:p>
        </p:txBody>
      </p:sp>
      <p:graphicFrame>
        <p:nvGraphicFramePr>
          <p:cNvPr id="13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779507"/>
              </p:ext>
            </p:extLst>
          </p:nvPr>
        </p:nvGraphicFramePr>
        <p:xfrm>
          <a:off x="2503798" y="1678751"/>
          <a:ext cx="4468365" cy="446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左右箭头 23"/>
          <p:cNvSpPr/>
          <p:nvPr/>
        </p:nvSpPr>
        <p:spPr>
          <a:xfrm>
            <a:off x="2029168" y="3438633"/>
            <a:ext cx="885900" cy="450957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816463" y="436771"/>
            <a:ext cx="2999617" cy="988329"/>
            <a:chOff x="511397" y="5847799"/>
            <a:chExt cx="3031948" cy="1903027"/>
          </a:xfrm>
        </p:grpSpPr>
        <p:sp>
          <p:nvSpPr>
            <p:cNvPr id="10" name="燕尾形 9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燕尾形 4"/>
            <p:cNvSpPr/>
            <p:nvPr/>
          </p:nvSpPr>
          <p:spPr>
            <a:xfrm>
              <a:off x="511397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递归模型</a:t>
              </a:r>
            </a:p>
          </p:txBody>
        </p:sp>
      </p:grpSp>
      <p:sp>
        <p:nvSpPr>
          <p:cNvPr id="15" name="五边形 1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5871" y="396250"/>
            <a:ext cx="2952667" cy="988329"/>
            <a:chOff x="511397" y="5831598"/>
            <a:chExt cx="2792539" cy="1903027"/>
          </a:xfrm>
        </p:grpSpPr>
        <p:sp>
          <p:nvSpPr>
            <p:cNvPr id="20" name="燕尾形 19"/>
            <p:cNvSpPr/>
            <p:nvPr/>
          </p:nvSpPr>
          <p:spPr>
            <a:xfrm>
              <a:off x="511397" y="6101950"/>
              <a:ext cx="268492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燕尾形 4"/>
            <p:cNvSpPr/>
            <p:nvPr/>
          </p:nvSpPr>
          <p:spPr>
            <a:xfrm>
              <a:off x="851977" y="5831598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设计思想</a:t>
              </a:r>
            </a:p>
          </p:txBody>
        </p:sp>
      </p:grpSp>
      <p:graphicFrame>
        <p:nvGraphicFramePr>
          <p:cNvPr id="17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567399"/>
              </p:ext>
            </p:extLst>
          </p:nvPr>
        </p:nvGraphicFramePr>
        <p:xfrm>
          <a:off x="6972163" y="1678751"/>
          <a:ext cx="4468365" cy="446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左右箭头 17"/>
          <p:cNvSpPr/>
          <p:nvPr/>
        </p:nvSpPr>
        <p:spPr>
          <a:xfrm>
            <a:off x="6497533" y="3197254"/>
            <a:ext cx="885900" cy="450957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6463093" y="4293096"/>
            <a:ext cx="885900" cy="450957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6463093" y="5388938"/>
            <a:ext cx="885900" cy="450957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015936" y="3152145"/>
            <a:ext cx="792088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35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02699" y="4205528"/>
            <a:ext cx="266429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35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72581" y="5399052"/>
            <a:ext cx="328576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Fact(n)=n*Fact(n-1)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921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 animBg="1"/>
      <p:bldP spid="19" grpId="0" animBg="1"/>
      <p:bldP spid="22" grpId="0" animBg="1"/>
      <p:bldP spid="2" grpId="0"/>
      <p:bldP spid="23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rgbClr val="0000FF"/>
          </a:solidFill>
        </a:ln>
      </a:spPr>
      <a:bodyPr rtlCol="0" anchor="ctr"/>
      <a:lstStyle>
        <a:defPPr>
          <a:defRPr sz="3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32601</TotalTime>
  <Words>1408</Words>
  <Application>Microsoft Office PowerPoint</Application>
  <PresentationFormat>宽屏</PresentationFormat>
  <Paragraphs>291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仿宋_GB2312</vt:lpstr>
      <vt:lpstr>华文细黑</vt:lpstr>
      <vt:lpstr>华文行楷</vt:lpstr>
      <vt:lpstr>宋体</vt:lpstr>
      <vt:lpstr>Microsoft Yahei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教学节段6</dc:title>
  <dc:creator>lidongmei</dc:creator>
  <cp:lastModifiedBy>Eclipse _w</cp:lastModifiedBy>
  <cp:revision>1761</cp:revision>
  <dcterms:created xsi:type="dcterms:W3CDTF">1996-07-15T15:40:02Z</dcterms:created>
  <dcterms:modified xsi:type="dcterms:W3CDTF">2024-11-03T00:51:00Z</dcterms:modified>
</cp:coreProperties>
</file>