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8" r:id="rId1"/>
    <p:sldMasterId id="2147483700" r:id="rId2"/>
  </p:sldMasterIdLst>
  <p:notesMasterIdLst>
    <p:notesMasterId r:id="rId24"/>
  </p:notesMasterIdLst>
  <p:sldIdLst>
    <p:sldId id="256" r:id="rId3"/>
    <p:sldId id="414" r:id="rId4"/>
    <p:sldId id="416" r:id="rId5"/>
    <p:sldId id="417" r:id="rId6"/>
    <p:sldId id="418" r:id="rId7"/>
    <p:sldId id="419" r:id="rId8"/>
    <p:sldId id="420" r:id="rId9"/>
    <p:sldId id="399" r:id="rId10"/>
    <p:sldId id="400" r:id="rId11"/>
    <p:sldId id="402" r:id="rId12"/>
    <p:sldId id="401" r:id="rId13"/>
    <p:sldId id="403" r:id="rId14"/>
    <p:sldId id="405" r:id="rId15"/>
    <p:sldId id="406" r:id="rId16"/>
    <p:sldId id="407" r:id="rId17"/>
    <p:sldId id="408" r:id="rId18"/>
    <p:sldId id="409" r:id="rId19"/>
    <p:sldId id="411" r:id="rId20"/>
    <p:sldId id="410" r:id="rId21"/>
    <p:sldId id="413" r:id="rId22"/>
    <p:sldId id="415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992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2-05-04T00:36:23.2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3916 5697,'0'18,"18"0,-18-1,17 1,1 0,0-1,-1-17,1 18,0-1,-1 19,1-36,35 0,-36 0,19 0,-1 0,-17 0,17 0,18 0,-18 0,0 0,1 0,-19 0,54 0,-36 0,0 0,18 0,-35 0,17 0,1 0,-19 0,1 0,17 0,0 0,1 0,-1 0,18 0,-36 0,1 0,0 0,-1 0,36 17,-35-17,17 0,-17 0,0 0,-1 0,1 0,17 0,-17 0,35 0,-36 0,1 0,0 0,-1 0,1 0,-1 0,1 0,0 0,-1 0,36 0,-17 0,-1 0,0 0,0 0,1 0,-19 0,1 0,0 0,-1 0,19 0,-19 0,1 0,-1 0,1 0,0 0,-1 0,1 0,0 0,-1 0,1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2-05-04T00:45:44.4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3281 5503,'0'-17,"18"17,-1 0,72 0,-19 0,18 0,-17 0,35 0,17 0,-70 0,-35 0,35 0,-36 0,1 0,0 0,-1 0,19 0,-1 0,35 0,-34 0,17 0,-36 0,1 0,0 0,-1 0,1 0,-1 0,19 0,-19 0,1 0,17 0,-17 0,0 0,-1 0,1 0,-1 0,19 0,-19 0,36 0,18 17,-54-17,54 0,0 0,-19 0,-16 0,-1 0,0 18,54-18,-37 0,-16 0,17 0,35 0,-35 0,-18 0,18 0,-35 0,35 0,-1 0,-34 0,0 0,-1 0,1 0,35 0,0 0,-36 0,19 0,-1 0,-17 0,35 0,-18 0,-18 0,19 0,-1 0,18 0,-18 0,-17 0,-1 0,1 0,0 0,35 0,-18 0,53 0,-17 0,35 0,-54 0,-16 0,34 0,-17 0,-35 0,35 0,17 0,1 0,-53 0,52 0,1 0,34 0,1 0,-35 0,-54 0,19 0,-1 0,-17 0,-1 0,36 0,-35 0,35 0,-18 0,18 0,18 0,-54 0,1 0,-1 0,1 0,0 0,35 0,-36 0,19 0,-19 0,1 0,0 0,-1 0,18 0,1 0,17 0,-36 0,1 0</inkml:trace>
  <inkml:trace contextRef="#ctx0" brushRef="#br0" timeOffset="6026.6519">4939 5503,'0'-17,"0"-1,18-17,35-18,-36 18,19-18,-19 35,-17 0,18-35,-18 1,18 16,-18 1,0 17,0-17,0 17,0-34,0 16,0 19,0-1,0-17,0 17,0 0,0-35,-18 1,18 34,-18-17,1-1,-36 1,17-35,1 52,35 0,-53 1,36-19,-1 19,0-1,-17 18,17 0,1 0,-18 0,-36 0,18 0,-17 0,52 0,-53 0,54 0,-1 0,-52 0,52 0,-17 0,-1 0,19 0,-19 0,-17 0,18 0,18 0,-1 0,-35 0,35 0,1 0,-1 18,0-18,-17 0,-18 53,36-36,-19-17,-17 36,18-19,17 1,-17-18,0 17,17 1,-17 17,17-35,1 0,17 18,-18-18,0 18,-17-18,18 17,-1-17,18 18,-18-18,-17 35,17-17,1-18,-1 17,-17 19,17-19,18 1,-17 17,-1-17,18 0,-35-1,17 1,18 0,0 17,0-18,-18 19,18-19,0 1,0 0,0 35,0-1,0-34,0 17,0-17,0 17,0 1,0-19,0 1,0 0,0-1,0 1,0-1,18 1,0 0,-1 17,1-17,0-18</inkml:trace>
  <inkml:trace contextRef="#ctx0" brushRef="#br0" timeOffset="8178.2239">6633 5468,'-18'0,"36"-18,-1 1,36-36,-35 18,17-1,-17 19,-18-1,17-35,-17 35,18 18,-18-17,0-18,35-18,-35 35,0-17,0-1,0 1,0 18,0-36,0 17,0 1,0 0,-35-1,17 36,-17-35,17 18,18-1,-35-17,17 35,1-36,-36 19,35 17,1-18,-36 0,35 1,-17 17,17-35,1 35,-1 0,0-18,1 18,-1 0,-17 0,17-18,-35 18,18-17,-18-1,0-17,35 35,-35-53,36 53,-36-18,0 18,35 0,1 0,-19 0,19 0,-18 0,-1 53,1-53,17 18,-17-1,0-17,17 0,-35 36,36-36,17 17,-36 1,19 0,-1-1,-17 1,17-1,0 19,1-36,17 17,-18 1,1 0,-1 17,0-17,1 17,-1-18,-17 19,17-1,0 0,18-17,-17 17,-18 1,17-19,0 36,1-18,-1 18,18 0,-18-18,1-17,17 0,0-1,0 1,0 0,0-1,17 1,1 0,53-1,-19-17,-34 36,0-36,-1 0</inkml:trace>
  <inkml:trace contextRef="#ctx0" brushRef="#br0" timeOffset="10260.1763">7038 5380,'-17'0,"-1"0,-35-35,0-71,36 88,17-17,-36 0,36 17,0-17,0 17,0-17,0 17,0 0,0 1,0-1,0 1,0-1,0 0,0 1,0-36,0 35,0 0,0 1,0-19,36 1,-19 0,1 17,-1 1,1-1,0 0,35 1,-18-1,35 18,1-18,0-34,-54 52,54-18,-18 18,0-18,-18 18,0 0,0-17,18 17,36 0,16 0,1 0,0 0,0 0,53 0,-54 0,-52 0,-35 0,17 0,-17 17,-18 19,35 34,-35-17,0-18,0 18,0-35,0-1,0 1,0 0,0-1,0 19,0-19,18 36,-18-35,0 0,0-1,0 1,0-1,0 1,0 0,0-1,0 19,0 17,0-36,0 18,0 1,0-1,0-17,-35-1,17 1,0-18,18-53</inkml:trace>
  <inkml:trace contextRef="#ctx0" brushRef="#br0" timeOffset="96372.7833">4392 16298,'18'18,"17"-18,54 0,-54 0,-18 0,72 0,16 0,1 0,0 0,18 0,-71 0,-36 0,18 0,-17 0,0 0,-1 0,19 0,-19 0,1 0,35 0,-18-35,-17 35,-1-18,1 18,0-18,-1 18,1 0,35 0,-35 0,17 0,53-17,35-1,-17-17,18 17,-18 18,-54 0,-34-17,0 17,-1 0,-17-36,18 36,0 0,17 0,-17 0,-1 0,1 0,0 0,-1 0</inkml:trace>
  <inkml:trace contextRef="#ctx0" brushRef="#br0" timeOffset="124233.3693">7409 10389,'35'0,"-17"0,17 18,-18-18,36 18,-17 52,-19-70,36 18,0-1,0-17,-18 18,36-18,-1 0,-34 0,-1 0,18 0,53 0,-18 0,-17 0,17 0,-18 0,36 0,-35 0,-36 0,18 0,0 0,0 0,-36 0,36 0,18 0,35 0,-36 0,-52 0,52 0,-52 0,17 0,18 0,-17 0,-1 0,-18 0,19 0,-1 0,0 0,18 0,18 0,-18 0,17 0,-52 0,-1 0,36 0,-35 0,35 0,-35 0,34 0,-16 0,17 0,0 0,-18 0,18 0,-18 0,-17 0,-1 0,1 0,17 0,-17 0,35 0,-18 0,18 0,-18 0,18 0,0 0,-35 0,-1 0,1 0,0 0,-1 0,36 0,-35 0,0 0,34 0,-34 0,35 0,-18 0,-17 0,0 0,-1 0,1 0,-1 0,1 0,35 0,-35 0,-1 0,1 0,0 0,-1-18,1 18,35 0,-36 0</inkml:trace>
  <inkml:trace contextRef="#ctx0" brushRef="#br0" timeOffset="141169.8403">16863 15946,'35'35,"-17"-18,35 36,0 18,-35-71,-1 18,36 34,-35-34,35 17,-36-35,19 0,-19 18,1-18,35 18,-18-18,0 17,-17-17,35 0,-36 0,36 0,-17 0,-19 0,71 0,-35 0,-17 0,-19 0,19 0,-19 0,124-17,-123 17,35-53,0 35,17-17,-52 35,0-18,-1 1,1-1,0 0,-1 18,36-35,-35 35,-18-18,17 1</inkml:trace>
  <inkml:trace contextRef="#ctx0" brushRef="#br0" timeOffset="172948.6531">3034 15081,'0'18,"3493"35,-2858-53,-529 0,-1 0,19 0,-18 0,35 0,-35 17,52 19,-52-19,35-17,18 0,-18 0,0 0,0 0,1 0,-1 0,35 0,-17 0,17 0,1 0,-1 0,-35 0,-35 0,-71 0,0 0,1 18,-19-18,1 0</inkml:trace>
  <inkml:trace contextRef="#ctx0" brushRef="#br0" timeOffset="215494.0561">2893 10513,'0'17,"0"19,0-19,0 19,0-19,0 36,0-18,0 18,0 18,-18-18,1 17,-1-52,1-18,17 53,-18 17,-70 513,88-495,0 18,0-1,0 1,0-53,0-18,0 54,0-19,0 36,0 0,0 0,0-18,0 18,0 0,0-1,0 1,0 18,35-1,-35-17,0-35,0-19,0 37,0-36,0-18,18 18,-18-36,17 19,-17-1,53 0,-53-17,0 0,0 17,0 18,18 35,-1-53,19 1,-19-19,36 18,-35-17,17 17,36 1,-1-19,19 36,-1-35,0-1,-18 1,54 17,-18-17,17 0,18 17,-17 0,-18 0,-71-35,-17 18,17-18,-17 0,34 0,-34 0,35 0,-35 0,52 18,-52-18,52 17,-52-17,17 0,1 53,-19-53,36 18,0-18,0 18,0-1,17 1,-17-18,-17 0,17 0,35 17,0 19,18-19,-53-17,-36 0,19 0,-1 0,-17 0,34 0,-16 0,17 0,-36 0,36 0,18 0,17 0,-18 0,-34 0,-1 0,0 0,1 0,-19 0,1 0,-1 0,19 0,-1 0,0 0,18 0,-35 0,35 0,-18 0,-17 0,52 0,-17 0,53 0,-53 0,-35-17,17-1,-17 0,17 1,-35-1,35 1,-17 17,35-18,-18-17,18 35,-36-18,36 0,-35 18,17-17,1-19,-1-16,0 16,-17 19,17-36,36 0,-54 18,18-18,-17-18,0 53,-18-17,35-18,-17 0,-1-17,-17 17,36 18,-36-18,0 0,0 17,0-34,0 17,0-18,0 18,0-17,0 17,0-18,0-34,0 16,0-16,0 34,0-35,0 0,0 36,0 17,0 0,0 0,0-35,0 35,0 0,0-35,0 53,0 17,0-70,0 52,0-16,0-1,0 35,0-35,0-17,0-19,0 36,0 1,0-19,0 18,0 18,0-1,0 1,0 18,0-19,0 19,0-19,0 19,-18-1,18-17,-18 0,-17-18,17 35,1-35,-1 35,18 1,0-1,-53-17,18 35,17 0,-35 0,18-18,-53-17,0 0,17 17,-17 0,0-35,-18 36,-18-1,19-17,-19 17,18 1,18-19,70 36,-17 0,-18-17,18 17,0 0,-18 0,-18 0,1 0,34 0,-34 0,-18 0,17 0,-35 0,18 0,-18 0,36 0,17 0,0 0,-35 0,17 0,-35 0,-17 0,52 0,-17 0,18 0,-1 0,-17 0,35 0,18 0,-18 0,-36 0,37 0,16 0,1 0,-18 0,0 0,18 0,0 0,17 0,0 0,-17 0,0 0,17 0,-17 0,17 0,-35 0,18 0,0 0,17 0,0 0,1 0,-1 0,1 0,-1 0,0 0,1 0,-36 0,35 0,0 0,1 0,-1 0,1 0,-19 0,19 0,-1 0,0 0,1 0,-19 0,19 0,-1 0,1 0,-1 0,0 0,-17 0,-18 0,0 0,18 0,-36 0,54 0</inkml:trace>
  <inkml:trace contextRef="#ctx0" brushRef="#br0" timeOffset="222553.667">7920 10724,'0'36,"-17"-19,17 36,0 18,0 17,-18-35,18-18,-53 18,53-18,0 18,-18-35,18 35,0 0,0-18,0 18,0-18,0 36,0-54,0 19,0-1,0 0,0 18,0-35,0 17,0-17,0 35,0 0,0-18,0 18,0 0,0 35,0-35,0-18,0 36,0 17,0 18,0 0,0-1,0 19,0-107,0 54,0-18,0 18,0-1,0-52,0 52,0 1,0-36,0-17,0 35,0 0,-17-1,17-34,0 17,0-17,0 17,0 1,0-19,0 18,0-17,0 17,-36 1,19 17,-1 35,18-35,0-18,0 53,0-17,0 17,0-17,0 17,0 18,0-54,0-34,0 35,18 0,17 0,-35-18,18 0,17 1,-17-19,-1 36,19-35,-36-1,35 19,-18-36,1 17,-18 1,18 0,-1-18,-17 17,18 1,0-18,-1 0,1 18,17-18,-17 0,17 0,18 0,18 0,-1 0,36 0,-53 0,-18 0,18 0,71 35,-19-35,-34 0,-36 0,-17 0,17 0,-17 0,-1 0,1 0,0 0,-1 0,1 0,0-35,17-18,-17 35,17-35,-18 18,1 17,17-17,18-18,-35 18,17-1,-17 1,17-35,18-36,-35 18,17-18,18-53,0 36,-36 70,1 0,0-18,17 1,-17-54,-1 18,-17-17,18 17,17-53,-17 18,17 0,-17-18,-1 18,19-18,-36 18,17 0,19-18,-19 18,-17 36,0-1,0-18,0 54,0-1,0 1,0 34,0 1,0 17,0 1,0-19,0-17,0 36,-17-18,-1-18,-17-18,17 36,0-18,-17 0,0-18,-18 36,35 0,-17-18,17 35,1 1,-19 17,1-36,18 36,-36 0,0 0,17-17,-16 17,-37-18,-17-17,-35 35,18-18,17 1,-35 17,17 0,19 0,34 0,36 0,0 0,-18 0,35 0,0 0,1 0,-1 0,0 0,1 0,-1 0,-17 0,-18 17,0 19,53-19,-18-17,1 0,-1 18,0-18,1 17,-36 1,53 0,0-1,0 1,0 0,0-1,0 1,0 0,0-1,0 1,0-1</inkml:trace>
  <inkml:trace contextRef="#ctx0" brushRef="#br0" timeOffset="235404.6114">3228 7814,'18'18,"0"17,-1-35,1 18,17-1,-17 1,-1-18,1 0,0 0,-1 0,19 0,-19 18,36-18,-35 0,35 0,17 17,18 1,-35-1,-17-17,17 0,52 18,19 17,-18-35,0 0,-1 0,-16 0,-54 0,-18 0,19 0,-1 0,0 0,-17 0,17 0,-17 0,70 0,-53 0,-17 0,0 0,17 0,18 0,-36 0,19 0,-1 0,18 0,-18 0,18 0,35-17,-35 17,-18 0,54-18,-36 0,-36 18,36 0,18-17,-54 17,1-18,35 18,53-35,-89 35,19-18,-1 18,0 0,0-17,-17-1,35 18,-18 0,18 0,-18 0,18 0,-35-18,35 18,-18 0,1 0,-1 0,-18 0,36 0,0 0,-17 0,16 0,19 0,-36 0,18 0,18 0,-18 0,-36 0,1 0,0 0,35 0,-36 0,71 0,-70 0,35 0,-18 0,18 0,-35 0,35 0,0 0,-18 0,18 0,35 0,18 0,-36 0,19 0,-19 0,36 0,-18 0,-35 0,-35 0,35 0,0 0,-36 0,1 0,-1 0,1 0,17 0,-17 0,0 0,17 0,-17 0,17 0,-18 0,1 0,53 0,-18 0,-36 0,1 0</inkml:trace>
  <inkml:trace contextRef="#ctx0" brushRef="#br0" timeOffset="271962.1795">19350 12629,'18'0,"-1"0,1 0,17 0,-17 0,0 18,-1 0,36-18,-17 0,16 0,37 17,-19-17,1 18,-36 0,-17-18,-1 0,1 0,0 0,17 0,-18 0,-17 17,36 1,-19-18,1 0,35 0,-35 18,-1-18</inkml:trace>
  <inkml:trace contextRef="#ctx0" brushRef="#br0" timeOffset="286658.0794">19897 16016,'0'53,"0"-35,0 35,0-1,0-34,-18 35,1-18,17 1,0-19,-18-17,18 18,0 0,0-1,-18 18,18 36,-35-36,35-17,0 17,-17 0,17 18,0-17,-18-19,18 1,18-18,34-18,1-17,-35 17,35 1,88-19,-18 1,-17 18,18-1,-18 18,-71 0,-17-18,-1-17,1 35,-1 0,1-18,17 1,-17 17,0-18</inkml:trace>
  <inkml:trace contextRef="#ctx0" brushRef="#br0" timeOffset="287669.7834">20426 16034,'0'70,"0"18,0-35,0-17,-35-1,35 0,0-17,0 35,0 0,0-36,0 36,0-17,0-1,0-18,0 36,0-35,0 35,0-35,0 35,0-36,0 18,0-17,0 35,0-35,0-1,0 1</inkml:trace>
  <inkml:trace contextRef="#ctx0" brushRef="#br0" timeOffset="290398.164">22155 15875,'17'0,"1"0,0 0,17 0,0 0,1 18,-19-1,18 1,1-18,-19 0,36 35,-35-35,-18 18,0-1,0 1,0 0,0 35,0-36,-35 1,-1 0,19-1,-1 1,0-18,1 0,-18 35,17-35,0 18,1-18,-36 35,35-35,0 0,-34 0,16 0,1 18,0-18,-1 35,89-35,0 0,35 0,89 0,-142 0,-17 0,-1 0,1 0,17 35,-35-17,18 0,0 17,-1-35,1 53,-1-36,-17 1,18 35,0-35,-18-1,0 18,0-17,0 0,0-1,0 36,0-35,-18 0,-17-18,17 0,1 17,-19 19,36-19,-17-17,-1 18,0-18,-17 35,0-17,0-18,-1 17,19-17,-19 0,-17 53,36-53,-1 0,1 0,-1 0,0 0,1 18,-36-18,35 0,0 0,-17 18,17-18,1 0,-1 0,1 0,-1 0,-17 0,-18 0,35 0,0 0,-17 0,0 0,0 0,-1 0</inkml:trace>
  <inkml:trace contextRef="#ctx0" brushRef="#br0" timeOffset="300204.4662">14552 1182,'0'35,"0"-17,18-1,0-17,-18 18,35 0,-17-18,17 35,-17 0,17 36,-35-54,35 36,-35-17,0-19,18 54,-18-54,0 19,0-1,0-17,0-1,17-70,36-35,-17-18,16-17,1 52,-35 36,35-18,0-17,-36 70,1 0,-18-18,18 18,-1 0,-17 35,0-17,0-1,0 19,0-19,0 1,0 0,0-1,0 1,0 17,0-17,0-1,0 1,0 0,0 17,0-17,0 17,0-17,0 17,0-17,0 34,0 1,0-35,0 0,18-1,0 1,-1 0,19-1,-19-17,36 0,-18 0,18 0,-35 0,17 0,36 0,-54-17</inkml:trace>
  <inkml:trace contextRef="#ctx0" brushRef="#br0" timeOffset="308521.0872">17145 1217,'18'0,"-18"18,0 17,35 18,-35-18,0 18,18 35,0-17,-18 17,0 18,0-71,0-17,0-1,0-69,17-54,-17 35,0 18,0 18,0 17,0 1,18-36,-1 35,1 0,-18 1,0-1,0 1,18-1,-1 18,1-18,0 1,-1-1,1 18,0-18,-18 1,17-1,1 0,-1 1,19-1,-19 18,1 0,-18-35,0 17,18 18,-1 0,-17 18,0 17,0 0,0 1,0 17,0 0,0-18,0 18,0-36,0 36,0-17,0-19,0 1,0 17,0-17,0-1,0 1,0 0,0-1,0 36,0-35,0 17,18-17,0-18,34 0,-34 0,88-35,-88 35,-1-18,1-35,0 35,-1 1,-17-1,0-17</inkml:trace>
  <inkml:trace contextRef="#ctx0" brushRef="#br0" timeOffset="309299.0249">17851 1499,'-35'0,"52"0,1-17,0 17,-1 0,1 0,-1 0,1 0,35-18,-35 18,-1 0,19-18,-1 18,18 0,-36 0,1 0</inkml:trace>
  <inkml:trace contextRef="#ctx0" brushRef="#br0" timeOffset="310006.0348">18662 1094,'18'0,"-18"17,0 36,0 35,0-35,0 0,0 35,0-17,0 35,0 0,0-71,0-17,0 34,0-34,18 35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2-05-04T00:36:53.4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10372 14358,'0'18,"18"-1,-1-17,1 18,0-18,34 18,-34-18,0 0,-1 0,19 0,-1 53,0-53,18 0,35 0,-52 0,-1 0,35 0,19 0,16 0,-52 0,-17 0,34-36,1 19,17 17,-17-18,-19 18,-34 0,35 0,-35 0,17-18,-17 18,-1 0,36 0,0-17,18-1,-1 18,18 0,18 0,0 0,-53 0,-35 0,34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2-05-04T00:37:09.2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4728 9560,'0'18,"17"-18,36 0,-18 0,18 18,0-18,-18 0,36 0,35 17,300 18,-265-35,0 0,0 0,0 0,0 0,-35 0,17 0,-17 0,-70 0,-1 0,35 0,19 0,-19 0,36 0,17 0,-52 0,35-35,0 35,-18 0,-18 0,36 0,-35 0,-36 0,18 0,-18 0,1 0,16 0,19 0,-36 0,-17 0,0 0,-1 0,1 0</inkml:trace>
  <inkml:trace contextRef="#ctx0" brushRef="#br0" timeOffset="6421.8791">14482 11077,'18'0,"-1"0,1 0,-1 18,36-1,-35-17,35 0,-18 18,18-18,0 0,-18 0,1 0,52 0,-35 0,-18 0,18 0,35 0,-17 0,17 18,-53-18,18 17,-18-17,-17 0,35 0,-36 0,19 0,17 0,-18 0,0 0,89 0,-89 0,-17 0,35 0,-18 0,0 0,18 0,18 0,-19 0,-16 0,34 0,-17 0,-35 0,-1 0,1 0,0 0,17 0,0 0,-17 0,17 0,1 0,-1 0,0 0,-17 0,-1 0,1 0,0 0,-1 0,1 0,0 0,17 0,0 0,0 0,18 0,-35 0,35 0</inkml:trace>
  <inkml:trace contextRef="#ctx0" brushRef="#br0" timeOffset="16146.4437">4657 15240,'0'-18,"35"18,53 0,18 0,-35 0,35 0,0 0,-1 0,54 0,-53 0,35 0,-35 0,0 0,17 0,-17 0,-71 0,1 0,16 0,1 0,-17 0,-19 0,1 0,0 0,-1 0,36 0,-35 0,35 0,-36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2-05-04T00:37:57.6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3070 11042,'0'-18,"282"1,-265 17,19 0,-1 0,0-18,18 0,35 18,-35-17,-18 17,18 0,-17 0,-19 0,19 0,-19-18,1 18,0 0,34-18,-34 18,35 0,-18-17,18 17,-18 0,1 0,-19 0,19 0,-1 0,0-18,18 1,0 17,-18-18,54 18,-19-18,71-17,-123 35,17 0,-17 0,17 0,-17 0</inkml:trace>
  <inkml:trace contextRef="#ctx0" brushRef="#br0" timeOffset="10918.0024">18274 9049,'18'0,"-18"17,0 1,0 0,18-1,-18 1,17 17,1 18,70 124,-70-160,-1-17,1 0,0 0,-1 18,18-18,36 70,-18-70,35 0,18 0,-36 0,-34 0,-1 0,-17 0,-1 0,1 0,0 18,-1-18,1 0,0 0,-1 0,36 0,-35 0,-1 0,1 0,0 0,-1-18,19 1,-19 17,1-18,-1 0,36-17,-35 18,17-19,1 1,17 0,-36 17,18-17,-35 17,18 18,0-17,-18-1,0 0,0-35,0 18,17-18,-17 0,0 18,0-18,0-35,0-18,0 35,0 1,0 35,0-36,0 36,0-1,-17-16,-1 34,0 0,18 1,0-1,-17 0,17 1,-18-1,18 0,-35-17,0 0,17 0,0 17,1 0,-1 1,-17-1,-1-17,19 17,17 1,-18 17,-17 0,17-18,1 0,-1 18,0-17,1-1,-1 18,0 0,1 0,-18 0,-18 53,35-53,-17 53,-18-53,-35 35,52 0,1 1,17-19,-17 1,-18 0,36-1,-19 1,1-18,0 53,17-53,0 17,-34 19,16-19,36 1,-53 17,36-17,-1 17,0-35,1 18,-1-1,-17 1,0 17,17-35,18 18,-18 17,18 18,-17-35,17-1,0 36,0-35,0 0,0-1,0 19,0-19,0 1,0 17,0-17,0-1,0 1,0 0,0 17,0-17,0-1,0 1,0-1,0 36,0-35,0 17</inkml:trace>
  <inkml:trace contextRef="#ctx0" brushRef="#br0" timeOffset="14034.4374">14782 1464,'0'18,"0"-1,17 1,1 0,0 35,17-1,-17-16,-1 17,18 35,18 35,0 1,0-18,-35 17,-18-105,17-1,1-17,-18-17,53-19,-35-17,-1-17,1 52,0-17,17-36,-35 54,0-36,35 0,-35 35,0 1,0-1,0 0,18 1,-18-1,17 1,1-1,-18 0,18 18,-18-17,0-1,35-17,-35-1,18 19,-1-1,1 1,0 17,-1 17,18 71,-17 1,0-19,17 54,0-1,1 18,52 177,-71-318,-17-53,0 0,0-53,18 0,0-17,17 70,-35 0,18-18,-1 1,-17 34,0 19,18-1,-18 1,18-19,-18 1,17 17,1 18,-1-53,1 36</inkml:trace>
  <inkml:trace contextRef="#ctx0" brushRef="#br0" timeOffset="15364.0793">16210 1411,'18'18,"-18"52,0-17,0 53,0 70,0 36,0 0,0-36,0 1,0-36,-18-18,18-140,0-19,0-17,0-17,0-36,0 53,0 0,0-53,0 0,0-35,18 18,0-18,-18 35,17-18,1 72,-18-1,18-18,-18 18,35 0,-35 18,0 17,0-35,0 36,0-54,0 54,18 17,-1 17,54 18,-71-17,17 35,1 0,17-18,-17 0,-18-17,0 35,0-35,0 35,0-36,0 1,0 0,0-1,0 18,0-17,0 0,0-1,0 1,0 0,0-1,0 1,0 0,-35-18,17 0,0 0,-17 0,0 0,-18 0,35 0,1 0,-1 0,0 0,1 0</inkml:trace>
  <inkml:trace contextRef="#ctx0" brushRef="#br0" timeOffset="16683.1517">16863 1111,'0'0,"0"18,0 0,0 17,0 18,0-18,0 18,0 53,0-18,-18 88,18-158,-17 17,17 18,-18-35,18 17,0-17,0-1,-17 1,17 0,0-1,0 1,0 0,0-1,0 1,0-1,0 1,0 0,-18-1,18 1,0 0,0-1,-18-17,18 18,0 0,-17-1,17 1,0 17,-18-35,0 35,18-17,0 0,0 17,18-35,70 0,0-53,1 35,-19 18,18-17,-52 17,-36-18,17 18,1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2-05-04T00:39:11.4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15205 7214,'35'0,"1"0,17-17,-36-1,36 18,18-35,-54 35,1 0,0-18,-1 0,1 18,17 0,-17 0,-1 0,1 0,0 0,-1 0,19 0,-19 0,1 0,17 0,-17 0,35 0,-36 0,36 0,-17 0,16 0,-16 0,-1 0,-17 0,-1 0,1-17,17 17,18 0,-35 0,35-53</inkml:trace>
  <inkml:trace contextRef="#ctx0" brushRef="#br0" timeOffset="1264.8332">18592 7073,'0'18,"0"-1,53-17,-36 0,1 0,17 0,18 0,-35 0,35 0,-18 0,-17 0,34 0,-34 0,0 0,52 0,-52 0,0 0,-1 0,1 0,0 0,-1 0,1 0,-1 0,36 0,0 0,35-17,-17-1,53 1,-72 17,-16-18,-1 0,-17 18</inkml:trace>
  <inkml:trace contextRef="#ctx0" brushRef="#br0" timeOffset="8661.6242">12630 8008,'53'0,"0"0,17 0,142 0,-159 0,-18 0,0 0,71 0,-88 0,17 0,-17 0,52 0,-52 0,0 0,-1 0,1 0,35 0,-18 0,18 0,-18 0,18 0,35 0,-17 0,17 0,-17 0,34 0,1 0,-53 0,-18 0,54 0,34 0,71 0,-17 0,34 0,1 0,-36 0,1 0,-36 0,0 0,-35 0,17 0,-17 0,0 0,35 0,141 0,-123 35,-18-35,0 0,-35 0,0 0,-71 0,-17 0,17 0,-17 0,-1 0,1 0,0 0,70 0,-18 0,19 0,16 0,1 0,0 0,0 0,-18 0,18 0,0 0,0 0,-1 0,19 0,-18 0,-53 0,-36 0,19 0,-1 0,-18 0,19 36,-19-36</inkml:trace>
  <inkml:trace contextRef="#ctx0" brushRef="#br0" timeOffset="12472.5057">10936 11889,'18'0,"-18"17,35 54,18 52,-35 1,17 17,-17 0,-18 18,0-53,17-124,1-17,0-54,35-34,-18 70,-17 18,17-18,18-35,17-1,-34 19,-19 52</inkml:trace>
  <inkml:trace contextRef="#ctx0" brushRef="#br0" timeOffset="12973.2602">11395 12400,'0'18,"0"-36,0 89,0-54,0 19,0-19,0 1,0 0,0-1,0 36,0-35,0-36,53-35</inkml:trace>
  <inkml:trace contextRef="#ctx0" brushRef="#br0" timeOffset="13734.1457">11960 11924,'35'0,"-18"18,19 34,17 72,17-1,-17-17,-35 18,-1-18,19 17,-19-17,1 17,-18-105,18 0,-1-18,1-18,17-70,-17 35,-1-18,54-17,-1-35,-17 17,0 18,-17 17,-36 53,0 1,17-1,-17-17,36 17,-19 1,1-36,17 0,-17 35,-1 0,1 1,0 17,-1-35,1-1,-18 19,18 17</inkml:trace>
  <inkml:trace contextRef="#ctx0" brushRef="#br0" timeOffset="14578.9437">12718 12594,'18'0,"-1"0,19 0,-19 0,1 0,52 18,-17-1,-35-17,35 36,-36-19,19 19,-36-19,0 1,0 0,0-1,0 18,0-17,-18 35,-88 18,71-71,-53 17,17-17,-17 0,70 0,36 0,70 0,-17-35,-1 35,1 0,-18 0,-18 0,-17 0,-1 0,1-18,-18-17,0-36</inkml:trace>
  <inkml:trace contextRef="#ctx0" brushRef="#br0" timeOffset="15519.1752">13300 11553,'71'36,"-71"-19,0 1,17-18,1 53,0-35,-1-1,18 54,18-36,-35 0,17 18,18 71,18-1,-36-17,53 17,-35 72,-53-178,0 1,18-1,-18 1,0 0,0-1,17 1,-17 17,0-17,0 0,18-1,0-17,17-17,18-72,0 36,-36 18,1-53,17 0,18 0,18-36,-1 36,1 0,17-36,-70 107,-18-1,35 0,-17 1</inkml:trace>
  <inkml:trace contextRef="#ctx0" brushRef="#br0" timeOffset="16731.7429">14394 12083,'0'17,"0"19,0-19,0 36,0-18,0 18,0 0,0-35,0-1,0 1,0 0,17-1,1 1,0-18,17 0,-17 0,34 0,-34 0,0 18,-1-1,-17 1,18 17,17-35,-17 0,52 0,1 0,35 0,70 0,18 0,-17-35,-142 35,-35-18,-35 1,17 17</inkml:trace>
  <inkml:trace contextRef="#ctx0" brushRef="#br0" timeOffset="17299.4317">15099 12118,'-17'0,"-1"53,-17 0,35-18,-18 18,0 35,1 0,-19 18,36-71,0-17,0 35,0-35,0-1,-35-17,-35 0,-1 0</inkml:trace>
  <inkml:trace contextRef="#ctx0" brushRef="#br0" timeOffset="23144.1023">11095 13053,'18'0,"-1"0,19 53,-19-36,1-17,0 18,-1 0,19-18,-19 17,1-17,-1 18,36 17,0-35,-17 0,-1 0,0 0,-17 0,-1 0,1 18,35 17,0-17,-35-18,17 17,-18-17,1 0,35 18,-35-18,-1 0,1 0,0 0,17 0,-17 0,-1 0,1 0,17 0,-17 0,-1 0,36 0,-17 0,16 0,1 0,-35 0,0-18,-1 18,1-35</inkml:trace>
  <inkml:trace contextRef="#ctx0" brushRef="#br0" timeOffset="24238.8654">12965 13141,'0'-18,"18"18,17 18,0-18,0 18,1-1,34 1,1 0,17 17,-17-35,17 0,-53 0,-17 0,-1 0,19 0,-19 0,1-35,-1 17,36 0,-35 18,35-17,88-107,-70 107,105-89,-141 70,-17 36</inkml:trace>
  <inkml:trace contextRef="#ctx0" brushRef="#br0" timeOffset="39174.1982">6421 11448,'0'-18,"35"18,-17 0,35 35,35 1,-53-19,0-17,18 18,0 35,-17-53,17 0,-36 0,36 0,0 0,-18 0,18 17,18 19,-54-36,19 0,34 0,-17 0,-18 0,18 0,18 0,-36 0,0 0,54 0,-36 17,-36-17,36 0,-35 0,17 0,-17 0,35 0,-1 0,37 0,-36 0,-18 0,18 0,17 0,-17 0,-35 0,0 0,-1 0,18-35,1 35,17-18,-36 18,36-17,-35-1,17 0,18 18,35 0,-17 0,-18 0,-18 0,18 0,211 0,-228-17,-1 17,-17 0,17 0,18 0,0-35,35 17,-17 18,34 0,1 0,53 0,-53 0,0 0,-1 0,-16 0,-36 0,-36 0,18 0,-17-18,17 18,-17 0,0 0,-1 0,1 0,0 0,-1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2-05-04T00:40:23.9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4710 9313,'0'18,"18"-18,17 0,0 0,53 18,0-1,18 19,18-19,-54-17,19 35,-19 1,18-19,36 1,-18 0,17 17,18-35,-35 0,0 0,70 0,1 0,34 0,-34 0,17 0,-18 0,71 0,-212 0,1 0,17 0,52 0,1 0,0 0,35 0,-17 0,-19 0,-87 0,0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2-05-04T00:40:50.9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8132 5891,'18'18,"17"-18,35 0,36 0,-53 0,-18 0,54 0,16 0,36 0,1 0,-1 0,-35 0,-1 0,54 0,-18 0,-35 0,0 0,0 0,0 0,17 0,-17 0,-71 0,-17 0,35 0,0-18,0 18,-1 0,37-17,-54 17,-17-18,-1 18,1 0,0 0,17 0,-18-18,19 18,17 0,-36 0,19 0,-1-17,-18 17,36 0,-17-18,-19-17,19 35,16 0,-16-18,17 18,17-17,-17 17,18 0,35 0,-54 0,-34 0,35 0,-35 0,-1-18,1 18,35 0,-36 0,1 0</inkml:trace>
  <inkml:trace contextRef="#ctx0" brushRef="#br0" timeOffset="1177.4554">13600 5697,'18'0,"-1"0,1 0,35 0,-18 0,53 0,-35 0,0 0,53 0,70 0,36 18,35 0,0-18,0 0,0 0,0 0,0 0,0 0,-1 0,1 0,-35 0,-18 0,-17 0,-36 0,0 0,0 0,0 0,-35 0,-71 0,-17 0,17 0,-17 0,-1 0,1 0,0 0,70 0,-35 0,-18 0,-17 0,52 0,-35 0,-17 0</inkml:trace>
  <inkml:trace contextRef="#ctx0" brushRef="#br0" timeOffset="5129.8189">3475 9666,'35'0,"36"0,35 0,17 0,18 0,-88 0,-17 0,17 0,35 0,-18 0,1 0,-36 0,0 0,54 0,-19 0,36 0,-53 0,-35 0,34 0,37 0,16 0,1 0,0 0,35 0,0 0,-17 0,17 0,-35 0,35 0,0 0,-35 0,0 0,-18 0,0-35,-70 35,-1 0,1 0,0 0,-1 0,1 0,0 0,-1 0,1 0,-1 0,19 0</inkml:trace>
  <inkml:trace contextRef="#ctx0" brushRef="#br0" timeOffset="13478.9646">3405 8396,'-18'0,"18"18,18-18,17 53,-17-53,34 0,-16 0,17 0,35 0,-18 0,19 0,-19 0,18 0,18 0,0 0,35 0,0 0,318 0,-300 0,-54 0,1 0,0 0,-53 0,53 0,-53 0,17 0,19 0,-19 0,36 0,300 0,-265 0,0 0,-35 0,0 0,-1 0,19 0,-54 0,19 0,16 0,1 0,0 0,0 0,0 0,-18 0,-53 0,-17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2-05-04T00:41:31.9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8538 3651,'0'-17,"17"17,1 0,17 0,18 0,18 0,34 17,19-17,-54 0,36 0,35 0,1 0,-19 0,-17 0,0 0,-36 0,18 0,1-17,-19-19,18 1,36-18,-36 18,0-18,0 18,18 17,18-17,-36 17,-35 0,-36 18,36-17,-35 17,35-35,-35 35,17 0,-18-18,36 18,0 0,0 0,-35 0,35 0,-36 0,1 0</inkml:trace>
  <inkml:trace contextRef="#ctx0" brushRef="#br0" timeOffset="5226.2443">10478 5786,'17'0,"513"0,-425 0,1 0,-18 0,-17 0,17 0,-17 0,-36 0,-17 0,-1 0,1 0,0 0,-1 0,1 0,17 0,0 0,1 0,17 0,-36 0,36 0,-35 0</inkml:trace>
  <inkml:trace contextRef="#ctx0" brushRef="#br0" timeOffset="6580.4016">18803 5556,'0'18,"0"0,36-1,17 1,105-1,-105-17,-17 0,52 0,35 0,36 0,-18 0,-35 0,0 0,0 0,-18 0,-18 0,-52 0,0 0,-1 0,36 0,-35 0</inkml:trace>
  <inkml:trace contextRef="#ctx0" brushRef="#br0" timeOffset="15233.0105">11924 7003,'0'17,"36"-17,34 0,-17 0,0 0,-35 0,34 0,1 0,0-17,-35 17,17 0,-17 0,35 0,0-53,-36 53,54-18,-54 18,1 0,0 0,-1 0,1 0,-53 0,-441 0</inkml:trace>
  <inkml:trace contextRef="#ctx0" brushRef="#br0" timeOffset="15931.5027">4745 6879,'53'0,"-106"0,212 0,17 0,1 0,34 0,-34 0,-160 0,19 0,17-35,-36 17</inkml:trace>
  <inkml:trace contextRef="#ctx0" brushRef="#br0" timeOffset="16758.6092">13476 5309,'18'18,"0"-18,17 0,36 0,34 0,-87 0,17 0,36 0,-36 0,0 0,1 0,-19 0</inkml:trace>
  <inkml:trace contextRef="#ctx0" brushRef="#br0" timeOffset="17646.8637">6738 6720,'0'18,"18"17,0-17,35-18,17 0,1 0,-18 0,70 0,53 0,36 0,-18 0,-53 0,-123 0,0 0,-1 0</inkml:trace>
  <inkml:trace contextRef="#ctx0" brushRef="#br0" timeOffset="28705.8791">10831 15963,'17'0,"1"18,0-18,-1 0,18 0,18 0,-17 17,-1-17,53 0,-17 0,34 0,37 0,-37 0,19 0,-18 0,35 0,-88 0,-18 0,53 0,-70 0,17 0,36 0,-54 0,19 0,-19 0,1-17,0 17,-1 0,1 0,-1 0,19 0,-19 0,1 0</inkml:trace>
  <inkml:trace contextRef="#ctx0" brushRef="#br0" timeOffset="30901.9367">4357 16157,'18'0,"-1"0,1 0,0 0,35 0,0 0,-36 0,36 0,53 0,0 0,35 0,35 0,54 0,-54 0,0 0,-35 0,-123 0</inkml:trace>
  <inkml:trace contextRef="#ctx0" brushRef="#br0" timeOffset="62985.994">10566 10813</inkml:trace>
  <inkml:trace contextRef="#ctx0" brushRef="#br0" timeOffset="63761.1638">13247 10777</inkml:trace>
  <inkml:trace contextRef="#ctx0" brushRef="#br0" timeOffset="64594.9788">13970 13070,'0'-17</inkml:trace>
  <inkml:trace contextRef="#ctx0" brushRef="#br0" timeOffset="65183.808">11977 12541</inkml:trace>
  <inkml:trace contextRef="#ctx0" brushRef="#br0" timeOffset="66066.8025">10443 13141</inkml:trace>
  <inkml:trace contextRef="#ctx0" brushRef="#br0" timeOffset="74477.4337">12101 9648,'0'18,"0"0,0-1,0 19,0-1,0-17,0 34,0 1,0 18,0 35,0 0,0 17,0-52,0-18,0-36,0 19,0-19,53-17</inkml:trace>
  <inkml:trace contextRef="#ctx0" brushRef="#br0" timeOffset="75309.6817">13265 11289,'17'0,"19"0,52 0,0 0,-35 0,-18 0,71 0,35 0,36 0,-1 0,-35 0,18 0,-53 0</inkml:trace>
  <inkml:trace contextRef="#ctx0" brushRef="#br0" timeOffset="76399.9731">11183 12541,'18'0,"0"0,17 36,0-1,36 53,-36-17,18-36,0 53,53 36,17-1,-17 18,-71-123,-52-54,-36-34</inkml:trace>
  <inkml:trace contextRef="#ctx0" brushRef="#br0" timeOffset="77060.5988">12877 12435,'0'18,"-71"70,-17 18,-177 123,142-105,-1-18,72-71</inkml:trace>
  <inkml:trace contextRef="#ctx0" brushRef="#br0" timeOffset="87980.6358">18380 16087,'0'35,"18"-17,-1-1,1-17,17 35,-17-35,17 36,0-19,18-17,-17 18,-1-18,-17 0,17 0,0 0,0 0,71 0,-88 0,-1 0,1 0,17 0,1 0,-19 0,19 0,-19 0,1 0,35 0,-36 0,1 0,17 0,-17 0,17 0,142 0,-107-18,1-17,-36 35,-17 0,-1 0,19-18,-19 18,1 0,0 0,17 0,35-17,-34-1,17 18,-36 0,1 0,-1 0,1 0,17 0,-17 0,0 0,-1 0,1 0,0 0,-1 0,1 0,-1 0,1-17,17 17,-17 0,35 0,-35 0,-1 0,19 0,-1 0,-18 0,1 0,17 0,-17 0,35 0,17 0,-17 0,-35 0</inkml:trace>
  <inkml:trace contextRef="#ctx0" brushRef="#br0" timeOffset="94408.3591">17128 11800,'-18'0,"71"0,18 0,17 0,-35 0,-18 0,18 0,106 0,-54 0,1 0,35 0,-17 0,-107 0</inkml:trace>
  <inkml:trace contextRef="#ctx0" brushRef="#br0" timeOffset="95079.1405">19932 10724,'0'0,"1112"900,-1095-882,1-18</inkml:trace>
  <inkml:trace contextRef="#ctx0" brushRef="#br0" timeOffset="95764.9157">21096 11942,'0'17,"0"18,0-17,0 35,0 0,0-35,-35 52,-35 1,70-54,-36 36,-34 53,-36 18,0-1,0 18,71-106,17-17,1 17</inkml:trace>
  <inkml:trace contextRef="#ctx0" brushRef="#br0" timeOffset="106704.4687">17040 9084,'-18'-18,"0"18,1 0,-1 36,-17 52,-18 35,35 1,-52-1,17 18,0-17,0 35,35-106,18-18,0 18,-17 35,-1 18,18 0,0 17,0-17,0 35,0-35,0 0,0 335,0-300,0 0,0 0,0-35,0 35,0 0,0 18,0-18,0 0,0-35,0 0,0 0,0 52,0-17,0-35,0 35,0-35,0 0,0 53,0-53,0-36,0 18,0-70,0 17,0-17,0 0,0 17,0 0,0 0,0 1,53 34,-18-35,-35 18,53 0,-53-35,18 0,-1-18,19 0,-1 0,-18 0,36 0,-35 0,17-18,1 18,17-71,-36 71,36 0,0-35,0 17,0 1,0-1,35 18,-18-17,19-1,-19 18,1 0,-71-18,53-17,-18 35,0-18,1 18,-19-17,-17-1,18 18,-18-18,17 1,-17-1,0-17,18 0,17-54,-35 72,18-19,-18 19,18-18,-18-1,35-34,-17-1,-18 36,17-18,1 35,-18 1,0-19,0-17,17 18,-17 0,0 0,0-18,0 17,0 1,0 0,0 0,0-1,0 1,0 0,0 0,0-18,0 17,0 1,0-18,0 18,0 0,0-18,0 17,0 1,0-494,0 494,0 17,18-35,-18 18,0 0,0-18,0-18,18-17,-1 53,-17-1,0-17,0-17,18-1,-18 18,18-35,17-18,-35 71,18-18,-18 0,0 18,0-36,0 18,0 18,0-35,17-1,-17 36,0 0,0-18,0 17,0 1,0 0,0 0,0 17,0-53,0-34,0 87,0 0,0 1,0-1,0-35,0-18,0 36,0 18,0-1,0-53,0 54,0-54,0 36,0-18,0 35,0-35,0 36,0-54,-17 54,-1-1,18-17,0 17,0-17,0-18,-18 18,18 17,-17-17,-1-1,18 19,0-36,0 18,0-1,0 1,-18 0,18 17,-17-35,17 18,-36 17,36 1,0-1,-17 0,-1-17,1-36,-1 36,-17 0,17 17,-35-17,35 17,1 1,-1 17,1-18,-1 0,-17 1,-1 17,19-18,-1 18,-17-17,-18 17,35 0,-17 0,0 0,-1 0,-17 0,36 0,-36 0,0 0,0 0,35 0,1 0,-1 0,-17 0,0 0,17 0,0 0,1 0,-19 0,19 0,-1 0,18 17,-17 1,-1-1,0 19,1-19,-1-17,0 18,18 0,0-1,0 1,0 0,0-1,0 1,0-1,0 1,0 0,0-1,0 1,0 0,0 17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2-05-04T00:43:42.4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3264 5680,'17'17,"36"1,35-18,-35 18,53-18,-18 35,-53-35,1 0,-19 0,1 0,35 0,-18 0,18 0,18 0,-36 0,18 0,53 0,0 0,-36 0,18 0,-52 0,-1 0</inkml:trace>
  <inkml:trace contextRef="#ctx0" brushRef="#br0" timeOffset="1687.2653">15258 5786,'18'0,"-1"0,1 0,17 0,0 0,1 0,34 0,18 0,-17 0,70 0,36 0,-1 0,177 0,-177 0,-35 0,-35 0,18 0,-54 0,-17 0,-35 0,17 0,0 0,18 0,0 0,-18 0,142 0,-124 0,35 0,18 0,-1 0,1 0,0 0,0 0,0 0,-36 0,-34 0,-1 0,0 0,-17 0,-1 0,19 0,-1 0,18 0,-35 0,-1 0,18 0,-17 0,0 0,52 0,-17 0,-18 0,18 0,-35 0,35 0,-18 0,18 0,0 0,-18 0,18 0,-17 0,-1 0,0-18,18 18,35 0,18 0,-35 0,34 0,19 0,-18 0,0 0,-18-35,-35 17,-18 18,0 0,-17 0,35 0,-18 0,18 0,18 0,-19 0,-34 0,0 0,35 0,-36 0,1 0,0 0,-1 0,1 0,0 0,17 0</inkml:trace>
  <inkml:trace contextRef="#ctx0" brushRef="#br0" timeOffset="8783.1721">12453 7038,'36'0,"17"0,52 0,1 0,0 0,-35 0,-36 0,35 0,19 0,-19 0,36 0,-71 0,-17 0,35 0,-35 0,-1 0,18 0,-17 0,0 0,-1 0,1 0,53 0,-19 0,-34 0,0 0,17 0,-17 0,17 0,-17 0,-1 0,1 0,17 0,-17 0,-1 0,19 0,-1 0,-17 0,17 0,-17 0,-1 0,18 0,36 0,-53 0,-1 0,36 0,-18 0,18 0,-35 0,0 0,17 0,-17 0,-1 0,1 0,0 0</inkml:trace>
  <inkml:trace contextRef="#ctx0" brushRef="#br0" timeOffset="27085.1696">2928 8590,'18'0,"70"-35,0 17,18 18,35 0,0 0,1 0,-1 0,17 0,-52 0,0 0,-35 0,17 0,-18 0,-34 0,-1-17,36 17,-19 0,-34 0,0 0,17-18,36 18,-36 0,0 0,18-18,18 1,-1 17,-35 0,18-36,18 36,-36 0,-17 0,-1 0,1 0,0 0,-1 0,54-53,-1 36,19-1,-36 18,-18 0,53 0,18 0,35 0,0 0,-35 0,-71-35</inkml:trace>
  <inkml:trace contextRef="#ctx0" brushRef="#br0" timeOffset="30651.3528">12912 8908,'18'-18,"634"-35,-440 18,35 35,0 0,35-18,0-17,0 17,1 18,-36 0,35 0,-35 0,0 0,-36 0,178 0,-195 0,-53 0,0 0,0 0,0 0,35 0,-35 0,230 0,-230 0,0 0,-35 0,17 0,-17 0,-35-35</inkml:trace>
  <inkml:trace contextRef="#ctx0" brushRef="#br0" timeOffset="77395.7842">17551 16616,'18'0,"35"17,-36 1,1-18,-1 0,1 0,0 0,-18 18,17-18,1 0,17 0,-17 0,0 0,52 0,-17 0,-18 0,36 0,35 0,-53 0,35 0,-18 0,1 0,17 0,-17 17,17 19,106-19,35 19,36 17,-124-1,18-34,-53 17,-1-35,19 0,-107 0,1 0,0 0,-1 0,54 0,-36 0,18 0,-18 0,18 0,-17 0,-19 0</inkml:trace>
  <inkml:trace contextRef="#ctx0" brushRef="#br0" timeOffset="81201.3577">16669 16563,'0'-18,"18"18,17 0,0 0,18 0,-35 0,17 0,0-17,18 17,-35 0,35-18,-35 18,34-18,-16 18,-19 0,-17-17,18 17,35 0,-18-18,36-17,-36 35,-35-18,53 1,-35 17,34 0,-34-18,0 0,-1 18,1-17,-18-36,35 35,-35 0,18 1,-18-19,0 19,0-1,0-17,0 17,0-35,0 18,0 17,0-17,-18 0,1 0,-1-18,-17-18,-18-35,35 89,18-1,-70-52,17 34,-18-34,36 52,17 18,-35-18,36 18,-19 0,19 0,-1 0,-17 0,-18 0,35 0,-17 36,0-36,17 0,0 17,1-17,-18 18,35 0,-36-1,19 1,-19 35,1-53,-18 35,36-17,-1-18,0 0,1 17,-1 1,0 0,18-1,-17 1,-19 35,19-36,-1-17,0 36,1 34,-1-52,18 0,0-1,-17 1,17 17,0 0,0-17,0 35,0 0,0-18,0 0,17 1,1-1,-18-17,17 17,19 18,-36-36,35 19,-17-19,17 19,-17-36,17 35,-35-17,53 17,-36-35,19 17,-19-17,1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4B537-C016-4AEB-B103-5F90DC77097E}" type="datetimeFigureOut">
              <a:rPr lang="zh-CN" altLang="en-US" smtClean="0"/>
              <a:pPr/>
              <a:t>2022/5/3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BA785-FE4E-4C43-A1F3-BFB974CD21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137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1591-3EE5-4162-8B1A-D0FC320FE75E}" type="datetimeFigureOut">
              <a:rPr lang="zh-CN" altLang="en-US" smtClean="0"/>
              <a:pPr/>
              <a:t>2022/5/3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99F2-2D82-4F80-8E98-4234541052D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532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1591-3EE5-4162-8B1A-D0FC320FE75E}" type="datetimeFigureOut">
              <a:rPr lang="zh-CN" altLang="en-US" smtClean="0"/>
              <a:pPr/>
              <a:t>2022/5/3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99F2-2D82-4F80-8E98-4234541052D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02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1591-3EE5-4162-8B1A-D0FC320FE75E}" type="datetimeFigureOut">
              <a:rPr lang="zh-CN" altLang="en-US" smtClean="0"/>
              <a:pPr/>
              <a:t>2022/5/3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99F2-2D82-4F80-8E98-4234541052D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013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5300" y="1811863"/>
            <a:ext cx="5613400" cy="1515533"/>
          </a:xfrm>
        </p:spPr>
        <p:txBody>
          <a:bodyPr anchor="b">
            <a:noAutofit/>
          </a:bodyPr>
          <a:lstStyle>
            <a:lvl1pPr algn="ctr">
              <a:defRPr sz="4400">
                <a:solidFill>
                  <a:srgbClr val="002060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5300" y="3911604"/>
            <a:ext cx="5613400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65300" y="3429000"/>
            <a:ext cx="56134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413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38200" y="1493340"/>
            <a:ext cx="7454900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2237"/>
            <a:ext cx="7454900" cy="756882"/>
          </a:xfrm>
        </p:spPr>
        <p:txBody>
          <a:bodyPr/>
          <a:lstStyle>
            <a:lvl1pPr algn="l">
              <a:defRPr>
                <a:solidFill>
                  <a:srgbClr val="002060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7562"/>
            <a:ext cx="7454900" cy="4372971"/>
          </a:xfrm>
        </p:spPr>
        <p:txBody>
          <a:bodyPr>
            <a:normAutofit/>
          </a:bodyPr>
          <a:lstStyle>
            <a:lvl1pPr marL="285750" indent="-285750">
              <a:buClr>
                <a:schemeClr val="accent3"/>
              </a:buClr>
              <a:buSzPct val="70000"/>
              <a:buFont typeface="Wingdings" panose="05000000000000000000" pitchFamily="2" charset="2"/>
              <a:buChar char="n"/>
              <a:defRPr sz="3200" b="0">
                <a:latin typeface="+mj-ea"/>
                <a:ea typeface="+mj-ea"/>
              </a:defRPr>
            </a:lvl1pPr>
            <a:lvl2pPr marL="742950" indent="-285750">
              <a:buClr>
                <a:srgbClr val="C00000"/>
              </a:buClr>
              <a:buSzPct val="65000"/>
              <a:buFont typeface="Wingdings" panose="05000000000000000000" pitchFamily="2" charset="2"/>
              <a:buChar char="p"/>
              <a:defRPr sz="2800" b="0">
                <a:latin typeface="+mj-ea"/>
                <a:ea typeface="+mj-ea"/>
              </a:defRPr>
            </a:lvl2pPr>
            <a:lvl3pPr>
              <a:defRPr sz="2800" b="0">
                <a:latin typeface="+mj-ea"/>
                <a:ea typeface="+mj-ea"/>
              </a:defRPr>
            </a:lvl3pPr>
            <a:lvl4pPr>
              <a:defRPr sz="2800" b="0">
                <a:latin typeface="+mj-ea"/>
                <a:ea typeface="+mj-ea"/>
              </a:defRPr>
            </a:lvl4pPr>
            <a:lvl5pPr>
              <a:defRPr sz="2800" b="0">
                <a:latin typeface="+mj-ea"/>
                <a:ea typeface="+mj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457073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38200" y="1493340"/>
            <a:ext cx="7454900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2237"/>
            <a:ext cx="7454900" cy="756882"/>
          </a:xfrm>
        </p:spPr>
        <p:txBody>
          <a:bodyPr/>
          <a:lstStyle>
            <a:lvl1pPr algn="l">
              <a:defRPr>
                <a:solidFill>
                  <a:srgbClr val="002060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7562"/>
            <a:ext cx="7454900" cy="4372971"/>
          </a:xfrm>
        </p:spPr>
        <p:txBody>
          <a:bodyPr>
            <a:normAutofit/>
          </a:bodyPr>
          <a:lstStyle>
            <a:lvl1pPr marL="285750" indent="-285750">
              <a:buClr>
                <a:schemeClr val="accent3"/>
              </a:buClr>
              <a:buSzPct val="70000"/>
              <a:buFont typeface="Wingdings" panose="05000000000000000000" pitchFamily="2" charset="2"/>
              <a:buChar char="n"/>
              <a:defRPr sz="2800" b="0">
                <a:latin typeface="+mj-ea"/>
                <a:ea typeface="+mj-ea"/>
              </a:defRPr>
            </a:lvl1pPr>
            <a:lvl2pPr marL="742950" indent="-285750">
              <a:buClr>
                <a:srgbClr val="C00000"/>
              </a:buClr>
              <a:buSzPct val="65000"/>
              <a:buFont typeface="Wingdings" panose="05000000000000000000" pitchFamily="2" charset="2"/>
              <a:buChar char="p"/>
              <a:defRPr sz="2800" b="0">
                <a:latin typeface="+mj-ea"/>
                <a:ea typeface="+mj-ea"/>
              </a:defRPr>
            </a:lvl2pPr>
            <a:lvl3pPr>
              <a:defRPr sz="2800" b="0">
                <a:latin typeface="+mj-ea"/>
                <a:ea typeface="+mj-ea"/>
              </a:defRPr>
            </a:lvl3pPr>
            <a:lvl4pPr>
              <a:defRPr sz="2800" b="0">
                <a:latin typeface="+mj-ea"/>
                <a:ea typeface="+mj-ea"/>
              </a:defRPr>
            </a:lvl4pPr>
            <a:lvl5pPr>
              <a:defRPr sz="2800" b="0">
                <a:latin typeface="+mj-ea"/>
                <a:ea typeface="+mj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2621601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2237"/>
            <a:ext cx="7454900" cy="756882"/>
          </a:xfrm>
        </p:spPr>
        <p:txBody>
          <a:bodyPr/>
          <a:lstStyle>
            <a:lvl1pPr algn="l">
              <a:defRPr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7562"/>
            <a:ext cx="7454900" cy="4372971"/>
          </a:xfrm>
        </p:spPr>
        <p:txBody>
          <a:bodyPr>
            <a:normAutofit/>
          </a:bodyPr>
          <a:lstStyle>
            <a:lvl1pPr marL="285750" indent="-285750">
              <a:buClr>
                <a:schemeClr val="accent3"/>
              </a:buClr>
              <a:buSzPct val="70000"/>
              <a:buFont typeface="Wingdings" panose="05000000000000000000" pitchFamily="2" charset="2"/>
              <a:buChar char="n"/>
              <a:defRPr sz="3200" b="0">
                <a:latin typeface="+mj-ea"/>
                <a:ea typeface="+mj-ea"/>
              </a:defRPr>
            </a:lvl1pPr>
            <a:lvl2pPr marL="742950" indent="-285750">
              <a:buClr>
                <a:srgbClr val="C00000"/>
              </a:buClr>
              <a:buSzPct val="65000"/>
              <a:buFont typeface="Wingdings" panose="05000000000000000000" pitchFamily="2" charset="2"/>
              <a:buChar char="p"/>
              <a:defRPr sz="2800" b="0">
                <a:latin typeface="+mj-ea"/>
                <a:ea typeface="+mj-ea"/>
              </a:defRPr>
            </a:lvl2pPr>
            <a:lvl3pPr>
              <a:defRPr sz="2800" b="0">
                <a:latin typeface="+mj-ea"/>
                <a:ea typeface="+mj-ea"/>
              </a:defRPr>
            </a:lvl3pPr>
            <a:lvl4pPr>
              <a:defRPr sz="2800" b="0">
                <a:latin typeface="+mj-ea"/>
                <a:ea typeface="+mj-ea"/>
              </a:defRPr>
            </a:lvl4pPr>
            <a:lvl5pPr>
              <a:defRPr sz="2800" b="0">
                <a:latin typeface="+mj-ea"/>
                <a:ea typeface="+mj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812936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11200"/>
            <a:ext cx="7454900" cy="5249333"/>
          </a:xfrm>
        </p:spPr>
        <p:txBody>
          <a:bodyPr>
            <a:normAutofit/>
          </a:bodyPr>
          <a:lstStyle>
            <a:lvl1pPr marL="285750" indent="-285750">
              <a:buClr>
                <a:schemeClr val="accent3"/>
              </a:buClr>
              <a:buSzPct val="70000"/>
              <a:buFont typeface="Wingdings" panose="05000000000000000000" pitchFamily="2" charset="2"/>
              <a:buChar char="n"/>
              <a:defRPr sz="3200" b="0">
                <a:latin typeface="+mj-ea"/>
                <a:ea typeface="+mj-ea"/>
              </a:defRPr>
            </a:lvl1pPr>
            <a:lvl2pPr marL="742950" indent="-285750">
              <a:buClr>
                <a:srgbClr val="C00000"/>
              </a:buClr>
              <a:buSzPct val="65000"/>
              <a:buFont typeface="Wingdings" panose="05000000000000000000" pitchFamily="2" charset="2"/>
              <a:buChar char="p"/>
              <a:defRPr sz="2800" b="0">
                <a:latin typeface="+mj-ea"/>
                <a:ea typeface="+mj-ea"/>
              </a:defRPr>
            </a:lvl2pPr>
            <a:lvl3pPr>
              <a:defRPr sz="2800" b="0">
                <a:latin typeface="+mj-ea"/>
                <a:ea typeface="+mj-ea"/>
              </a:defRPr>
            </a:lvl3pPr>
            <a:lvl4pPr>
              <a:defRPr sz="2800" b="0">
                <a:latin typeface="+mj-ea"/>
                <a:ea typeface="+mj-ea"/>
              </a:defRPr>
            </a:lvl4pPr>
            <a:lvl5pPr>
              <a:defRPr sz="2800" b="0">
                <a:latin typeface="+mj-ea"/>
                <a:ea typeface="+mj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506892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266" y="756654"/>
            <a:ext cx="6798734" cy="1051741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266" y="2040334"/>
            <a:ext cx="3337560" cy="79711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7073" y="2953415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12752" y="2040334"/>
            <a:ext cx="3337560" cy="79510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8041" y="2953415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863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528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1591-3EE5-4162-8B1A-D0FC320FE75E}" type="datetimeFigureOut">
              <a:rPr lang="zh-CN" altLang="en-US" smtClean="0"/>
              <a:pPr/>
              <a:t>2022/5/3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99F2-2D82-4F80-8E98-4234541052D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207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1591-3EE5-4162-8B1A-D0FC320FE75E}" type="datetimeFigureOut">
              <a:rPr lang="zh-CN" altLang="en-US" smtClean="0"/>
              <a:pPr/>
              <a:t>2022/5/3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99F2-2D82-4F80-8E98-4234541052D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073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1591-3EE5-4162-8B1A-D0FC320FE75E}" type="datetimeFigureOut">
              <a:rPr lang="zh-CN" altLang="en-US" smtClean="0"/>
              <a:pPr/>
              <a:t>2022/5/3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99F2-2D82-4F80-8E98-4234541052D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115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1591-3EE5-4162-8B1A-D0FC320FE75E}" type="datetimeFigureOut">
              <a:rPr lang="zh-CN" altLang="en-US" smtClean="0"/>
              <a:pPr/>
              <a:t>2022/5/3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99F2-2D82-4F80-8E98-4234541052D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46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1591-3EE5-4162-8B1A-D0FC320FE75E}" type="datetimeFigureOut">
              <a:rPr lang="zh-CN" altLang="en-US" smtClean="0"/>
              <a:pPr/>
              <a:t>2022/5/3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99F2-2D82-4F80-8E98-4234541052D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390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1591-3EE5-4162-8B1A-D0FC320FE75E}" type="datetimeFigureOut">
              <a:rPr lang="zh-CN" altLang="en-US" smtClean="0"/>
              <a:pPr/>
              <a:t>2022/5/3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99F2-2D82-4F80-8E98-4234541052D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60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1591-3EE5-4162-8B1A-D0FC320FE75E}" type="datetimeFigureOut">
              <a:rPr lang="zh-CN" altLang="en-US" smtClean="0"/>
              <a:pPr/>
              <a:t>2022/5/3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99F2-2D82-4F80-8E98-4234541052D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823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1591-3EE5-4162-8B1A-D0FC320FE75E}" type="datetimeFigureOut">
              <a:rPr lang="zh-CN" altLang="en-US" smtClean="0"/>
              <a:pPr/>
              <a:t>2022/5/3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99F2-2D82-4F80-8E98-4234541052D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535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81591-3EE5-4162-8B1A-D0FC320FE75E}" type="datetimeFigureOut">
              <a:rPr lang="zh-CN" altLang="en-US" smtClean="0"/>
              <a:pPr/>
              <a:t>2022/5/3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799F2-2D82-4F80-8E98-4234541052D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639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D-PanelContent-GrommetsCombined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218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7" r:id="rId6"/>
    <p:sldLayoutId id="2147483708" r:id="rId7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emf"/><Relationship Id="rId4" Type="http://schemas.openxmlformats.org/officeDocument/2006/relationships/customXml" Target="../ink/ink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21934" y="2148840"/>
            <a:ext cx="5308866" cy="1087116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b="1" dirty="0" smtClean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b="1" dirty="0" smtClean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图</a:t>
            </a:r>
            <a:endParaRPr lang="zh-CN" altLang="en-US" b="1" dirty="0">
              <a:solidFill>
                <a:schemeClr val="accent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21934" y="3683004"/>
            <a:ext cx="5613400" cy="1377651"/>
          </a:xfrm>
        </p:spPr>
        <p:txBody>
          <a:bodyPr>
            <a:noAutofit/>
          </a:bodyPr>
          <a:lstStyle/>
          <a:p>
            <a:r>
              <a:rPr lang="zh-CN" altLang="en-US" sz="3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图的术语</a:t>
            </a:r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672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图的术语</a:t>
            </a:r>
            <a:r>
              <a:rPr lang="en-US" altLang="zh-CN" dirty="0" smtClean="0"/>
              <a:t>-</a:t>
            </a:r>
            <a:r>
              <a:rPr lang="zh-CN" altLang="en-US" dirty="0">
                <a:solidFill>
                  <a:srgbClr val="FF0000"/>
                </a:solidFill>
              </a:rPr>
              <a:t>邻接、依附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87562"/>
            <a:ext cx="4056529" cy="437297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无向图</a:t>
            </a:r>
            <a:r>
              <a:rPr lang="zh-CN" altLang="en-US" sz="2800" dirty="0">
                <a:solidFill>
                  <a:schemeClr val="tx1"/>
                </a:solidFill>
              </a:rPr>
              <a:t>中，对于任意两个顶点</a:t>
            </a:r>
            <a:r>
              <a:rPr lang="en-US" altLang="zh-CN" sz="2800" dirty="0">
                <a:solidFill>
                  <a:schemeClr val="tx1"/>
                </a:solidFill>
              </a:rPr>
              <a:t>v</a:t>
            </a:r>
            <a:r>
              <a:rPr lang="en-US" altLang="zh-CN" sz="2800" baseline="-30000" dirty="0">
                <a:solidFill>
                  <a:schemeClr val="tx1"/>
                </a:solidFill>
              </a:rPr>
              <a:t>i</a:t>
            </a:r>
            <a:r>
              <a:rPr lang="zh-CN" altLang="en-US" sz="2800" dirty="0">
                <a:solidFill>
                  <a:schemeClr val="tx1"/>
                </a:solidFill>
              </a:rPr>
              <a:t>和顶点</a:t>
            </a:r>
            <a:r>
              <a:rPr lang="en-US" altLang="zh-CN" sz="2800" dirty="0" err="1">
                <a:solidFill>
                  <a:schemeClr val="tx1"/>
                </a:solidFill>
              </a:rPr>
              <a:t>v</a:t>
            </a:r>
            <a:r>
              <a:rPr lang="en-US" altLang="zh-CN" sz="2800" baseline="-30000" dirty="0" err="1">
                <a:solidFill>
                  <a:schemeClr val="tx1"/>
                </a:solidFill>
              </a:rPr>
              <a:t>j</a:t>
            </a:r>
            <a:r>
              <a:rPr lang="en-US" altLang="zh-CN" sz="2800" dirty="0">
                <a:solidFill>
                  <a:schemeClr val="tx1"/>
                </a:solidFill>
              </a:rPr>
              <a:t>，</a:t>
            </a:r>
            <a:r>
              <a:rPr lang="zh-CN" altLang="en-US" sz="2800" dirty="0">
                <a:solidFill>
                  <a:schemeClr val="tx1"/>
                </a:solidFill>
              </a:rPr>
              <a:t>若存在边</a:t>
            </a:r>
            <a:r>
              <a:rPr lang="en-US" altLang="zh-CN" sz="2800" dirty="0">
                <a:solidFill>
                  <a:schemeClr val="tx1"/>
                </a:solidFill>
              </a:rPr>
              <a:t>(v</a:t>
            </a:r>
            <a:r>
              <a:rPr lang="en-US" altLang="zh-CN" sz="2800" baseline="-30000" dirty="0">
                <a:solidFill>
                  <a:schemeClr val="tx1"/>
                </a:solidFill>
              </a:rPr>
              <a:t>i</a:t>
            </a:r>
            <a:r>
              <a:rPr lang="zh-CN" altLang="en-US" sz="2800" dirty="0">
                <a:solidFill>
                  <a:schemeClr val="tx1"/>
                </a:solidFill>
              </a:rPr>
              <a:t>，</a:t>
            </a:r>
            <a:r>
              <a:rPr lang="en-US" altLang="zh-CN" sz="2800" dirty="0" err="1">
                <a:solidFill>
                  <a:schemeClr val="tx1"/>
                </a:solidFill>
              </a:rPr>
              <a:t>v</a:t>
            </a:r>
            <a:r>
              <a:rPr lang="en-US" altLang="zh-CN" sz="2800" baseline="-30000" dirty="0" err="1">
                <a:solidFill>
                  <a:schemeClr val="tx1"/>
                </a:solidFill>
              </a:rPr>
              <a:t>j</a:t>
            </a:r>
            <a:r>
              <a:rPr lang="en-US" altLang="zh-CN" sz="2800" dirty="0">
                <a:solidFill>
                  <a:schemeClr val="tx1"/>
                </a:solidFill>
              </a:rPr>
              <a:t>)</a:t>
            </a:r>
            <a:r>
              <a:rPr lang="zh-CN" altLang="en-US" sz="2800" dirty="0">
                <a:solidFill>
                  <a:schemeClr val="tx1"/>
                </a:solidFill>
              </a:rPr>
              <a:t>，则称顶点</a:t>
            </a:r>
            <a:r>
              <a:rPr lang="en-US" altLang="zh-CN" sz="2800" dirty="0">
                <a:solidFill>
                  <a:schemeClr val="tx1"/>
                </a:solidFill>
              </a:rPr>
              <a:t>v</a:t>
            </a:r>
            <a:r>
              <a:rPr lang="en-US" altLang="zh-CN" sz="2800" baseline="-30000" dirty="0">
                <a:solidFill>
                  <a:schemeClr val="tx1"/>
                </a:solidFill>
              </a:rPr>
              <a:t>i</a:t>
            </a:r>
            <a:r>
              <a:rPr lang="zh-CN" altLang="en-US" sz="2800" dirty="0">
                <a:solidFill>
                  <a:schemeClr val="tx1"/>
                </a:solidFill>
              </a:rPr>
              <a:t>和顶点</a:t>
            </a:r>
            <a:r>
              <a:rPr lang="en-US" altLang="zh-CN" sz="2800" dirty="0" err="1">
                <a:solidFill>
                  <a:schemeClr val="tx1"/>
                </a:solidFill>
              </a:rPr>
              <a:t>v</a:t>
            </a:r>
            <a:r>
              <a:rPr lang="en-US" altLang="zh-CN" sz="2800" baseline="-30000" dirty="0" err="1">
                <a:solidFill>
                  <a:schemeClr val="tx1"/>
                </a:solidFill>
              </a:rPr>
              <a:t>j</a:t>
            </a:r>
            <a:r>
              <a:rPr lang="zh-CN" altLang="en-US" sz="2800" dirty="0">
                <a:solidFill>
                  <a:schemeClr val="tx1"/>
                </a:solidFill>
              </a:rPr>
              <a:t>互为</a:t>
            </a:r>
            <a:r>
              <a:rPr lang="zh-CN" altLang="en-US" sz="2800" dirty="0">
                <a:solidFill>
                  <a:srgbClr val="FF0000"/>
                </a:solidFill>
              </a:rPr>
              <a:t>邻接点</a:t>
            </a:r>
            <a:r>
              <a:rPr lang="zh-CN" altLang="en-US" sz="2800" dirty="0" smtClean="0">
                <a:solidFill>
                  <a:schemeClr val="tx1"/>
                </a:solidFill>
              </a:rPr>
              <a:t>，即</a:t>
            </a:r>
            <a:r>
              <a:rPr lang="en-US" altLang="zh-CN" sz="2800" dirty="0">
                <a:solidFill>
                  <a:schemeClr val="tx1"/>
                </a:solidFill>
              </a:rPr>
              <a:t>v</a:t>
            </a:r>
            <a:r>
              <a:rPr lang="en-US" altLang="zh-CN" sz="2800" baseline="-30000" dirty="0">
                <a:solidFill>
                  <a:schemeClr val="tx1"/>
                </a:solidFill>
              </a:rPr>
              <a:t>i</a:t>
            </a:r>
            <a:r>
              <a:rPr lang="zh-CN" altLang="en-US" sz="2800" dirty="0" smtClean="0">
                <a:solidFill>
                  <a:schemeClr val="tx1"/>
                </a:solidFill>
              </a:rPr>
              <a:t>和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v</a:t>
            </a:r>
            <a:r>
              <a:rPr lang="en-US" altLang="zh-CN" sz="2800" baseline="-30000" dirty="0" err="1" smtClean="0">
                <a:solidFill>
                  <a:schemeClr val="tx1"/>
                </a:solidFill>
              </a:rPr>
              <a:t>j</a:t>
            </a:r>
            <a:r>
              <a:rPr lang="zh-CN" altLang="en-US" sz="2800" dirty="0">
                <a:solidFill>
                  <a:schemeClr val="tx1"/>
                </a:solidFill>
              </a:rPr>
              <a:t>相</a:t>
            </a:r>
            <a:r>
              <a:rPr lang="zh-CN" altLang="en-US" sz="2800" dirty="0" smtClean="0">
                <a:solidFill>
                  <a:srgbClr val="FF0000"/>
                </a:solidFill>
              </a:rPr>
              <a:t>邻接</a:t>
            </a:r>
            <a:r>
              <a:rPr lang="zh-CN" altLang="en-US" sz="2800" dirty="0" smtClean="0">
                <a:solidFill>
                  <a:schemeClr val="tx1"/>
                </a:solidFill>
              </a:rPr>
              <a:t>，同时</a:t>
            </a:r>
            <a:r>
              <a:rPr lang="zh-CN" altLang="en-US" sz="2800" dirty="0">
                <a:solidFill>
                  <a:schemeClr val="tx1"/>
                </a:solidFill>
              </a:rPr>
              <a:t>称边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dirty="0" err="1">
                <a:solidFill>
                  <a:schemeClr val="tx1"/>
                </a:solidFill>
              </a:rPr>
              <a:t>v</a:t>
            </a:r>
            <a:r>
              <a:rPr lang="en-US" altLang="zh-CN" sz="2800" baseline="-30000" dirty="0" err="1">
                <a:solidFill>
                  <a:schemeClr val="tx1"/>
                </a:solidFill>
              </a:rPr>
              <a:t>i</a:t>
            </a:r>
            <a:r>
              <a:rPr lang="en-US" altLang="zh-CN" sz="2800" dirty="0" err="1">
                <a:solidFill>
                  <a:schemeClr val="tx1"/>
                </a:solidFill>
              </a:rPr>
              <a:t>，v</a:t>
            </a:r>
            <a:r>
              <a:rPr lang="en-US" altLang="zh-CN" sz="2800" baseline="-30000" dirty="0" err="1">
                <a:solidFill>
                  <a:schemeClr val="tx1"/>
                </a:solidFill>
              </a:rPr>
              <a:t>j</a:t>
            </a:r>
            <a:r>
              <a:rPr lang="en-US" altLang="zh-CN" sz="2800" dirty="0">
                <a:solidFill>
                  <a:schemeClr val="tx1"/>
                </a:solidFill>
              </a:rPr>
              <a:t>)</a:t>
            </a:r>
            <a:r>
              <a:rPr lang="zh-CN" altLang="en-US" sz="2800" dirty="0">
                <a:solidFill>
                  <a:srgbClr val="FF0000"/>
                </a:solidFill>
              </a:rPr>
              <a:t>依附</a:t>
            </a:r>
            <a:r>
              <a:rPr lang="zh-CN" altLang="en-US" sz="2800" dirty="0">
                <a:solidFill>
                  <a:schemeClr val="tx1"/>
                </a:solidFill>
              </a:rPr>
              <a:t>于顶点</a:t>
            </a:r>
            <a:r>
              <a:rPr lang="en-US" altLang="zh-CN" sz="2800" dirty="0">
                <a:solidFill>
                  <a:schemeClr val="tx1"/>
                </a:solidFill>
              </a:rPr>
              <a:t>v</a:t>
            </a:r>
            <a:r>
              <a:rPr lang="en-US" altLang="zh-CN" sz="2800" baseline="-30000" dirty="0">
                <a:solidFill>
                  <a:schemeClr val="tx1"/>
                </a:solidFill>
              </a:rPr>
              <a:t>i</a:t>
            </a:r>
            <a:r>
              <a:rPr lang="zh-CN" altLang="en-US" sz="2800" dirty="0">
                <a:solidFill>
                  <a:schemeClr val="tx1"/>
                </a:solidFill>
              </a:rPr>
              <a:t>和顶点</a:t>
            </a:r>
            <a:r>
              <a:rPr lang="en-US" altLang="zh-CN" sz="2800" dirty="0" err="1">
                <a:solidFill>
                  <a:schemeClr val="tx1"/>
                </a:solidFill>
              </a:rPr>
              <a:t>v</a:t>
            </a:r>
            <a:r>
              <a:rPr lang="en-US" altLang="zh-CN" sz="2800" baseline="-30000" dirty="0" err="1">
                <a:solidFill>
                  <a:schemeClr val="tx1"/>
                </a:solidFill>
              </a:rPr>
              <a:t>j</a:t>
            </a:r>
            <a:r>
              <a:rPr lang="en-US" altLang="zh-CN" sz="2800" dirty="0">
                <a:solidFill>
                  <a:schemeClr val="tx1"/>
                </a:solidFill>
              </a:rPr>
              <a:t>。</a:t>
            </a:r>
            <a:endParaRPr lang="zh-CN" altLang="en-US" sz="2800" dirty="0"/>
          </a:p>
        </p:txBody>
      </p:sp>
      <p:grpSp>
        <p:nvGrpSpPr>
          <p:cNvPr id="4" name="组合 3"/>
          <p:cNvGrpSpPr/>
          <p:nvPr/>
        </p:nvGrpSpPr>
        <p:grpSpPr>
          <a:xfrm>
            <a:off x="5581184" y="1812179"/>
            <a:ext cx="2592388" cy="2279651"/>
            <a:chOff x="874713" y="1946649"/>
            <a:chExt cx="2592388" cy="2279651"/>
          </a:xfrm>
        </p:grpSpPr>
        <p:grpSp>
          <p:nvGrpSpPr>
            <p:cNvPr id="5" name="Group 97"/>
            <p:cNvGrpSpPr>
              <a:grpSpLocks/>
            </p:cNvGrpSpPr>
            <p:nvPr/>
          </p:nvGrpSpPr>
          <p:grpSpPr bwMode="auto">
            <a:xfrm>
              <a:off x="874713" y="1946649"/>
              <a:ext cx="2592388" cy="2279651"/>
              <a:chOff x="532" y="1405"/>
              <a:chExt cx="1633" cy="1436"/>
            </a:xfrm>
          </p:grpSpPr>
          <p:sp>
            <p:nvSpPr>
              <p:cNvPr id="7" name="Oval 59"/>
              <p:cNvSpPr>
                <a:spLocks noChangeArrowheads="1"/>
              </p:cNvSpPr>
              <p:nvPr/>
            </p:nvSpPr>
            <p:spPr bwMode="auto">
              <a:xfrm>
                <a:off x="579" y="1422"/>
                <a:ext cx="317" cy="31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89000"/>
                    </a:schemeClr>
                  </a:gs>
                  <a:gs pos="23000">
                    <a:schemeClr val="accent3">
                      <a:lumMod val="89000"/>
                    </a:schemeClr>
                  </a:gs>
                  <a:gs pos="69000">
                    <a:schemeClr val="accent3">
                      <a:lumMod val="75000"/>
                    </a:schemeClr>
                  </a:gs>
                  <a:gs pos="97000">
                    <a:schemeClr val="accent3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华文行楷" panose="02010800040101010101" pitchFamily="2" charset="-122"/>
                </a:endParaRPr>
              </a:p>
            </p:txBody>
          </p:sp>
          <p:sp>
            <p:nvSpPr>
              <p:cNvPr id="8" name="Text Box 60"/>
              <p:cNvSpPr txBox="1">
                <a:spLocks noChangeArrowheads="1"/>
              </p:cNvSpPr>
              <p:nvPr/>
            </p:nvSpPr>
            <p:spPr bwMode="auto">
              <a:xfrm>
                <a:off x="604" y="1430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>
                <a:lvl1pPr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1pPr>
                <a:lvl2pPr marL="742950" indent="-28575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2pPr>
                <a:lvl3pPr marL="11430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3pPr>
                <a:lvl4pPr marL="16002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4pPr>
                <a:lvl5pPr marL="20574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9pPr>
              </a:lstStyle>
              <a:p>
                <a:pPr marL="0" marR="0" lvl="0" indent="0" algn="just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V</a:t>
                </a:r>
                <a:r>
                  <a:rPr lang="en-US" altLang="zh-CN" sz="2400" b="0" kern="0" baseline="-25000" dirty="0">
                    <a:solidFill>
                      <a:srgbClr val="FFFFFF"/>
                    </a:solidFill>
                    <a:latin typeface="+mj-ea"/>
                    <a:ea typeface="+mj-ea"/>
                  </a:rPr>
                  <a:t>1</a:t>
                </a:r>
                <a:endPara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9" name="Line 61"/>
              <p:cNvSpPr>
                <a:spLocks noChangeShapeType="1"/>
              </p:cNvSpPr>
              <p:nvPr/>
            </p:nvSpPr>
            <p:spPr bwMode="auto">
              <a:xfrm>
                <a:off x="875" y="1551"/>
                <a:ext cx="95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ea typeface="华文行楷" panose="02010800040101010101" pitchFamily="2" charset="-122"/>
                </a:endParaRPr>
              </a:p>
            </p:txBody>
          </p:sp>
          <p:sp>
            <p:nvSpPr>
              <p:cNvPr id="10" name="Oval 62"/>
              <p:cNvSpPr>
                <a:spLocks noChangeArrowheads="1"/>
              </p:cNvSpPr>
              <p:nvPr/>
            </p:nvSpPr>
            <p:spPr bwMode="auto">
              <a:xfrm>
                <a:off x="1818" y="2464"/>
                <a:ext cx="317" cy="31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89000"/>
                    </a:schemeClr>
                  </a:gs>
                  <a:gs pos="23000">
                    <a:schemeClr val="accent3">
                      <a:lumMod val="89000"/>
                    </a:schemeClr>
                  </a:gs>
                  <a:gs pos="69000">
                    <a:schemeClr val="accent3">
                      <a:lumMod val="75000"/>
                    </a:schemeClr>
                  </a:gs>
                  <a:gs pos="97000">
                    <a:schemeClr val="accent3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0">
                  <a:solidFill>
                    <a:srgbClr val="FFFFFF"/>
                  </a:solidFill>
                  <a:ea typeface="华文行楷" panose="02010800040101010101" pitchFamily="2" charset="-122"/>
                </a:endParaRPr>
              </a:p>
            </p:txBody>
          </p:sp>
          <p:sp>
            <p:nvSpPr>
              <p:cNvPr id="11" name="Text Box 63"/>
              <p:cNvSpPr txBox="1">
                <a:spLocks noChangeArrowheads="1"/>
              </p:cNvSpPr>
              <p:nvPr/>
            </p:nvSpPr>
            <p:spPr bwMode="auto">
              <a:xfrm>
                <a:off x="1857" y="2450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>
                <a:lvl1pPr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1pPr>
                <a:lvl2pPr marL="742950" indent="-28575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2pPr>
                <a:lvl3pPr marL="11430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3pPr>
                <a:lvl4pPr marL="16002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4pPr>
                <a:lvl5pPr marL="20574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9pPr>
              </a:lstStyle>
              <a:p>
                <a:pPr lvl="0" algn="just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400" b="0" i="1" kern="0" dirty="0" smtClean="0">
                    <a:solidFill>
                      <a:srgbClr val="FFFFFF"/>
                    </a:solidFill>
                    <a:latin typeface="+mj-ea"/>
                  </a:rPr>
                  <a:t>V</a:t>
                </a:r>
                <a:r>
                  <a:rPr lang="en-US" altLang="zh-CN" sz="2400" b="0" kern="0" baseline="-25000" dirty="0">
                    <a:solidFill>
                      <a:srgbClr val="FFFFFF"/>
                    </a:solidFill>
                    <a:latin typeface="+mj-ea"/>
                  </a:rPr>
                  <a:t>4</a:t>
                </a:r>
                <a:endParaRPr lang="en-US" altLang="zh-CN" sz="2400" b="0" kern="0" dirty="0">
                  <a:solidFill>
                    <a:srgbClr val="FFFFFF"/>
                  </a:solidFill>
                  <a:latin typeface="+mj-ea"/>
                </a:endParaRPr>
              </a:p>
            </p:txBody>
          </p:sp>
          <p:sp>
            <p:nvSpPr>
              <p:cNvPr id="12" name="Freeform 64"/>
              <p:cNvSpPr>
                <a:spLocks/>
              </p:cNvSpPr>
              <p:nvPr/>
            </p:nvSpPr>
            <p:spPr bwMode="auto">
              <a:xfrm>
                <a:off x="788" y="1647"/>
                <a:ext cx="1061" cy="864"/>
              </a:xfrm>
              <a:custGeom>
                <a:avLst/>
                <a:gdLst>
                  <a:gd name="T0" fmla="*/ 1061 w 300"/>
                  <a:gd name="T1" fmla="*/ 0 h 300"/>
                  <a:gd name="T2" fmla="*/ 0 w 300"/>
                  <a:gd name="T3" fmla="*/ 864 h 30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00" h="300">
                    <a:moveTo>
                      <a:pt x="300" y="0"/>
                    </a:moveTo>
                    <a:lnTo>
                      <a:pt x="0" y="300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ea typeface="华文行楷" panose="02010800040101010101" pitchFamily="2" charset="-122"/>
                </a:endParaRPr>
              </a:p>
            </p:txBody>
          </p:sp>
          <p:sp>
            <p:nvSpPr>
              <p:cNvPr id="13" name="Line 67"/>
              <p:cNvSpPr>
                <a:spLocks noChangeShapeType="1"/>
              </p:cNvSpPr>
              <p:nvPr/>
            </p:nvSpPr>
            <p:spPr bwMode="auto">
              <a:xfrm>
                <a:off x="669" y="1724"/>
                <a:ext cx="0" cy="76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ea typeface="华文行楷" panose="02010800040101010101" pitchFamily="2" charset="-122"/>
                </a:endParaRPr>
              </a:p>
            </p:txBody>
          </p:sp>
          <p:sp>
            <p:nvSpPr>
              <p:cNvPr id="14" name="Oval 68"/>
              <p:cNvSpPr>
                <a:spLocks noChangeArrowheads="1"/>
              </p:cNvSpPr>
              <p:nvPr/>
            </p:nvSpPr>
            <p:spPr bwMode="auto">
              <a:xfrm>
                <a:off x="1821" y="1405"/>
                <a:ext cx="317" cy="31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89000"/>
                    </a:schemeClr>
                  </a:gs>
                  <a:gs pos="23000">
                    <a:schemeClr val="accent3">
                      <a:lumMod val="89000"/>
                    </a:schemeClr>
                  </a:gs>
                  <a:gs pos="69000">
                    <a:schemeClr val="accent3">
                      <a:lumMod val="75000"/>
                    </a:schemeClr>
                  </a:gs>
                  <a:gs pos="97000">
                    <a:schemeClr val="accent3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0">
                  <a:solidFill>
                    <a:srgbClr val="FFFFFF"/>
                  </a:solidFill>
                  <a:ea typeface="华文行楷" panose="02010800040101010101" pitchFamily="2" charset="-122"/>
                </a:endParaRPr>
              </a:p>
            </p:txBody>
          </p:sp>
          <p:sp>
            <p:nvSpPr>
              <p:cNvPr id="15" name="Text Box 69"/>
              <p:cNvSpPr txBox="1">
                <a:spLocks noChangeArrowheads="1"/>
              </p:cNvSpPr>
              <p:nvPr/>
            </p:nvSpPr>
            <p:spPr bwMode="auto">
              <a:xfrm>
                <a:off x="1873" y="1405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>
                <a:lvl1pPr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1pPr>
                <a:lvl2pPr marL="742950" indent="-28575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2pPr>
                <a:lvl3pPr marL="11430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3pPr>
                <a:lvl4pPr marL="16002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4pPr>
                <a:lvl5pPr marL="20574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9pPr>
              </a:lstStyle>
              <a:p>
                <a:pPr lvl="0" algn="just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400" b="0" i="1" kern="0" dirty="0" smtClean="0">
                    <a:solidFill>
                      <a:srgbClr val="FFFFFF"/>
                    </a:solidFill>
                    <a:latin typeface="+mj-ea"/>
                  </a:rPr>
                  <a:t>V</a:t>
                </a:r>
                <a:r>
                  <a:rPr lang="en-US" altLang="zh-CN" sz="2400" b="0" kern="0" baseline="-25000" dirty="0">
                    <a:solidFill>
                      <a:srgbClr val="FFFFFF"/>
                    </a:solidFill>
                    <a:latin typeface="+mj-ea"/>
                  </a:rPr>
                  <a:t>2</a:t>
                </a:r>
                <a:endParaRPr lang="en-US" altLang="zh-CN" sz="2400" b="0" kern="0" dirty="0">
                  <a:solidFill>
                    <a:srgbClr val="FFFFFF"/>
                  </a:solidFill>
                  <a:latin typeface="+mj-ea"/>
                </a:endParaRPr>
              </a:p>
            </p:txBody>
          </p:sp>
          <p:sp>
            <p:nvSpPr>
              <p:cNvPr id="16" name="Oval 70"/>
              <p:cNvSpPr>
                <a:spLocks noChangeArrowheads="1"/>
              </p:cNvSpPr>
              <p:nvPr/>
            </p:nvSpPr>
            <p:spPr bwMode="auto">
              <a:xfrm>
                <a:off x="532" y="2468"/>
                <a:ext cx="317" cy="31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89000"/>
                    </a:schemeClr>
                  </a:gs>
                  <a:gs pos="23000">
                    <a:schemeClr val="accent3">
                      <a:lumMod val="89000"/>
                    </a:schemeClr>
                  </a:gs>
                  <a:gs pos="69000">
                    <a:schemeClr val="accent3">
                      <a:lumMod val="75000"/>
                    </a:schemeClr>
                  </a:gs>
                  <a:gs pos="97000">
                    <a:schemeClr val="accent3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0">
                  <a:solidFill>
                    <a:srgbClr val="FFFFFF"/>
                  </a:solidFill>
                  <a:ea typeface="华文行楷" panose="02010800040101010101" pitchFamily="2" charset="-122"/>
                </a:endParaRPr>
              </a:p>
            </p:txBody>
          </p:sp>
          <p:sp>
            <p:nvSpPr>
              <p:cNvPr id="17" name="Text Box 71"/>
              <p:cNvSpPr txBox="1">
                <a:spLocks noChangeArrowheads="1"/>
              </p:cNvSpPr>
              <p:nvPr/>
            </p:nvSpPr>
            <p:spPr bwMode="auto">
              <a:xfrm>
                <a:off x="576" y="2466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>
                <a:lvl1pPr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1pPr>
                <a:lvl2pPr marL="742950" indent="-28575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2pPr>
                <a:lvl3pPr marL="11430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3pPr>
                <a:lvl4pPr marL="16002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4pPr>
                <a:lvl5pPr marL="20574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9pPr>
              </a:lstStyle>
              <a:p>
                <a:pPr lvl="0" algn="just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400" b="0" i="1" kern="0" dirty="0" smtClean="0">
                    <a:solidFill>
                      <a:srgbClr val="FFFFFF"/>
                    </a:solidFill>
                    <a:latin typeface="+mj-ea"/>
                  </a:rPr>
                  <a:t>V</a:t>
                </a:r>
                <a:r>
                  <a:rPr lang="en-US" altLang="zh-CN" sz="2400" b="0" kern="0" baseline="-25000" dirty="0">
                    <a:solidFill>
                      <a:srgbClr val="FFFFFF"/>
                    </a:solidFill>
                    <a:latin typeface="+mj-ea"/>
                  </a:rPr>
                  <a:t>3</a:t>
                </a:r>
                <a:endParaRPr lang="en-US" altLang="zh-CN" sz="2400" b="0" kern="0" dirty="0">
                  <a:solidFill>
                    <a:srgbClr val="FFFFFF"/>
                  </a:solidFill>
                  <a:latin typeface="+mj-ea"/>
                </a:endParaRPr>
              </a:p>
            </p:txBody>
          </p:sp>
          <p:sp>
            <p:nvSpPr>
              <p:cNvPr id="18" name="Line 74"/>
              <p:cNvSpPr>
                <a:spLocks noChangeShapeType="1"/>
              </p:cNvSpPr>
              <p:nvPr/>
            </p:nvSpPr>
            <p:spPr bwMode="auto">
              <a:xfrm>
                <a:off x="856" y="2617"/>
                <a:ext cx="95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ea typeface="华文行楷" panose="02010800040101010101" pitchFamily="2" charset="-122"/>
                </a:endParaRPr>
              </a:p>
            </p:txBody>
          </p:sp>
        </p:grpSp>
        <p:sp>
          <p:nvSpPr>
            <p:cNvPr id="6" name="Line 67"/>
            <p:cNvSpPr>
              <a:spLocks noChangeShapeType="1"/>
            </p:cNvSpPr>
            <p:nvPr/>
          </p:nvSpPr>
          <p:spPr bwMode="auto">
            <a:xfrm>
              <a:off x="3167857" y="2427661"/>
              <a:ext cx="0" cy="120650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ea typeface="华文行楷" panose="02010800040101010101" pitchFamily="2" charset="-122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6404116" y="4191348"/>
            <a:ext cx="954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+mj-ea"/>
                <a:ea typeface="+mj-ea"/>
              </a:rPr>
              <a:t>图</a:t>
            </a:r>
            <a:r>
              <a:rPr lang="en-US" altLang="zh-CN" sz="2400" dirty="0" smtClean="0">
                <a:solidFill>
                  <a:srgbClr val="FF0000"/>
                </a:solidFill>
                <a:latin typeface="+mj-ea"/>
                <a:ea typeface="+mj-ea"/>
              </a:rPr>
              <a:t>G1</a:t>
            </a:r>
            <a:endParaRPr lang="zh-CN" altLang="en-US" sz="24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0" name="墨迹 19"/>
              <p14:cNvContentPartPr/>
              <p14:nvPr/>
            </p14:nvContentPartPr>
            <p14:xfrm>
              <a:off x="3733920" y="5168880"/>
              <a:ext cx="730440" cy="45000"/>
            </p14:xfrm>
          </p:contentPart>
        </mc:Choice>
        <mc:Fallback>
          <p:pic>
            <p:nvPicPr>
              <p:cNvPr id="20" name="墨迹 1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24560" y="5159520"/>
                <a:ext cx="749160" cy="6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207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图的术语</a:t>
            </a:r>
            <a:r>
              <a:rPr lang="en-US" altLang="zh-CN" dirty="0" smtClean="0"/>
              <a:t>-</a:t>
            </a:r>
            <a:r>
              <a:rPr lang="zh-CN" altLang="en-US" dirty="0">
                <a:solidFill>
                  <a:srgbClr val="FF0000"/>
                </a:solidFill>
              </a:rPr>
              <a:t>邻接、依附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87562"/>
            <a:ext cx="4056529" cy="437297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有向图</a:t>
            </a:r>
            <a:r>
              <a:rPr lang="zh-CN" altLang="en-US" sz="2800" dirty="0">
                <a:solidFill>
                  <a:schemeClr val="tx1"/>
                </a:solidFill>
              </a:rPr>
              <a:t>中，对于任意两个顶点</a:t>
            </a:r>
            <a:r>
              <a:rPr lang="en-US" altLang="zh-CN" sz="2800" dirty="0">
                <a:solidFill>
                  <a:schemeClr val="tx1"/>
                </a:solidFill>
              </a:rPr>
              <a:t>v</a:t>
            </a:r>
            <a:r>
              <a:rPr lang="en-US" altLang="zh-CN" sz="2800" baseline="-30000" dirty="0">
                <a:solidFill>
                  <a:schemeClr val="tx1"/>
                </a:solidFill>
              </a:rPr>
              <a:t>i</a:t>
            </a:r>
            <a:r>
              <a:rPr lang="zh-CN" altLang="en-US" sz="2800" dirty="0">
                <a:solidFill>
                  <a:schemeClr val="tx1"/>
                </a:solidFill>
              </a:rPr>
              <a:t>和顶点</a:t>
            </a:r>
            <a:r>
              <a:rPr lang="en-US" altLang="zh-CN" sz="2800" dirty="0" err="1">
                <a:solidFill>
                  <a:schemeClr val="tx1"/>
                </a:solidFill>
              </a:rPr>
              <a:t>v</a:t>
            </a:r>
            <a:r>
              <a:rPr lang="en-US" altLang="zh-CN" sz="2800" baseline="-30000" dirty="0" err="1">
                <a:solidFill>
                  <a:schemeClr val="tx1"/>
                </a:solidFill>
              </a:rPr>
              <a:t>j</a:t>
            </a:r>
            <a:r>
              <a:rPr lang="en-US" altLang="zh-CN" sz="2800" dirty="0">
                <a:solidFill>
                  <a:schemeClr val="tx1"/>
                </a:solidFill>
              </a:rPr>
              <a:t>，</a:t>
            </a:r>
            <a:r>
              <a:rPr lang="zh-CN" altLang="en-US" sz="2800" dirty="0">
                <a:solidFill>
                  <a:schemeClr val="tx1"/>
                </a:solidFill>
              </a:rPr>
              <a:t>若存在弧&lt;</a:t>
            </a:r>
            <a:r>
              <a:rPr lang="en-US" altLang="zh-CN" sz="2800" dirty="0" err="1">
                <a:solidFill>
                  <a:schemeClr val="tx1"/>
                </a:solidFill>
              </a:rPr>
              <a:t>v</a:t>
            </a:r>
            <a:r>
              <a:rPr lang="en-US" altLang="zh-CN" sz="2800" baseline="-30000" dirty="0" err="1">
                <a:solidFill>
                  <a:schemeClr val="tx1"/>
                </a:solidFill>
              </a:rPr>
              <a:t>i</a:t>
            </a:r>
            <a:r>
              <a:rPr lang="en-US" altLang="zh-CN" sz="2800" dirty="0" err="1">
                <a:solidFill>
                  <a:schemeClr val="tx1"/>
                </a:solidFill>
              </a:rPr>
              <a:t>，v</a:t>
            </a:r>
            <a:r>
              <a:rPr lang="en-US" altLang="zh-CN" sz="2800" baseline="-30000" dirty="0" err="1">
                <a:solidFill>
                  <a:schemeClr val="tx1"/>
                </a:solidFill>
              </a:rPr>
              <a:t>j</a:t>
            </a:r>
            <a:r>
              <a:rPr lang="en-US" altLang="zh-CN" sz="2800" dirty="0">
                <a:solidFill>
                  <a:schemeClr val="tx1"/>
                </a:solidFill>
              </a:rPr>
              <a:t>&gt;，</a:t>
            </a:r>
            <a:r>
              <a:rPr lang="zh-CN" altLang="en-US" sz="2800" dirty="0">
                <a:solidFill>
                  <a:schemeClr val="tx1"/>
                </a:solidFill>
              </a:rPr>
              <a:t>则称顶点</a:t>
            </a:r>
            <a:r>
              <a:rPr lang="en-US" altLang="zh-CN" sz="2800" dirty="0">
                <a:solidFill>
                  <a:schemeClr val="tx1"/>
                </a:solidFill>
              </a:rPr>
              <a:t>v</a:t>
            </a:r>
            <a:r>
              <a:rPr lang="en-US" altLang="zh-CN" sz="2800" baseline="-30000" dirty="0">
                <a:solidFill>
                  <a:schemeClr val="tx1"/>
                </a:solidFill>
              </a:rPr>
              <a:t>i</a:t>
            </a:r>
            <a:r>
              <a:rPr lang="zh-CN" altLang="en-US" sz="2800" dirty="0">
                <a:solidFill>
                  <a:srgbClr val="FF0000"/>
                </a:solidFill>
              </a:rPr>
              <a:t>邻接到</a:t>
            </a:r>
            <a:r>
              <a:rPr lang="zh-CN" altLang="en-US" sz="2800" dirty="0">
                <a:solidFill>
                  <a:schemeClr val="tx1"/>
                </a:solidFill>
              </a:rPr>
              <a:t>顶点</a:t>
            </a:r>
            <a:r>
              <a:rPr lang="en-US" altLang="zh-CN" sz="2800" dirty="0" err="1">
                <a:solidFill>
                  <a:schemeClr val="tx1"/>
                </a:solidFill>
              </a:rPr>
              <a:t>v</a:t>
            </a:r>
            <a:r>
              <a:rPr lang="en-US" altLang="zh-CN" sz="2800" baseline="-30000" dirty="0" err="1">
                <a:solidFill>
                  <a:schemeClr val="tx1"/>
                </a:solidFill>
              </a:rPr>
              <a:t>j</a:t>
            </a:r>
            <a:r>
              <a:rPr lang="en-US" altLang="zh-CN" sz="2800" dirty="0">
                <a:solidFill>
                  <a:schemeClr val="tx1"/>
                </a:solidFill>
              </a:rPr>
              <a:t>，</a:t>
            </a:r>
            <a:r>
              <a:rPr lang="zh-CN" altLang="en-US" sz="2800" dirty="0">
                <a:solidFill>
                  <a:schemeClr val="tx1"/>
                </a:solidFill>
              </a:rPr>
              <a:t>顶点</a:t>
            </a:r>
            <a:r>
              <a:rPr lang="en-US" altLang="zh-CN" sz="2800" dirty="0" err="1">
                <a:solidFill>
                  <a:schemeClr val="tx1"/>
                </a:solidFill>
              </a:rPr>
              <a:t>v</a:t>
            </a:r>
            <a:r>
              <a:rPr lang="en-US" altLang="zh-CN" sz="2800" baseline="-30000" dirty="0" err="1">
                <a:solidFill>
                  <a:schemeClr val="tx1"/>
                </a:solidFill>
              </a:rPr>
              <a:t>j</a:t>
            </a:r>
            <a:r>
              <a:rPr lang="zh-CN" altLang="en-US" sz="2800" dirty="0">
                <a:solidFill>
                  <a:srgbClr val="FF0000"/>
                </a:solidFill>
              </a:rPr>
              <a:t>邻接自</a:t>
            </a:r>
            <a:r>
              <a:rPr lang="zh-CN" altLang="en-US" sz="2800" dirty="0">
                <a:solidFill>
                  <a:schemeClr val="tx1"/>
                </a:solidFill>
              </a:rPr>
              <a:t>顶点</a:t>
            </a:r>
            <a:r>
              <a:rPr lang="en-US" altLang="zh-CN" sz="2800" dirty="0">
                <a:solidFill>
                  <a:schemeClr val="tx1"/>
                </a:solidFill>
              </a:rPr>
              <a:t>v</a:t>
            </a:r>
            <a:r>
              <a:rPr lang="en-US" altLang="zh-CN" sz="2800" baseline="-30000" dirty="0">
                <a:solidFill>
                  <a:schemeClr val="tx1"/>
                </a:solidFill>
              </a:rPr>
              <a:t>i</a:t>
            </a:r>
            <a:r>
              <a:rPr lang="en-US" altLang="zh-CN" sz="2800" dirty="0">
                <a:solidFill>
                  <a:schemeClr val="tx1"/>
                </a:solidFill>
              </a:rPr>
              <a:t>，</a:t>
            </a:r>
            <a:r>
              <a:rPr lang="zh-CN" altLang="en-US" sz="2800" dirty="0">
                <a:solidFill>
                  <a:schemeClr val="tx1"/>
                </a:solidFill>
              </a:rPr>
              <a:t>同时称弧&lt;</a:t>
            </a:r>
            <a:r>
              <a:rPr lang="en-US" altLang="zh-CN" sz="2800" dirty="0" err="1">
                <a:solidFill>
                  <a:schemeClr val="tx1"/>
                </a:solidFill>
              </a:rPr>
              <a:t>v</a:t>
            </a:r>
            <a:r>
              <a:rPr lang="en-US" altLang="zh-CN" sz="2800" baseline="-30000" dirty="0" err="1">
                <a:solidFill>
                  <a:schemeClr val="tx1"/>
                </a:solidFill>
              </a:rPr>
              <a:t>i</a:t>
            </a:r>
            <a:r>
              <a:rPr lang="en-US" altLang="zh-CN" sz="2800" dirty="0" err="1">
                <a:solidFill>
                  <a:schemeClr val="tx1"/>
                </a:solidFill>
              </a:rPr>
              <a:t>，v</a:t>
            </a:r>
            <a:r>
              <a:rPr lang="en-US" altLang="zh-CN" sz="2800" baseline="-30000" dirty="0" err="1">
                <a:solidFill>
                  <a:schemeClr val="tx1"/>
                </a:solidFill>
              </a:rPr>
              <a:t>j</a:t>
            </a:r>
            <a:r>
              <a:rPr lang="en-US" altLang="zh-CN" sz="2800" dirty="0">
                <a:solidFill>
                  <a:schemeClr val="tx1"/>
                </a:solidFill>
              </a:rPr>
              <a:t>&gt;</a:t>
            </a:r>
            <a:r>
              <a:rPr lang="zh-CN" altLang="en-US" sz="2800" dirty="0">
                <a:solidFill>
                  <a:schemeClr val="tx1"/>
                </a:solidFill>
              </a:rPr>
              <a:t>依附于顶点</a:t>
            </a:r>
            <a:r>
              <a:rPr lang="en-US" altLang="zh-CN" sz="2800" dirty="0">
                <a:solidFill>
                  <a:schemeClr val="tx1"/>
                </a:solidFill>
              </a:rPr>
              <a:t>v</a:t>
            </a:r>
            <a:r>
              <a:rPr lang="en-US" altLang="zh-CN" sz="2800" baseline="-30000" dirty="0">
                <a:solidFill>
                  <a:schemeClr val="tx1"/>
                </a:solidFill>
              </a:rPr>
              <a:t>i</a:t>
            </a:r>
            <a:r>
              <a:rPr lang="zh-CN" altLang="en-US" sz="2800" dirty="0">
                <a:solidFill>
                  <a:schemeClr val="tx1"/>
                </a:solidFill>
              </a:rPr>
              <a:t>和顶点</a:t>
            </a:r>
            <a:r>
              <a:rPr lang="en-US" altLang="zh-CN" sz="2800" dirty="0" err="1">
                <a:solidFill>
                  <a:schemeClr val="tx1"/>
                </a:solidFill>
              </a:rPr>
              <a:t>v</a:t>
            </a:r>
            <a:r>
              <a:rPr lang="en-US" altLang="zh-CN" sz="2800" baseline="-30000" dirty="0" err="1">
                <a:solidFill>
                  <a:schemeClr val="tx1"/>
                </a:solidFill>
              </a:rPr>
              <a:t>j</a:t>
            </a:r>
            <a:r>
              <a:rPr lang="en-US" altLang="zh-CN" sz="2800" dirty="0">
                <a:solidFill>
                  <a:schemeClr val="tx1"/>
                </a:solidFill>
              </a:rPr>
              <a:t> 。 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404116" y="4191348"/>
            <a:ext cx="954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+mj-ea"/>
                <a:ea typeface="+mj-ea"/>
              </a:rPr>
              <a:t>图</a:t>
            </a:r>
            <a:r>
              <a:rPr lang="en-US" altLang="zh-CN" sz="2400" dirty="0" smtClean="0">
                <a:solidFill>
                  <a:srgbClr val="FF0000"/>
                </a:solidFill>
                <a:latin typeface="+mj-ea"/>
                <a:ea typeface="+mj-ea"/>
              </a:rPr>
              <a:t>G2</a:t>
            </a:r>
            <a:endParaRPr lang="zh-CN" altLang="en-US" sz="24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585152" y="1798732"/>
            <a:ext cx="2592388" cy="2279651"/>
            <a:chOff x="874713" y="1946649"/>
            <a:chExt cx="2592388" cy="2279651"/>
          </a:xfrm>
        </p:grpSpPr>
        <p:grpSp>
          <p:nvGrpSpPr>
            <p:cNvPr id="21" name="Group 97"/>
            <p:cNvGrpSpPr>
              <a:grpSpLocks/>
            </p:cNvGrpSpPr>
            <p:nvPr/>
          </p:nvGrpSpPr>
          <p:grpSpPr bwMode="auto">
            <a:xfrm>
              <a:off x="874713" y="1946649"/>
              <a:ext cx="2592388" cy="2279651"/>
              <a:chOff x="532" y="1405"/>
              <a:chExt cx="1633" cy="1436"/>
            </a:xfrm>
          </p:grpSpPr>
          <p:sp>
            <p:nvSpPr>
              <p:cNvPr id="23" name="Oval 59"/>
              <p:cNvSpPr>
                <a:spLocks noChangeArrowheads="1"/>
              </p:cNvSpPr>
              <p:nvPr/>
            </p:nvSpPr>
            <p:spPr bwMode="auto">
              <a:xfrm>
                <a:off x="579" y="1422"/>
                <a:ext cx="317" cy="31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89000"/>
                    </a:schemeClr>
                  </a:gs>
                  <a:gs pos="23000">
                    <a:schemeClr val="accent3">
                      <a:lumMod val="89000"/>
                    </a:schemeClr>
                  </a:gs>
                  <a:gs pos="69000">
                    <a:schemeClr val="accent3">
                      <a:lumMod val="75000"/>
                    </a:schemeClr>
                  </a:gs>
                  <a:gs pos="97000">
                    <a:schemeClr val="accent3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华文行楷" panose="02010800040101010101" pitchFamily="2" charset="-122"/>
                </a:endParaRPr>
              </a:p>
            </p:txBody>
          </p:sp>
          <p:sp>
            <p:nvSpPr>
              <p:cNvPr id="24" name="Text Box 60"/>
              <p:cNvSpPr txBox="1">
                <a:spLocks noChangeArrowheads="1"/>
              </p:cNvSpPr>
              <p:nvPr/>
            </p:nvSpPr>
            <p:spPr bwMode="auto">
              <a:xfrm>
                <a:off x="604" y="1430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>
                <a:lvl1pPr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1pPr>
                <a:lvl2pPr marL="742950" indent="-28575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2pPr>
                <a:lvl3pPr marL="11430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3pPr>
                <a:lvl4pPr marL="16002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4pPr>
                <a:lvl5pPr marL="20574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9pPr>
              </a:lstStyle>
              <a:p>
                <a:pPr marL="0" marR="0" lvl="0" indent="0" algn="just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V</a:t>
                </a:r>
                <a:r>
                  <a:rPr lang="en-US" altLang="zh-CN" sz="2400" b="0" kern="0" baseline="-25000" dirty="0">
                    <a:solidFill>
                      <a:srgbClr val="FFFFFF"/>
                    </a:solidFill>
                    <a:latin typeface="+mj-ea"/>
                    <a:ea typeface="+mj-ea"/>
                  </a:rPr>
                  <a:t>1</a:t>
                </a:r>
                <a:endPara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25" name="Line 61"/>
              <p:cNvSpPr>
                <a:spLocks noChangeShapeType="1"/>
              </p:cNvSpPr>
              <p:nvPr/>
            </p:nvSpPr>
            <p:spPr bwMode="auto">
              <a:xfrm>
                <a:off x="875" y="1551"/>
                <a:ext cx="95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triangle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ea typeface="华文行楷" panose="02010800040101010101" pitchFamily="2" charset="-122"/>
                </a:endParaRPr>
              </a:p>
            </p:txBody>
          </p:sp>
          <p:sp>
            <p:nvSpPr>
              <p:cNvPr id="26" name="Oval 62"/>
              <p:cNvSpPr>
                <a:spLocks noChangeArrowheads="1"/>
              </p:cNvSpPr>
              <p:nvPr/>
            </p:nvSpPr>
            <p:spPr bwMode="auto">
              <a:xfrm>
                <a:off x="1818" y="2464"/>
                <a:ext cx="317" cy="31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89000"/>
                    </a:schemeClr>
                  </a:gs>
                  <a:gs pos="23000">
                    <a:schemeClr val="accent3">
                      <a:lumMod val="89000"/>
                    </a:schemeClr>
                  </a:gs>
                  <a:gs pos="69000">
                    <a:schemeClr val="accent3">
                      <a:lumMod val="75000"/>
                    </a:schemeClr>
                  </a:gs>
                  <a:gs pos="97000">
                    <a:schemeClr val="accent3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0">
                  <a:solidFill>
                    <a:srgbClr val="FFFFFF"/>
                  </a:solidFill>
                  <a:ea typeface="华文行楷" panose="02010800040101010101" pitchFamily="2" charset="-122"/>
                </a:endParaRPr>
              </a:p>
            </p:txBody>
          </p:sp>
          <p:sp>
            <p:nvSpPr>
              <p:cNvPr id="27" name="Text Box 63"/>
              <p:cNvSpPr txBox="1">
                <a:spLocks noChangeArrowheads="1"/>
              </p:cNvSpPr>
              <p:nvPr/>
            </p:nvSpPr>
            <p:spPr bwMode="auto">
              <a:xfrm>
                <a:off x="1857" y="2450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>
                <a:lvl1pPr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1pPr>
                <a:lvl2pPr marL="742950" indent="-28575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2pPr>
                <a:lvl3pPr marL="11430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3pPr>
                <a:lvl4pPr marL="16002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4pPr>
                <a:lvl5pPr marL="20574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9pPr>
              </a:lstStyle>
              <a:p>
                <a:pPr lvl="0" algn="just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400" b="0" i="1" kern="0" dirty="0" smtClean="0">
                    <a:solidFill>
                      <a:srgbClr val="FFFFFF"/>
                    </a:solidFill>
                    <a:latin typeface="+mj-ea"/>
                  </a:rPr>
                  <a:t>V</a:t>
                </a:r>
                <a:r>
                  <a:rPr lang="en-US" altLang="zh-CN" sz="2400" b="0" kern="0" baseline="-25000" dirty="0">
                    <a:solidFill>
                      <a:srgbClr val="FFFFFF"/>
                    </a:solidFill>
                    <a:latin typeface="+mj-ea"/>
                  </a:rPr>
                  <a:t>4</a:t>
                </a:r>
                <a:endParaRPr lang="en-US" altLang="zh-CN" sz="2400" b="0" kern="0" dirty="0">
                  <a:solidFill>
                    <a:srgbClr val="FFFFFF"/>
                  </a:solidFill>
                  <a:latin typeface="+mj-ea"/>
                </a:endParaRPr>
              </a:p>
            </p:txBody>
          </p:sp>
          <p:sp>
            <p:nvSpPr>
              <p:cNvPr id="28" name="Freeform 64"/>
              <p:cNvSpPr>
                <a:spLocks/>
              </p:cNvSpPr>
              <p:nvPr/>
            </p:nvSpPr>
            <p:spPr bwMode="auto">
              <a:xfrm>
                <a:off x="788" y="1647"/>
                <a:ext cx="1061" cy="864"/>
              </a:xfrm>
              <a:custGeom>
                <a:avLst/>
                <a:gdLst>
                  <a:gd name="T0" fmla="*/ 1061 w 300"/>
                  <a:gd name="T1" fmla="*/ 0 h 300"/>
                  <a:gd name="T2" fmla="*/ 0 w 300"/>
                  <a:gd name="T3" fmla="*/ 864 h 30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00" h="300">
                    <a:moveTo>
                      <a:pt x="300" y="0"/>
                    </a:moveTo>
                    <a:lnTo>
                      <a:pt x="0" y="300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round/>
                <a:headEnd type="triangle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ea typeface="华文行楷" panose="02010800040101010101" pitchFamily="2" charset="-122"/>
                </a:endParaRPr>
              </a:p>
            </p:txBody>
          </p:sp>
          <p:sp>
            <p:nvSpPr>
              <p:cNvPr id="29" name="Line 67"/>
              <p:cNvSpPr>
                <a:spLocks noChangeShapeType="1"/>
              </p:cNvSpPr>
              <p:nvPr/>
            </p:nvSpPr>
            <p:spPr bwMode="auto">
              <a:xfrm>
                <a:off x="669" y="1724"/>
                <a:ext cx="0" cy="76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triangle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ea typeface="华文行楷" panose="02010800040101010101" pitchFamily="2" charset="-122"/>
                </a:endParaRPr>
              </a:p>
            </p:txBody>
          </p:sp>
          <p:sp>
            <p:nvSpPr>
              <p:cNvPr id="30" name="Oval 68"/>
              <p:cNvSpPr>
                <a:spLocks noChangeArrowheads="1"/>
              </p:cNvSpPr>
              <p:nvPr/>
            </p:nvSpPr>
            <p:spPr bwMode="auto">
              <a:xfrm>
                <a:off x="1821" y="1405"/>
                <a:ext cx="317" cy="31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89000"/>
                    </a:schemeClr>
                  </a:gs>
                  <a:gs pos="23000">
                    <a:schemeClr val="accent3">
                      <a:lumMod val="89000"/>
                    </a:schemeClr>
                  </a:gs>
                  <a:gs pos="69000">
                    <a:schemeClr val="accent3">
                      <a:lumMod val="75000"/>
                    </a:schemeClr>
                  </a:gs>
                  <a:gs pos="97000">
                    <a:schemeClr val="accent3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0">
                  <a:solidFill>
                    <a:srgbClr val="FFFFFF"/>
                  </a:solidFill>
                  <a:ea typeface="华文行楷" panose="02010800040101010101" pitchFamily="2" charset="-122"/>
                </a:endParaRPr>
              </a:p>
            </p:txBody>
          </p:sp>
          <p:sp>
            <p:nvSpPr>
              <p:cNvPr id="31" name="Text Box 69"/>
              <p:cNvSpPr txBox="1">
                <a:spLocks noChangeArrowheads="1"/>
              </p:cNvSpPr>
              <p:nvPr/>
            </p:nvSpPr>
            <p:spPr bwMode="auto">
              <a:xfrm>
                <a:off x="1873" y="1405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>
                <a:lvl1pPr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1pPr>
                <a:lvl2pPr marL="742950" indent="-28575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2pPr>
                <a:lvl3pPr marL="11430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3pPr>
                <a:lvl4pPr marL="16002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4pPr>
                <a:lvl5pPr marL="20574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9pPr>
              </a:lstStyle>
              <a:p>
                <a:pPr lvl="0" algn="just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400" b="0" i="1" kern="0" dirty="0" smtClean="0">
                    <a:solidFill>
                      <a:srgbClr val="FFFFFF"/>
                    </a:solidFill>
                    <a:latin typeface="+mj-ea"/>
                  </a:rPr>
                  <a:t>V</a:t>
                </a:r>
                <a:r>
                  <a:rPr lang="en-US" altLang="zh-CN" sz="2400" b="0" kern="0" baseline="-25000" dirty="0">
                    <a:solidFill>
                      <a:srgbClr val="FFFFFF"/>
                    </a:solidFill>
                    <a:latin typeface="+mj-ea"/>
                  </a:rPr>
                  <a:t>2</a:t>
                </a:r>
                <a:endParaRPr lang="en-US" altLang="zh-CN" sz="2400" b="0" kern="0" dirty="0">
                  <a:solidFill>
                    <a:srgbClr val="FFFFFF"/>
                  </a:solidFill>
                  <a:latin typeface="+mj-ea"/>
                </a:endParaRPr>
              </a:p>
            </p:txBody>
          </p:sp>
          <p:sp>
            <p:nvSpPr>
              <p:cNvPr id="32" name="Oval 70"/>
              <p:cNvSpPr>
                <a:spLocks noChangeArrowheads="1"/>
              </p:cNvSpPr>
              <p:nvPr/>
            </p:nvSpPr>
            <p:spPr bwMode="auto">
              <a:xfrm>
                <a:off x="532" y="2468"/>
                <a:ext cx="317" cy="31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89000"/>
                    </a:schemeClr>
                  </a:gs>
                  <a:gs pos="23000">
                    <a:schemeClr val="accent3">
                      <a:lumMod val="89000"/>
                    </a:schemeClr>
                  </a:gs>
                  <a:gs pos="69000">
                    <a:schemeClr val="accent3">
                      <a:lumMod val="75000"/>
                    </a:schemeClr>
                  </a:gs>
                  <a:gs pos="97000">
                    <a:schemeClr val="accent3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0">
                  <a:solidFill>
                    <a:srgbClr val="FFFFFF"/>
                  </a:solidFill>
                  <a:ea typeface="华文行楷" panose="02010800040101010101" pitchFamily="2" charset="-122"/>
                </a:endParaRPr>
              </a:p>
            </p:txBody>
          </p:sp>
          <p:sp>
            <p:nvSpPr>
              <p:cNvPr id="33" name="Text Box 71"/>
              <p:cNvSpPr txBox="1">
                <a:spLocks noChangeArrowheads="1"/>
              </p:cNvSpPr>
              <p:nvPr/>
            </p:nvSpPr>
            <p:spPr bwMode="auto">
              <a:xfrm>
                <a:off x="576" y="2466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>
                <a:lvl1pPr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1pPr>
                <a:lvl2pPr marL="742950" indent="-28575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2pPr>
                <a:lvl3pPr marL="11430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3pPr>
                <a:lvl4pPr marL="16002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4pPr>
                <a:lvl5pPr marL="20574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9pPr>
              </a:lstStyle>
              <a:p>
                <a:pPr lvl="0" algn="just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400" b="0" i="1" kern="0" dirty="0" smtClean="0">
                    <a:solidFill>
                      <a:srgbClr val="FFFFFF"/>
                    </a:solidFill>
                    <a:latin typeface="+mj-ea"/>
                  </a:rPr>
                  <a:t>V</a:t>
                </a:r>
                <a:r>
                  <a:rPr lang="en-US" altLang="zh-CN" sz="2400" b="0" kern="0" baseline="-25000" dirty="0">
                    <a:solidFill>
                      <a:srgbClr val="FFFFFF"/>
                    </a:solidFill>
                    <a:latin typeface="+mj-ea"/>
                  </a:rPr>
                  <a:t>3</a:t>
                </a:r>
                <a:endParaRPr lang="en-US" altLang="zh-CN" sz="2400" b="0" kern="0" dirty="0">
                  <a:solidFill>
                    <a:srgbClr val="FFFFFF"/>
                  </a:solidFill>
                  <a:latin typeface="+mj-ea"/>
                </a:endParaRPr>
              </a:p>
            </p:txBody>
          </p:sp>
          <p:sp>
            <p:nvSpPr>
              <p:cNvPr id="34" name="Line 74"/>
              <p:cNvSpPr>
                <a:spLocks noChangeShapeType="1"/>
              </p:cNvSpPr>
              <p:nvPr/>
            </p:nvSpPr>
            <p:spPr bwMode="auto">
              <a:xfrm>
                <a:off x="856" y="2617"/>
                <a:ext cx="95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triangle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ea typeface="华文行楷" panose="02010800040101010101" pitchFamily="2" charset="-122"/>
                </a:endParaRPr>
              </a:p>
            </p:txBody>
          </p:sp>
        </p:grpSp>
        <p:sp>
          <p:nvSpPr>
            <p:cNvPr id="22" name="Line 67"/>
            <p:cNvSpPr>
              <a:spLocks noChangeShapeType="1"/>
            </p:cNvSpPr>
            <p:nvPr/>
          </p:nvSpPr>
          <p:spPr bwMode="auto">
            <a:xfrm>
              <a:off x="3167857" y="2427661"/>
              <a:ext cx="0" cy="120650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ea typeface="华文行楷" panose="020108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2225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图的术语</a:t>
            </a:r>
            <a:r>
              <a:rPr lang="en-US" altLang="zh-CN" dirty="0" smtClean="0"/>
              <a:t>-</a:t>
            </a:r>
            <a:r>
              <a:rPr lang="zh-CN" altLang="en-US" sz="3600" dirty="0">
                <a:solidFill>
                  <a:srgbClr val="FF0000"/>
                </a:solidFill>
              </a:rPr>
              <a:t>稀疏</a:t>
            </a:r>
            <a:r>
              <a:rPr lang="zh-CN" altLang="en-US" sz="3600" dirty="0" smtClean="0">
                <a:solidFill>
                  <a:srgbClr val="FF0000"/>
                </a:solidFill>
              </a:rPr>
              <a:t>图、稠密图、度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941" y="1399119"/>
            <a:ext cx="7454900" cy="4961156"/>
          </a:xfrm>
        </p:spPr>
        <p:txBody>
          <a:bodyPr>
            <a:noAutofit/>
          </a:bodyPr>
          <a:lstStyle/>
          <a:p>
            <a:pPr>
              <a:lnSpc>
                <a:spcPts val="4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rgbClr val="C00000"/>
                </a:solidFill>
              </a:rPr>
              <a:t>稀疏图：</a:t>
            </a:r>
            <a:r>
              <a:rPr lang="zh-CN" altLang="en-US" sz="2400" dirty="0"/>
              <a:t>有很少边或弧的</a:t>
            </a:r>
            <a:r>
              <a:rPr lang="zh-CN" altLang="en-US" sz="2400" dirty="0" smtClean="0"/>
              <a:t>图（</a:t>
            </a:r>
            <a:r>
              <a:rPr lang="en-US" altLang="zh-CN" sz="2400" dirty="0" smtClean="0"/>
              <a:t>e&lt;nlog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;</a:t>
            </a:r>
          </a:p>
          <a:p>
            <a:pPr>
              <a:lnSpc>
                <a:spcPts val="4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 smtClean="0">
                <a:solidFill>
                  <a:srgbClr val="C00000"/>
                </a:solidFill>
              </a:rPr>
              <a:t>稠密图：</a:t>
            </a:r>
            <a:r>
              <a:rPr lang="zh-CN" altLang="en-US" sz="2400" dirty="0"/>
              <a:t>有较多边或弧的图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pPr>
              <a:lnSpc>
                <a:spcPts val="4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rgbClr val="C00000"/>
                </a:solidFill>
              </a:rPr>
              <a:t>顶点的度：</a:t>
            </a:r>
            <a:r>
              <a:rPr lang="zh-CN" altLang="en-US" sz="2400" dirty="0">
                <a:solidFill>
                  <a:schemeClr val="tx1"/>
                </a:solidFill>
              </a:rPr>
              <a:t>在无向图中，顶点</a:t>
            </a:r>
            <a:r>
              <a:rPr lang="en-US" altLang="zh-CN" sz="2400" dirty="0">
                <a:solidFill>
                  <a:schemeClr val="tx1"/>
                </a:solidFill>
              </a:rPr>
              <a:t>v</a:t>
            </a:r>
            <a:r>
              <a:rPr lang="zh-CN" altLang="en-US" sz="2400" dirty="0">
                <a:solidFill>
                  <a:schemeClr val="tx1"/>
                </a:solidFill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</a:rPr>
              <a:t>度</a:t>
            </a:r>
            <a:r>
              <a:rPr lang="zh-CN" altLang="en-US" sz="2400" dirty="0">
                <a:solidFill>
                  <a:schemeClr val="tx1"/>
                </a:solidFill>
              </a:rPr>
              <a:t>是指依附于该顶点的</a:t>
            </a:r>
            <a:r>
              <a:rPr lang="zh-CN" altLang="en-US" sz="2400" dirty="0" smtClean="0">
                <a:solidFill>
                  <a:schemeClr val="tx1"/>
                </a:solidFill>
              </a:rPr>
              <a:t>边</a:t>
            </a:r>
            <a:r>
              <a:rPr lang="zh-CN" altLang="en-US" sz="2400" dirty="0">
                <a:solidFill>
                  <a:schemeClr val="tx1"/>
                </a:solidFill>
              </a:rPr>
              <a:t>的</a:t>
            </a:r>
            <a:r>
              <a:rPr lang="zh-CN" altLang="en-US" sz="2400" dirty="0" smtClean="0">
                <a:solidFill>
                  <a:schemeClr val="tx1"/>
                </a:solidFill>
              </a:rPr>
              <a:t>数目，</a:t>
            </a:r>
            <a:r>
              <a:rPr lang="zh-CN" altLang="en-US" sz="2400" dirty="0">
                <a:solidFill>
                  <a:schemeClr val="tx1"/>
                </a:solidFill>
              </a:rPr>
              <a:t>通常记为</a:t>
            </a:r>
            <a:r>
              <a:rPr lang="en-US" altLang="zh-CN" sz="2400" dirty="0">
                <a:solidFill>
                  <a:schemeClr val="tx1"/>
                </a:solidFill>
              </a:rPr>
              <a:t>TD (v)。</a:t>
            </a:r>
          </a:p>
          <a:p>
            <a:pPr algn="just">
              <a:lnSpc>
                <a:spcPts val="4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rgbClr val="C00000"/>
                </a:solidFill>
              </a:rPr>
              <a:t>顶点的入度：</a:t>
            </a:r>
            <a:r>
              <a:rPr lang="zh-CN" altLang="en-US" sz="2400" dirty="0">
                <a:solidFill>
                  <a:schemeClr val="tx1"/>
                </a:solidFill>
              </a:rPr>
              <a:t>在有向图中，顶点</a:t>
            </a:r>
            <a:r>
              <a:rPr lang="en-US" altLang="zh-CN" sz="2400" dirty="0">
                <a:solidFill>
                  <a:schemeClr val="tx1"/>
                </a:solidFill>
              </a:rPr>
              <a:t>v</a:t>
            </a:r>
            <a:r>
              <a:rPr lang="zh-CN" altLang="en-US" sz="2400" dirty="0">
                <a:solidFill>
                  <a:schemeClr val="tx1"/>
                </a:solidFill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</a:rPr>
              <a:t>入度</a:t>
            </a:r>
            <a:r>
              <a:rPr lang="zh-CN" altLang="en-US" sz="2400" dirty="0">
                <a:solidFill>
                  <a:schemeClr val="tx1"/>
                </a:solidFill>
              </a:rPr>
              <a:t>是指以该顶点为弧头的弧的数目，记为</a:t>
            </a:r>
            <a:r>
              <a:rPr lang="en-US" altLang="zh-CN" sz="2400" dirty="0">
                <a:solidFill>
                  <a:schemeClr val="tx1"/>
                </a:solidFill>
              </a:rPr>
              <a:t>ID (v)；</a:t>
            </a:r>
          </a:p>
          <a:p>
            <a:pPr algn="just">
              <a:lnSpc>
                <a:spcPts val="4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rgbClr val="C00000"/>
                </a:solidFill>
              </a:rPr>
              <a:t>顶点的出度：</a:t>
            </a:r>
            <a:r>
              <a:rPr lang="zh-CN" altLang="en-US" sz="2400" dirty="0">
                <a:solidFill>
                  <a:schemeClr val="tx1"/>
                </a:solidFill>
              </a:rPr>
              <a:t>在有向图中，顶点</a:t>
            </a:r>
            <a:r>
              <a:rPr lang="en-US" altLang="zh-CN" sz="2400" dirty="0">
                <a:solidFill>
                  <a:schemeClr val="tx1"/>
                </a:solidFill>
              </a:rPr>
              <a:t>v</a:t>
            </a:r>
            <a:r>
              <a:rPr lang="zh-CN" altLang="en-US" sz="2400" dirty="0">
                <a:solidFill>
                  <a:schemeClr val="tx1"/>
                </a:solidFill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</a:rPr>
              <a:t>出度</a:t>
            </a:r>
            <a:r>
              <a:rPr lang="zh-CN" altLang="en-US" sz="2400" dirty="0">
                <a:solidFill>
                  <a:schemeClr val="tx1"/>
                </a:solidFill>
              </a:rPr>
              <a:t>是指以该顶点为弧尾的弧的数目，记为</a:t>
            </a:r>
            <a:r>
              <a:rPr lang="en-US" altLang="zh-CN" sz="2400" dirty="0">
                <a:solidFill>
                  <a:schemeClr val="tx1"/>
                </a:solidFill>
              </a:rPr>
              <a:t>OD (v</a:t>
            </a:r>
            <a:r>
              <a:rPr lang="en-US" altLang="zh-CN" sz="2400" dirty="0" smtClean="0">
                <a:solidFill>
                  <a:schemeClr val="tx1"/>
                </a:solidFill>
              </a:rPr>
              <a:t>)。</a:t>
            </a:r>
            <a:endParaRPr lang="en-US" altLang="zh-CN" sz="2400" dirty="0"/>
          </a:p>
          <a:p>
            <a:pPr algn="just">
              <a:lnSpc>
                <a:spcPts val="4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 smtClean="0"/>
              <a:t>在</a:t>
            </a:r>
            <a:r>
              <a:rPr lang="zh-CN" altLang="en-US" sz="2400" dirty="0"/>
              <a:t>有向图中</a:t>
            </a:r>
            <a:r>
              <a:rPr lang="en-US" altLang="zh-CN" sz="2400" dirty="0"/>
              <a:t>, </a:t>
            </a:r>
            <a:r>
              <a:rPr lang="zh-CN" altLang="en-US" sz="2400" dirty="0">
                <a:solidFill>
                  <a:srgbClr val="C00000"/>
                </a:solidFill>
              </a:rPr>
              <a:t>顶点的度</a:t>
            </a:r>
            <a:r>
              <a:rPr lang="zh-CN" altLang="en-US" sz="2400" dirty="0"/>
              <a:t>等于该顶点的入度与出度之和</a:t>
            </a:r>
            <a:r>
              <a:rPr lang="zh-CN" altLang="en-US" sz="2400" dirty="0" smtClean="0"/>
              <a:t>。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Tx/>
              <a:buNone/>
            </a:pPr>
            <a:endParaRPr lang="zh-CN" altLang="en-US" sz="2400" dirty="0"/>
          </a:p>
          <a:p>
            <a:endParaRPr lang="zh-CN" altLang="en-US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/>
              <p14:cNvContentPartPr/>
              <p14:nvPr/>
            </p14:nvContentPartPr>
            <p14:xfrm>
              <a:off x="1676520" y="3441600"/>
              <a:ext cx="4451760" cy="204516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7160" y="3432240"/>
                <a:ext cx="4470480" cy="206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979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图的术语</a:t>
            </a:r>
            <a:r>
              <a:rPr lang="en-US" altLang="zh-CN" dirty="0"/>
              <a:t>-</a:t>
            </a:r>
            <a:r>
              <a:rPr lang="zh-CN" altLang="en-US" dirty="0">
                <a:solidFill>
                  <a:srgbClr val="FF0000"/>
                </a:solidFill>
              </a:rPr>
              <a:t>稀疏图、稠密图、度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159996" y="1838420"/>
            <a:ext cx="2592388" cy="2279651"/>
            <a:chOff x="874713" y="1946649"/>
            <a:chExt cx="2592388" cy="2279651"/>
          </a:xfrm>
        </p:grpSpPr>
        <p:grpSp>
          <p:nvGrpSpPr>
            <p:cNvPr id="5" name="Group 97"/>
            <p:cNvGrpSpPr>
              <a:grpSpLocks/>
            </p:cNvGrpSpPr>
            <p:nvPr/>
          </p:nvGrpSpPr>
          <p:grpSpPr bwMode="auto">
            <a:xfrm>
              <a:off x="874713" y="1946649"/>
              <a:ext cx="2592388" cy="2279651"/>
              <a:chOff x="532" y="1405"/>
              <a:chExt cx="1633" cy="1436"/>
            </a:xfrm>
          </p:grpSpPr>
          <p:sp>
            <p:nvSpPr>
              <p:cNvPr id="7" name="Oval 59"/>
              <p:cNvSpPr>
                <a:spLocks noChangeArrowheads="1"/>
              </p:cNvSpPr>
              <p:nvPr/>
            </p:nvSpPr>
            <p:spPr bwMode="auto">
              <a:xfrm>
                <a:off x="579" y="1422"/>
                <a:ext cx="317" cy="31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89000"/>
                    </a:schemeClr>
                  </a:gs>
                  <a:gs pos="23000">
                    <a:schemeClr val="accent3">
                      <a:lumMod val="89000"/>
                    </a:schemeClr>
                  </a:gs>
                  <a:gs pos="69000">
                    <a:schemeClr val="accent3">
                      <a:lumMod val="75000"/>
                    </a:schemeClr>
                  </a:gs>
                  <a:gs pos="97000">
                    <a:schemeClr val="accent3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华文行楷" panose="02010800040101010101" pitchFamily="2" charset="-122"/>
                </a:endParaRPr>
              </a:p>
            </p:txBody>
          </p:sp>
          <p:sp>
            <p:nvSpPr>
              <p:cNvPr id="8" name="Text Box 60"/>
              <p:cNvSpPr txBox="1">
                <a:spLocks noChangeArrowheads="1"/>
              </p:cNvSpPr>
              <p:nvPr/>
            </p:nvSpPr>
            <p:spPr bwMode="auto">
              <a:xfrm>
                <a:off x="604" y="1430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>
                <a:lvl1pPr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1pPr>
                <a:lvl2pPr marL="742950" indent="-28575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2pPr>
                <a:lvl3pPr marL="11430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3pPr>
                <a:lvl4pPr marL="16002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4pPr>
                <a:lvl5pPr marL="20574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9pPr>
              </a:lstStyle>
              <a:p>
                <a:pPr marL="0" marR="0" lvl="0" indent="0" algn="just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V</a:t>
                </a:r>
                <a:r>
                  <a:rPr lang="en-US" altLang="zh-CN" sz="2400" b="0" kern="0" baseline="-25000" dirty="0">
                    <a:solidFill>
                      <a:srgbClr val="FFFFFF"/>
                    </a:solidFill>
                    <a:latin typeface="+mj-ea"/>
                    <a:ea typeface="+mj-ea"/>
                  </a:rPr>
                  <a:t>1</a:t>
                </a:r>
                <a:endPara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9" name="Line 61"/>
              <p:cNvSpPr>
                <a:spLocks noChangeShapeType="1"/>
              </p:cNvSpPr>
              <p:nvPr/>
            </p:nvSpPr>
            <p:spPr bwMode="auto">
              <a:xfrm>
                <a:off x="875" y="1551"/>
                <a:ext cx="95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ea typeface="华文行楷" panose="02010800040101010101" pitchFamily="2" charset="-122"/>
                </a:endParaRPr>
              </a:p>
            </p:txBody>
          </p:sp>
          <p:sp>
            <p:nvSpPr>
              <p:cNvPr id="10" name="Oval 62"/>
              <p:cNvSpPr>
                <a:spLocks noChangeArrowheads="1"/>
              </p:cNvSpPr>
              <p:nvPr/>
            </p:nvSpPr>
            <p:spPr bwMode="auto">
              <a:xfrm>
                <a:off x="1818" y="2464"/>
                <a:ext cx="317" cy="31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89000"/>
                    </a:schemeClr>
                  </a:gs>
                  <a:gs pos="23000">
                    <a:schemeClr val="accent3">
                      <a:lumMod val="89000"/>
                    </a:schemeClr>
                  </a:gs>
                  <a:gs pos="69000">
                    <a:schemeClr val="accent3">
                      <a:lumMod val="75000"/>
                    </a:schemeClr>
                  </a:gs>
                  <a:gs pos="97000">
                    <a:schemeClr val="accent3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0">
                  <a:solidFill>
                    <a:srgbClr val="FFFFFF"/>
                  </a:solidFill>
                  <a:ea typeface="华文行楷" panose="02010800040101010101" pitchFamily="2" charset="-122"/>
                </a:endParaRPr>
              </a:p>
            </p:txBody>
          </p:sp>
          <p:sp>
            <p:nvSpPr>
              <p:cNvPr id="11" name="Text Box 63"/>
              <p:cNvSpPr txBox="1">
                <a:spLocks noChangeArrowheads="1"/>
              </p:cNvSpPr>
              <p:nvPr/>
            </p:nvSpPr>
            <p:spPr bwMode="auto">
              <a:xfrm>
                <a:off x="1857" y="2450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>
                <a:lvl1pPr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1pPr>
                <a:lvl2pPr marL="742950" indent="-28575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2pPr>
                <a:lvl3pPr marL="11430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3pPr>
                <a:lvl4pPr marL="16002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4pPr>
                <a:lvl5pPr marL="20574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9pPr>
              </a:lstStyle>
              <a:p>
                <a:pPr lvl="0" algn="just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400" b="0" i="1" kern="0" dirty="0" smtClean="0">
                    <a:solidFill>
                      <a:srgbClr val="FFFFFF"/>
                    </a:solidFill>
                    <a:latin typeface="+mj-ea"/>
                  </a:rPr>
                  <a:t>V</a:t>
                </a:r>
                <a:r>
                  <a:rPr lang="en-US" altLang="zh-CN" sz="2400" b="0" kern="0" baseline="-25000" dirty="0">
                    <a:solidFill>
                      <a:srgbClr val="FFFFFF"/>
                    </a:solidFill>
                    <a:latin typeface="+mj-ea"/>
                  </a:rPr>
                  <a:t>4</a:t>
                </a:r>
                <a:endParaRPr lang="en-US" altLang="zh-CN" sz="2400" b="0" kern="0" dirty="0">
                  <a:solidFill>
                    <a:srgbClr val="FFFFFF"/>
                  </a:solidFill>
                  <a:latin typeface="+mj-ea"/>
                </a:endParaRPr>
              </a:p>
            </p:txBody>
          </p:sp>
          <p:sp>
            <p:nvSpPr>
              <p:cNvPr id="12" name="Freeform 64"/>
              <p:cNvSpPr>
                <a:spLocks/>
              </p:cNvSpPr>
              <p:nvPr/>
            </p:nvSpPr>
            <p:spPr bwMode="auto">
              <a:xfrm>
                <a:off x="788" y="1647"/>
                <a:ext cx="1061" cy="864"/>
              </a:xfrm>
              <a:custGeom>
                <a:avLst/>
                <a:gdLst>
                  <a:gd name="T0" fmla="*/ 1061 w 300"/>
                  <a:gd name="T1" fmla="*/ 0 h 300"/>
                  <a:gd name="T2" fmla="*/ 0 w 300"/>
                  <a:gd name="T3" fmla="*/ 864 h 30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00" h="300">
                    <a:moveTo>
                      <a:pt x="300" y="0"/>
                    </a:moveTo>
                    <a:lnTo>
                      <a:pt x="0" y="300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ea typeface="华文行楷" panose="02010800040101010101" pitchFamily="2" charset="-122"/>
                </a:endParaRPr>
              </a:p>
            </p:txBody>
          </p:sp>
          <p:sp>
            <p:nvSpPr>
              <p:cNvPr id="13" name="Line 67"/>
              <p:cNvSpPr>
                <a:spLocks noChangeShapeType="1"/>
              </p:cNvSpPr>
              <p:nvPr/>
            </p:nvSpPr>
            <p:spPr bwMode="auto">
              <a:xfrm>
                <a:off x="669" y="1724"/>
                <a:ext cx="0" cy="76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ea typeface="华文行楷" panose="02010800040101010101" pitchFamily="2" charset="-122"/>
                </a:endParaRPr>
              </a:p>
            </p:txBody>
          </p:sp>
          <p:sp>
            <p:nvSpPr>
              <p:cNvPr id="14" name="Oval 68"/>
              <p:cNvSpPr>
                <a:spLocks noChangeArrowheads="1"/>
              </p:cNvSpPr>
              <p:nvPr/>
            </p:nvSpPr>
            <p:spPr bwMode="auto">
              <a:xfrm>
                <a:off x="1821" y="1405"/>
                <a:ext cx="317" cy="31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89000"/>
                    </a:schemeClr>
                  </a:gs>
                  <a:gs pos="23000">
                    <a:schemeClr val="accent3">
                      <a:lumMod val="89000"/>
                    </a:schemeClr>
                  </a:gs>
                  <a:gs pos="69000">
                    <a:schemeClr val="accent3">
                      <a:lumMod val="75000"/>
                    </a:schemeClr>
                  </a:gs>
                  <a:gs pos="97000">
                    <a:schemeClr val="accent3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0">
                  <a:solidFill>
                    <a:srgbClr val="FFFFFF"/>
                  </a:solidFill>
                  <a:ea typeface="华文行楷" panose="02010800040101010101" pitchFamily="2" charset="-122"/>
                </a:endParaRPr>
              </a:p>
            </p:txBody>
          </p:sp>
          <p:sp>
            <p:nvSpPr>
              <p:cNvPr id="15" name="Text Box 69"/>
              <p:cNvSpPr txBox="1">
                <a:spLocks noChangeArrowheads="1"/>
              </p:cNvSpPr>
              <p:nvPr/>
            </p:nvSpPr>
            <p:spPr bwMode="auto">
              <a:xfrm>
                <a:off x="1873" y="1405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>
                <a:lvl1pPr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1pPr>
                <a:lvl2pPr marL="742950" indent="-28575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2pPr>
                <a:lvl3pPr marL="11430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3pPr>
                <a:lvl4pPr marL="16002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4pPr>
                <a:lvl5pPr marL="20574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9pPr>
              </a:lstStyle>
              <a:p>
                <a:pPr lvl="0" algn="just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400" b="0" i="1" kern="0" dirty="0" smtClean="0">
                    <a:solidFill>
                      <a:srgbClr val="FFFFFF"/>
                    </a:solidFill>
                    <a:latin typeface="+mj-ea"/>
                  </a:rPr>
                  <a:t>V</a:t>
                </a:r>
                <a:r>
                  <a:rPr lang="en-US" altLang="zh-CN" sz="2400" b="0" kern="0" baseline="-25000" dirty="0">
                    <a:solidFill>
                      <a:srgbClr val="FFFFFF"/>
                    </a:solidFill>
                    <a:latin typeface="+mj-ea"/>
                  </a:rPr>
                  <a:t>2</a:t>
                </a:r>
                <a:endParaRPr lang="en-US" altLang="zh-CN" sz="2400" b="0" kern="0" dirty="0">
                  <a:solidFill>
                    <a:srgbClr val="FFFFFF"/>
                  </a:solidFill>
                  <a:latin typeface="+mj-ea"/>
                </a:endParaRPr>
              </a:p>
            </p:txBody>
          </p:sp>
          <p:sp>
            <p:nvSpPr>
              <p:cNvPr id="16" name="Oval 70"/>
              <p:cNvSpPr>
                <a:spLocks noChangeArrowheads="1"/>
              </p:cNvSpPr>
              <p:nvPr/>
            </p:nvSpPr>
            <p:spPr bwMode="auto">
              <a:xfrm>
                <a:off x="532" y="2468"/>
                <a:ext cx="317" cy="31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89000"/>
                    </a:schemeClr>
                  </a:gs>
                  <a:gs pos="23000">
                    <a:schemeClr val="accent3">
                      <a:lumMod val="89000"/>
                    </a:schemeClr>
                  </a:gs>
                  <a:gs pos="69000">
                    <a:schemeClr val="accent3">
                      <a:lumMod val="75000"/>
                    </a:schemeClr>
                  </a:gs>
                  <a:gs pos="97000">
                    <a:schemeClr val="accent3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0">
                  <a:solidFill>
                    <a:srgbClr val="FFFFFF"/>
                  </a:solidFill>
                  <a:ea typeface="华文行楷" panose="02010800040101010101" pitchFamily="2" charset="-122"/>
                </a:endParaRPr>
              </a:p>
            </p:txBody>
          </p:sp>
          <p:sp>
            <p:nvSpPr>
              <p:cNvPr id="17" name="Text Box 71"/>
              <p:cNvSpPr txBox="1">
                <a:spLocks noChangeArrowheads="1"/>
              </p:cNvSpPr>
              <p:nvPr/>
            </p:nvSpPr>
            <p:spPr bwMode="auto">
              <a:xfrm>
                <a:off x="576" y="2466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>
                <a:lvl1pPr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1pPr>
                <a:lvl2pPr marL="742950" indent="-28575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2pPr>
                <a:lvl3pPr marL="11430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3pPr>
                <a:lvl4pPr marL="16002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4pPr>
                <a:lvl5pPr marL="20574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9pPr>
              </a:lstStyle>
              <a:p>
                <a:pPr lvl="0" algn="just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400" b="0" i="1" kern="0" dirty="0" smtClean="0">
                    <a:solidFill>
                      <a:srgbClr val="FFFFFF"/>
                    </a:solidFill>
                    <a:latin typeface="+mj-ea"/>
                  </a:rPr>
                  <a:t>V</a:t>
                </a:r>
                <a:r>
                  <a:rPr lang="en-US" altLang="zh-CN" sz="2400" b="0" kern="0" baseline="-25000" dirty="0">
                    <a:solidFill>
                      <a:srgbClr val="FFFFFF"/>
                    </a:solidFill>
                    <a:latin typeface="+mj-ea"/>
                  </a:rPr>
                  <a:t>3</a:t>
                </a:r>
                <a:endParaRPr lang="en-US" altLang="zh-CN" sz="2400" b="0" kern="0" dirty="0">
                  <a:solidFill>
                    <a:srgbClr val="FFFFFF"/>
                  </a:solidFill>
                  <a:latin typeface="+mj-ea"/>
                </a:endParaRPr>
              </a:p>
            </p:txBody>
          </p:sp>
          <p:sp>
            <p:nvSpPr>
              <p:cNvPr id="18" name="Line 74"/>
              <p:cNvSpPr>
                <a:spLocks noChangeShapeType="1"/>
              </p:cNvSpPr>
              <p:nvPr/>
            </p:nvSpPr>
            <p:spPr bwMode="auto">
              <a:xfrm>
                <a:off x="856" y="2617"/>
                <a:ext cx="95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ea typeface="华文行楷" panose="02010800040101010101" pitchFamily="2" charset="-122"/>
                </a:endParaRPr>
              </a:p>
            </p:txBody>
          </p:sp>
        </p:grpSp>
        <p:sp>
          <p:nvSpPr>
            <p:cNvPr id="6" name="Line 67"/>
            <p:cNvSpPr>
              <a:spLocks noChangeShapeType="1"/>
            </p:cNvSpPr>
            <p:nvPr/>
          </p:nvSpPr>
          <p:spPr bwMode="auto">
            <a:xfrm>
              <a:off x="3167857" y="2427661"/>
              <a:ext cx="0" cy="120650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ea typeface="华文行楷" panose="02010800040101010101" pitchFamily="2" charset="-122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931334" y="4191348"/>
            <a:ext cx="954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+mj-ea"/>
                <a:ea typeface="+mj-ea"/>
              </a:rPr>
              <a:t>图</a:t>
            </a:r>
            <a:r>
              <a:rPr lang="en-US" altLang="zh-CN" sz="2400" dirty="0" smtClean="0">
                <a:solidFill>
                  <a:srgbClr val="FF0000"/>
                </a:solidFill>
                <a:latin typeface="+mj-ea"/>
                <a:ea typeface="+mj-ea"/>
              </a:rPr>
              <a:t>G1</a:t>
            </a:r>
            <a:endParaRPr lang="zh-CN" altLang="en-US" sz="24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751046" y="4191348"/>
            <a:ext cx="954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+mj-ea"/>
                <a:ea typeface="+mj-ea"/>
              </a:rPr>
              <a:t>图</a:t>
            </a:r>
            <a:r>
              <a:rPr lang="en-US" altLang="zh-CN" sz="2400" dirty="0" smtClean="0">
                <a:solidFill>
                  <a:srgbClr val="FF0000"/>
                </a:solidFill>
                <a:latin typeface="+mj-ea"/>
                <a:ea typeface="+mj-ea"/>
              </a:rPr>
              <a:t>G2</a:t>
            </a:r>
            <a:endParaRPr lang="zh-CN" altLang="en-US" sz="24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5173196" y="1813020"/>
            <a:ext cx="2592388" cy="2279651"/>
            <a:chOff x="874713" y="1946649"/>
            <a:chExt cx="2592388" cy="2279651"/>
          </a:xfrm>
        </p:grpSpPr>
        <p:grpSp>
          <p:nvGrpSpPr>
            <p:cNvPr id="22" name="Group 97"/>
            <p:cNvGrpSpPr>
              <a:grpSpLocks/>
            </p:cNvGrpSpPr>
            <p:nvPr/>
          </p:nvGrpSpPr>
          <p:grpSpPr bwMode="auto">
            <a:xfrm>
              <a:off x="874713" y="1946649"/>
              <a:ext cx="2592388" cy="2279651"/>
              <a:chOff x="532" y="1405"/>
              <a:chExt cx="1633" cy="1436"/>
            </a:xfrm>
          </p:grpSpPr>
          <p:sp>
            <p:nvSpPr>
              <p:cNvPr id="24" name="Oval 59"/>
              <p:cNvSpPr>
                <a:spLocks noChangeArrowheads="1"/>
              </p:cNvSpPr>
              <p:nvPr/>
            </p:nvSpPr>
            <p:spPr bwMode="auto">
              <a:xfrm>
                <a:off x="579" y="1422"/>
                <a:ext cx="317" cy="31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89000"/>
                    </a:schemeClr>
                  </a:gs>
                  <a:gs pos="23000">
                    <a:schemeClr val="accent3">
                      <a:lumMod val="89000"/>
                    </a:schemeClr>
                  </a:gs>
                  <a:gs pos="69000">
                    <a:schemeClr val="accent3">
                      <a:lumMod val="75000"/>
                    </a:schemeClr>
                  </a:gs>
                  <a:gs pos="97000">
                    <a:schemeClr val="accent3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华文行楷" panose="02010800040101010101" pitchFamily="2" charset="-122"/>
                </a:endParaRPr>
              </a:p>
            </p:txBody>
          </p:sp>
          <p:sp>
            <p:nvSpPr>
              <p:cNvPr id="25" name="Text Box 60"/>
              <p:cNvSpPr txBox="1">
                <a:spLocks noChangeArrowheads="1"/>
              </p:cNvSpPr>
              <p:nvPr/>
            </p:nvSpPr>
            <p:spPr bwMode="auto">
              <a:xfrm>
                <a:off x="604" y="1430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>
                <a:lvl1pPr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1pPr>
                <a:lvl2pPr marL="742950" indent="-28575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2pPr>
                <a:lvl3pPr marL="11430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3pPr>
                <a:lvl4pPr marL="16002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4pPr>
                <a:lvl5pPr marL="20574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9pPr>
              </a:lstStyle>
              <a:p>
                <a:pPr marL="0" marR="0" lvl="0" indent="0" algn="just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V</a:t>
                </a:r>
                <a:r>
                  <a:rPr lang="en-US" altLang="zh-CN" sz="2400" b="0" kern="0" baseline="-25000" dirty="0">
                    <a:solidFill>
                      <a:srgbClr val="FFFFFF"/>
                    </a:solidFill>
                    <a:latin typeface="+mj-ea"/>
                    <a:ea typeface="+mj-ea"/>
                  </a:rPr>
                  <a:t>1</a:t>
                </a:r>
                <a:endPara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26" name="Line 61"/>
              <p:cNvSpPr>
                <a:spLocks noChangeShapeType="1"/>
              </p:cNvSpPr>
              <p:nvPr/>
            </p:nvSpPr>
            <p:spPr bwMode="auto">
              <a:xfrm>
                <a:off x="875" y="1551"/>
                <a:ext cx="95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triangle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ea typeface="华文行楷" panose="02010800040101010101" pitchFamily="2" charset="-122"/>
                </a:endParaRPr>
              </a:p>
            </p:txBody>
          </p:sp>
          <p:sp>
            <p:nvSpPr>
              <p:cNvPr id="27" name="Oval 62"/>
              <p:cNvSpPr>
                <a:spLocks noChangeArrowheads="1"/>
              </p:cNvSpPr>
              <p:nvPr/>
            </p:nvSpPr>
            <p:spPr bwMode="auto">
              <a:xfrm>
                <a:off x="1818" y="2464"/>
                <a:ext cx="317" cy="31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89000"/>
                    </a:schemeClr>
                  </a:gs>
                  <a:gs pos="23000">
                    <a:schemeClr val="accent3">
                      <a:lumMod val="89000"/>
                    </a:schemeClr>
                  </a:gs>
                  <a:gs pos="69000">
                    <a:schemeClr val="accent3">
                      <a:lumMod val="75000"/>
                    </a:schemeClr>
                  </a:gs>
                  <a:gs pos="97000">
                    <a:schemeClr val="accent3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0">
                  <a:solidFill>
                    <a:srgbClr val="FFFFFF"/>
                  </a:solidFill>
                  <a:ea typeface="华文行楷" panose="02010800040101010101" pitchFamily="2" charset="-122"/>
                </a:endParaRPr>
              </a:p>
            </p:txBody>
          </p:sp>
          <p:sp>
            <p:nvSpPr>
              <p:cNvPr id="28" name="Text Box 63"/>
              <p:cNvSpPr txBox="1">
                <a:spLocks noChangeArrowheads="1"/>
              </p:cNvSpPr>
              <p:nvPr/>
            </p:nvSpPr>
            <p:spPr bwMode="auto">
              <a:xfrm>
                <a:off x="1857" y="2450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>
                <a:lvl1pPr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1pPr>
                <a:lvl2pPr marL="742950" indent="-28575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2pPr>
                <a:lvl3pPr marL="11430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3pPr>
                <a:lvl4pPr marL="16002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4pPr>
                <a:lvl5pPr marL="20574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9pPr>
              </a:lstStyle>
              <a:p>
                <a:pPr lvl="0" algn="just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400" b="0" i="1" kern="0" dirty="0" smtClean="0">
                    <a:solidFill>
                      <a:srgbClr val="FFFFFF"/>
                    </a:solidFill>
                    <a:latin typeface="+mj-ea"/>
                  </a:rPr>
                  <a:t>V</a:t>
                </a:r>
                <a:r>
                  <a:rPr lang="en-US" altLang="zh-CN" sz="2400" b="0" kern="0" baseline="-25000" dirty="0">
                    <a:solidFill>
                      <a:srgbClr val="FFFFFF"/>
                    </a:solidFill>
                    <a:latin typeface="+mj-ea"/>
                  </a:rPr>
                  <a:t>4</a:t>
                </a:r>
                <a:endParaRPr lang="en-US" altLang="zh-CN" sz="2400" b="0" kern="0" dirty="0">
                  <a:solidFill>
                    <a:srgbClr val="FFFFFF"/>
                  </a:solidFill>
                  <a:latin typeface="+mj-ea"/>
                </a:endParaRPr>
              </a:p>
            </p:txBody>
          </p:sp>
          <p:sp>
            <p:nvSpPr>
              <p:cNvPr id="29" name="Freeform 64"/>
              <p:cNvSpPr>
                <a:spLocks/>
              </p:cNvSpPr>
              <p:nvPr/>
            </p:nvSpPr>
            <p:spPr bwMode="auto">
              <a:xfrm>
                <a:off x="788" y="1647"/>
                <a:ext cx="1061" cy="864"/>
              </a:xfrm>
              <a:custGeom>
                <a:avLst/>
                <a:gdLst>
                  <a:gd name="T0" fmla="*/ 1061 w 300"/>
                  <a:gd name="T1" fmla="*/ 0 h 300"/>
                  <a:gd name="T2" fmla="*/ 0 w 300"/>
                  <a:gd name="T3" fmla="*/ 864 h 30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00" h="300">
                    <a:moveTo>
                      <a:pt x="300" y="0"/>
                    </a:moveTo>
                    <a:lnTo>
                      <a:pt x="0" y="300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round/>
                <a:headEnd type="triangle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ea typeface="华文行楷" panose="02010800040101010101" pitchFamily="2" charset="-122"/>
                </a:endParaRPr>
              </a:p>
            </p:txBody>
          </p:sp>
          <p:sp>
            <p:nvSpPr>
              <p:cNvPr id="30" name="Line 67"/>
              <p:cNvSpPr>
                <a:spLocks noChangeShapeType="1"/>
              </p:cNvSpPr>
              <p:nvPr/>
            </p:nvSpPr>
            <p:spPr bwMode="auto">
              <a:xfrm>
                <a:off x="669" y="1724"/>
                <a:ext cx="0" cy="76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triangle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ea typeface="华文行楷" panose="02010800040101010101" pitchFamily="2" charset="-122"/>
                </a:endParaRPr>
              </a:p>
            </p:txBody>
          </p:sp>
          <p:sp>
            <p:nvSpPr>
              <p:cNvPr id="31" name="Oval 68"/>
              <p:cNvSpPr>
                <a:spLocks noChangeArrowheads="1"/>
              </p:cNvSpPr>
              <p:nvPr/>
            </p:nvSpPr>
            <p:spPr bwMode="auto">
              <a:xfrm>
                <a:off x="1821" y="1405"/>
                <a:ext cx="317" cy="31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89000"/>
                    </a:schemeClr>
                  </a:gs>
                  <a:gs pos="23000">
                    <a:schemeClr val="accent3">
                      <a:lumMod val="89000"/>
                    </a:schemeClr>
                  </a:gs>
                  <a:gs pos="69000">
                    <a:schemeClr val="accent3">
                      <a:lumMod val="75000"/>
                    </a:schemeClr>
                  </a:gs>
                  <a:gs pos="97000">
                    <a:schemeClr val="accent3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0">
                  <a:solidFill>
                    <a:srgbClr val="FFFFFF"/>
                  </a:solidFill>
                  <a:ea typeface="华文行楷" panose="02010800040101010101" pitchFamily="2" charset="-122"/>
                </a:endParaRPr>
              </a:p>
            </p:txBody>
          </p:sp>
          <p:sp>
            <p:nvSpPr>
              <p:cNvPr id="32" name="Text Box 69"/>
              <p:cNvSpPr txBox="1">
                <a:spLocks noChangeArrowheads="1"/>
              </p:cNvSpPr>
              <p:nvPr/>
            </p:nvSpPr>
            <p:spPr bwMode="auto">
              <a:xfrm>
                <a:off x="1873" y="1405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>
                <a:lvl1pPr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1pPr>
                <a:lvl2pPr marL="742950" indent="-28575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2pPr>
                <a:lvl3pPr marL="11430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3pPr>
                <a:lvl4pPr marL="16002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4pPr>
                <a:lvl5pPr marL="20574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9pPr>
              </a:lstStyle>
              <a:p>
                <a:pPr lvl="0" algn="just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400" b="0" i="1" kern="0" dirty="0" smtClean="0">
                    <a:solidFill>
                      <a:srgbClr val="FFFFFF"/>
                    </a:solidFill>
                    <a:latin typeface="+mj-ea"/>
                  </a:rPr>
                  <a:t>V</a:t>
                </a:r>
                <a:r>
                  <a:rPr lang="en-US" altLang="zh-CN" sz="2400" b="0" kern="0" baseline="-25000" dirty="0">
                    <a:solidFill>
                      <a:srgbClr val="FFFFFF"/>
                    </a:solidFill>
                    <a:latin typeface="+mj-ea"/>
                  </a:rPr>
                  <a:t>2</a:t>
                </a:r>
                <a:endParaRPr lang="en-US" altLang="zh-CN" sz="2400" b="0" kern="0" dirty="0">
                  <a:solidFill>
                    <a:srgbClr val="FFFFFF"/>
                  </a:solidFill>
                  <a:latin typeface="+mj-ea"/>
                </a:endParaRPr>
              </a:p>
            </p:txBody>
          </p:sp>
          <p:sp>
            <p:nvSpPr>
              <p:cNvPr id="33" name="Oval 70"/>
              <p:cNvSpPr>
                <a:spLocks noChangeArrowheads="1"/>
              </p:cNvSpPr>
              <p:nvPr/>
            </p:nvSpPr>
            <p:spPr bwMode="auto">
              <a:xfrm>
                <a:off x="532" y="2468"/>
                <a:ext cx="317" cy="31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89000"/>
                    </a:schemeClr>
                  </a:gs>
                  <a:gs pos="23000">
                    <a:schemeClr val="accent3">
                      <a:lumMod val="89000"/>
                    </a:schemeClr>
                  </a:gs>
                  <a:gs pos="69000">
                    <a:schemeClr val="accent3">
                      <a:lumMod val="75000"/>
                    </a:schemeClr>
                  </a:gs>
                  <a:gs pos="97000">
                    <a:schemeClr val="accent3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0">
                  <a:solidFill>
                    <a:srgbClr val="FFFFFF"/>
                  </a:solidFill>
                  <a:ea typeface="华文行楷" panose="02010800040101010101" pitchFamily="2" charset="-122"/>
                </a:endParaRPr>
              </a:p>
            </p:txBody>
          </p:sp>
          <p:sp>
            <p:nvSpPr>
              <p:cNvPr id="34" name="Text Box 71"/>
              <p:cNvSpPr txBox="1">
                <a:spLocks noChangeArrowheads="1"/>
              </p:cNvSpPr>
              <p:nvPr/>
            </p:nvSpPr>
            <p:spPr bwMode="auto">
              <a:xfrm>
                <a:off x="576" y="2466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>
                <a:lvl1pPr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1pPr>
                <a:lvl2pPr marL="742950" indent="-28575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2pPr>
                <a:lvl3pPr marL="11430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3pPr>
                <a:lvl4pPr marL="16002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4pPr>
                <a:lvl5pPr marL="20574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9pPr>
              </a:lstStyle>
              <a:p>
                <a:pPr lvl="0" algn="just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400" b="0" i="1" kern="0" dirty="0" smtClean="0">
                    <a:solidFill>
                      <a:srgbClr val="FFFFFF"/>
                    </a:solidFill>
                    <a:latin typeface="+mj-ea"/>
                  </a:rPr>
                  <a:t>V</a:t>
                </a:r>
                <a:r>
                  <a:rPr lang="en-US" altLang="zh-CN" sz="2400" b="0" kern="0" baseline="-25000" dirty="0">
                    <a:solidFill>
                      <a:srgbClr val="FFFFFF"/>
                    </a:solidFill>
                    <a:latin typeface="+mj-ea"/>
                  </a:rPr>
                  <a:t>3</a:t>
                </a:r>
                <a:endParaRPr lang="en-US" altLang="zh-CN" sz="2400" b="0" kern="0" dirty="0">
                  <a:solidFill>
                    <a:srgbClr val="FFFFFF"/>
                  </a:solidFill>
                  <a:latin typeface="+mj-ea"/>
                </a:endParaRPr>
              </a:p>
            </p:txBody>
          </p:sp>
          <p:sp>
            <p:nvSpPr>
              <p:cNvPr id="35" name="Line 74"/>
              <p:cNvSpPr>
                <a:spLocks noChangeShapeType="1"/>
              </p:cNvSpPr>
              <p:nvPr/>
            </p:nvSpPr>
            <p:spPr bwMode="auto">
              <a:xfrm>
                <a:off x="856" y="2617"/>
                <a:ext cx="95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triangle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ea typeface="华文行楷" panose="02010800040101010101" pitchFamily="2" charset="-122"/>
                </a:endParaRPr>
              </a:p>
            </p:txBody>
          </p:sp>
        </p:grpSp>
        <p:sp>
          <p:nvSpPr>
            <p:cNvPr id="23" name="Line 67"/>
            <p:cNvSpPr>
              <a:spLocks noChangeShapeType="1"/>
            </p:cNvSpPr>
            <p:nvPr/>
          </p:nvSpPr>
          <p:spPr bwMode="auto">
            <a:xfrm>
              <a:off x="3167857" y="2427661"/>
              <a:ext cx="0" cy="120650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ea typeface="华文行楷" panose="02010800040101010101" pitchFamily="2" charset="-122"/>
              </a:endParaRPr>
            </a:p>
          </p:txBody>
        </p:sp>
      </p:grpSp>
      <p:grpSp>
        <p:nvGrpSpPr>
          <p:cNvPr id="36" name="Group 44"/>
          <p:cNvGrpSpPr>
            <a:grpSpLocks/>
          </p:cNvGrpSpPr>
          <p:nvPr/>
        </p:nvGrpSpPr>
        <p:grpSpPr bwMode="auto">
          <a:xfrm>
            <a:off x="363072" y="4704189"/>
            <a:ext cx="3178174" cy="1435925"/>
            <a:chOff x="553" y="1611"/>
            <a:chExt cx="2224" cy="916"/>
          </a:xfrm>
        </p:grpSpPr>
        <p:sp>
          <p:nvSpPr>
            <p:cNvPr id="37" name="AutoShape 45"/>
            <p:cNvSpPr>
              <a:spLocks noChangeAspect="1" noChangeArrowheads="1" noTextEdit="1"/>
            </p:cNvSpPr>
            <p:nvPr/>
          </p:nvSpPr>
          <p:spPr bwMode="auto">
            <a:xfrm>
              <a:off x="553" y="1611"/>
              <a:ext cx="2224" cy="91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Rectangle 46"/>
            <p:cNvSpPr>
              <a:spLocks noChangeArrowheads="1"/>
            </p:cNvSpPr>
            <p:nvPr/>
          </p:nvSpPr>
          <p:spPr bwMode="auto">
            <a:xfrm>
              <a:off x="797" y="1771"/>
              <a:ext cx="320" cy="53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 sz="5600" dirty="0">
                  <a:solidFill>
                    <a:srgbClr val="000000"/>
                  </a:solidFill>
                  <a:latin typeface="Symbol" panose="05050102010706020507" pitchFamily="18" charset="2"/>
                </a:rPr>
                <a:t>å</a:t>
              </a:r>
              <a:endParaRPr lang="en-US" altLang="zh-CN" dirty="0"/>
            </a:p>
          </p:txBody>
        </p:sp>
        <p:sp>
          <p:nvSpPr>
            <p:cNvPr id="39" name="Rectangle 47"/>
            <p:cNvSpPr>
              <a:spLocks noChangeArrowheads="1"/>
            </p:cNvSpPr>
            <p:nvPr/>
          </p:nvSpPr>
          <p:spPr bwMode="auto">
            <a:xfrm>
              <a:off x="890" y="2239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 sz="2800" dirty="0"/>
            </a:p>
          </p:txBody>
        </p:sp>
        <p:sp>
          <p:nvSpPr>
            <p:cNvPr id="40" name="Rectangle 48"/>
            <p:cNvSpPr>
              <a:spLocks noChangeArrowheads="1"/>
            </p:cNvSpPr>
            <p:nvPr/>
          </p:nvSpPr>
          <p:spPr bwMode="auto">
            <a:xfrm>
              <a:off x="2171" y="1855"/>
              <a:ext cx="163" cy="35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 sz="3700" dirty="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 dirty="0"/>
            </a:p>
          </p:txBody>
        </p:sp>
        <p:sp>
          <p:nvSpPr>
            <p:cNvPr id="41" name="Rectangle 49"/>
            <p:cNvSpPr>
              <a:spLocks noChangeArrowheads="1"/>
            </p:cNvSpPr>
            <p:nvPr/>
          </p:nvSpPr>
          <p:spPr bwMode="auto">
            <a:xfrm>
              <a:off x="916" y="1611"/>
              <a:ext cx="125" cy="26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sz="2800" dirty="0"/>
            </a:p>
          </p:txBody>
        </p:sp>
        <p:sp>
          <p:nvSpPr>
            <p:cNvPr id="42" name="Rectangle 50"/>
            <p:cNvSpPr>
              <a:spLocks noChangeArrowheads="1"/>
            </p:cNvSpPr>
            <p:nvPr/>
          </p:nvSpPr>
          <p:spPr bwMode="auto">
            <a:xfrm>
              <a:off x="799" y="2258"/>
              <a:ext cx="62" cy="26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800" dirty="0"/>
            </a:p>
          </p:txBody>
        </p:sp>
        <p:sp>
          <p:nvSpPr>
            <p:cNvPr id="43" name="Rectangle 51"/>
            <p:cNvSpPr>
              <a:spLocks noChangeArrowheads="1"/>
            </p:cNvSpPr>
            <p:nvPr/>
          </p:nvSpPr>
          <p:spPr bwMode="auto">
            <a:xfrm>
              <a:off x="1820" y="2082"/>
              <a:ext cx="49" cy="21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 sz="2200" i="1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dirty="0"/>
            </a:p>
          </p:txBody>
        </p:sp>
        <p:sp>
          <p:nvSpPr>
            <p:cNvPr id="44" name="Rectangle 52"/>
            <p:cNvSpPr>
              <a:spLocks noChangeArrowheads="1"/>
            </p:cNvSpPr>
            <p:nvPr/>
          </p:nvSpPr>
          <p:spPr bwMode="auto">
            <a:xfrm>
              <a:off x="2585" y="1890"/>
              <a:ext cx="131" cy="35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 sz="37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dirty="0"/>
            </a:p>
          </p:txBody>
        </p:sp>
        <p:sp>
          <p:nvSpPr>
            <p:cNvPr id="45" name="Rectangle 53"/>
            <p:cNvSpPr>
              <a:spLocks noChangeArrowheads="1"/>
            </p:cNvSpPr>
            <p:nvPr/>
          </p:nvSpPr>
          <p:spPr bwMode="auto">
            <a:xfrm>
              <a:off x="1707" y="1890"/>
              <a:ext cx="131" cy="35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 sz="37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endParaRPr lang="en-US" altLang="zh-CN" dirty="0"/>
            </a:p>
          </p:txBody>
        </p:sp>
        <p:sp>
          <p:nvSpPr>
            <p:cNvPr id="46" name="Rectangle 54"/>
            <p:cNvSpPr>
              <a:spLocks noChangeArrowheads="1"/>
            </p:cNvSpPr>
            <p:nvPr/>
          </p:nvSpPr>
          <p:spPr bwMode="auto">
            <a:xfrm>
              <a:off x="1140" y="1890"/>
              <a:ext cx="395" cy="35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 sz="37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TD</a:t>
              </a:r>
              <a:endParaRPr lang="en-US" altLang="zh-CN" dirty="0"/>
            </a:p>
          </p:txBody>
        </p:sp>
        <p:sp>
          <p:nvSpPr>
            <p:cNvPr id="47" name="Rectangle 55"/>
            <p:cNvSpPr>
              <a:spLocks noChangeArrowheads="1"/>
            </p:cNvSpPr>
            <p:nvPr/>
          </p:nvSpPr>
          <p:spPr bwMode="auto">
            <a:xfrm>
              <a:off x="1002" y="2257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800" dirty="0"/>
            </a:p>
          </p:txBody>
        </p:sp>
        <p:sp>
          <p:nvSpPr>
            <p:cNvPr id="48" name="Rectangle 56"/>
            <p:cNvSpPr>
              <a:spLocks noChangeArrowheads="1"/>
            </p:cNvSpPr>
            <p:nvPr/>
          </p:nvSpPr>
          <p:spPr bwMode="auto">
            <a:xfrm>
              <a:off x="2409" y="1890"/>
              <a:ext cx="148" cy="35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 sz="37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dirty="0"/>
            </a:p>
          </p:txBody>
        </p:sp>
        <p:sp>
          <p:nvSpPr>
            <p:cNvPr id="49" name="Rectangle 57"/>
            <p:cNvSpPr>
              <a:spLocks noChangeArrowheads="1"/>
            </p:cNvSpPr>
            <p:nvPr/>
          </p:nvSpPr>
          <p:spPr bwMode="auto">
            <a:xfrm>
              <a:off x="1960" y="1890"/>
              <a:ext cx="99" cy="35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 sz="37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 dirty="0"/>
            </a:p>
          </p:txBody>
        </p:sp>
        <p:sp>
          <p:nvSpPr>
            <p:cNvPr id="50" name="Rectangle 58"/>
            <p:cNvSpPr>
              <a:spLocks noChangeArrowheads="1"/>
            </p:cNvSpPr>
            <p:nvPr/>
          </p:nvSpPr>
          <p:spPr bwMode="auto">
            <a:xfrm>
              <a:off x="1582" y="1890"/>
              <a:ext cx="99" cy="35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 sz="37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 dirty="0"/>
            </a:p>
          </p:txBody>
        </p:sp>
      </p:grpSp>
      <p:grpSp>
        <p:nvGrpSpPr>
          <p:cNvPr id="51" name="Group 71"/>
          <p:cNvGrpSpPr>
            <a:grpSpLocks/>
          </p:cNvGrpSpPr>
          <p:nvPr/>
        </p:nvGrpSpPr>
        <p:grpSpPr bwMode="auto">
          <a:xfrm>
            <a:off x="3700084" y="4724186"/>
            <a:ext cx="4697412" cy="1436688"/>
            <a:chOff x="292" y="1678"/>
            <a:chExt cx="2959" cy="905"/>
          </a:xfrm>
          <a:solidFill>
            <a:schemeClr val="bg1"/>
          </a:solidFill>
        </p:grpSpPr>
        <p:sp>
          <p:nvSpPr>
            <p:cNvPr id="52" name="AutoShape 45"/>
            <p:cNvSpPr>
              <a:spLocks noChangeAspect="1" noChangeArrowheads="1" noTextEdit="1"/>
            </p:cNvSpPr>
            <p:nvPr/>
          </p:nvSpPr>
          <p:spPr bwMode="auto">
            <a:xfrm>
              <a:off x="292" y="1678"/>
              <a:ext cx="2959" cy="905"/>
            </a:xfrm>
            <a:prstGeom prst="rect">
              <a:avLst/>
            </a:prstGeom>
            <a:grpFill/>
            <a:ln w="25400">
              <a:solidFill>
                <a:srgbClr val="C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Rectangle 47"/>
            <p:cNvSpPr>
              <a:spLocks noChangeArrowheads="1"/>
            </p:cNvSpPr>
            <p:nvPr/>
          </p:nvSpPr>
          <p:spPr bwMode="auto">
            <a:xfrm>
              <a:off x="3076" y="1969"/>
              <a:ext cx="121" cy="32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 sz="3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dirty="0"/>
            </a:p>
          </p:txBody>
        </p:sp>
        <p:sp>
          <p:nvSpPr>
            <p:cNvPr id="54" name="Rectangle 48"/>
            <p:cNvSpPr>
              <a:spLocks noChangeArrowheads="1"/>
            </p:cNvSpPr>
            <p:nvPr/>
          </p:nvSpPr>
          <p:spPr bwMode="auto">
            <a:xfrm>
              <a:off x="2510" y="1969"/>
              <a:ext cx="121" cy="32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 sz="3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endParaRPr lang="en-US" altLang="zh-CN" dirty="0"/>
            </a:p>
          </p:txBody>
        </p:sp>
        <p:sp>
          <p:nvSpPr>
            <p:cNvPr id="55" name="Rectangle 49"/>
            <p:cNvSpPr>
              <a:spLocks noChangeArrowheads="1"/>
            </p:cNvSpPr>
            <p:nvPr/>
          </p:nvSpPr>
          <p:spPr bwMode="auto">
            <a:xfrm>
              <a:off x="2015" y="1969"/>
              <a:ext cx="392" cy="32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 sz="3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OD</a:t>
              </a:r>
              <a:endParaRPr lang="en-US" altLang="zh-CN" dirty="0"/>
            </a:p>
          </p:txBody>
        </p:sp>
        <p:sp>
          <p:nvSpPr>
            <p:cNvPr id="56" name="Rectangle 50"/>
            <p:cNvSpPr>
              <a:spLocks noChangeArrowheads="1"/>
            </p:cNvSpPr>
            <p:nvPr/>
          </p:nvSpPr>
          <p:spPr bwMode="auto">
            <a:xfrm>
              <a:off x="1121" y="1969"/>
              <a:ext cx="121" cy="32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 sz="3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endParaRPr lang="en-US" altLang="zh-CN" dirty="0"/>
            </a:p>
          </p:txBody>
        </p:sp>
        <p:sp>
          <p:nvSpPr>
            <p:cNvPr id="57" name="Rectangle 51"/>
            <p:cNvSpPr>
              <a:spLocks noChangeArrowheads="1"/>
            </p:cNvSpPr>
            <p:nvPr/>
          </p:nvSpPr>
          <p:spPr bwMode="auto">
            <a:xfrm>
              <a:off x="724" y="1969"/>
              <a:ext cx="302" cy="32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 sz="3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ID</a:t>
              </a:r>
              <a:endParaRPr lang="en-US" altLang="zh-CN" dirty="0"/>
            </a:p>
          </p:txBody>
        </p:sp>
        <p:sp>
          <p:nvSpPr>
            <p:cNvPr id="58" name="Rectangle 53"/>
            <p:cNvSpPr>
              <a:spLocks noChangeArrowheads="1"/>
            </p:cNvSpPr>
            <p:nvPr/>
          </p:nvSpPr>
          <p:spPr bwMode="auto">
            <a:xfrm>
              <a:off x="1750" y="2294"/>
              <a:ext cx="62" cy="26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800" dirty="0"/>
            </a:p>
          </p:txBody>
        </p:sp>
        <p:sp>
          <p:nvSpPr>
            <p:cNvPr id="59" name="Rectangle 54"/>
            <p:cNvSpPr>
              <a:spLocks noChangeArrowheads="1"/>
            </p:cNvSpPr>
            <p:nvPr/>
          </p:nvSpPr>
          <p:spPr bwMode="auto">
            <a:xfrm>
              <a:off x="2606" y="2140"/>
              <a:ext cx="44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dirty="0"/>
            </a:p>
          </p:txBody>
        </p:sp>
        <p:sp>
          <p:nvSpPr>
            <p:cNvPr id="60" name="Rectangle 56"/>
            <p:cNvSpPr>
              <a:spLocks noChangeArrowheads="1"/>
            </p:cNvSpPr>
            <p:nvPr/>
          </p:nvSpPr>
          <p:spPr bwMode="auto">
            <a:xfrm>
              <a:off x="400" y="2294"/>
              <a:ext cx="62" cy="26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800" dirty="0"/>
            </a:p>
          </p:txBody>
        </p:sp>
        <p:sp>
          <p:nvSpPr>
            <p:cNvPr id="61" name="Rectangle 57"/>
            <p:cNvSpPr>
              <a:spLocks noChangeArrowheads="1"/>
            </p:cNvSpPr>
            <p:nvPr/>
          </p:nvSpPr>
          <p:spPr bwMode="auto">
            <a:xfrm>
              <a:off x="1217" y="2140"/>
              <a:ext cx="44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dirty="0"/>
            </a:p>
          </p:txBody>
        </p:sp>
        <p:sp>
          <p:nvSpPr>
            <p:cNvPr id="62" name="Rectangle 58"/>
            <p:cNvSpPr>
              <a:spLocks noChangeArrowheads="1"/>
            </p:cNvSpPr>
            <p:nvPr/>
          </p:nvSpPr>
          <p:spPr bwMode="auto">
            <a:xfrm>
              <a:off x="2894" y="1937"/>
              <a:ext cx="149" cy="32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 sz="3400" dirty="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 dirty="0"/>
            </a:p>
          </p:txBody>
        </p:sp>
        <p:sp>
          <p:nvSpPr>
            <p:cNvPr id="63" name="Rectangle 59"/>
            <p:cNvSpPr>
              <a:spLocks noChangeArrowheads="1"/>
            </p:cNvSpPr>
            <p:nvPr/>
          </p:nvSpPr>
          <p:spPr bwMode="auto">
            <a:xfrm>
              <a:off x="1505" y="1937"/>
              <a:ext cx="149" cy="32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 sz="3400" dirty="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 dirty="0"/>
            </a:p>
          </p:txBody>
        </p:sp>
        <p:sp>
          <p:nvSpPr>
            <p:cNvPr id="64" name="Rectangle 60"/>
            <p:cNvSpPr>
              <a:spLocks noChangeArrowheads="1"/>
            </p:cNvSpPr>
            <p:nvPr/>
          </p:nvSpPr>
          <p:spPr bwMode="auto">
            <a:xfrm>
              <a:off x="1725" y="1872"/>
              <a:ext cx="297" cy="49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 sz="5200" dirty="0">
                  <a:solidFill>
                    <a:srgbClr val="000000"/>
                  </a:solidFill>
                  <a:latin typeface="Symbol" panose="05050102010706020507" pitchFamily="18" charset="2"/>
                </a:rPr>
                <a:t>å</a:t>
              </a:r>
              <a:endParaRPr lang="en-US" altLang="zh-CN" dirty="0"/>
            </a:p>
          </p:txBody>
        </p:sp>
        <p:sp>
          <p:nvSpPr>
            <p:cNvPr id="65" name="Rectangle 61"/>
            <p:cNvSpPr>
              <a:spLocks noChangeArrowheads="1"/>
            </p:cNvSpPr>
            <p:nvPr/>
          </p:nvSpPr>
          <p:spPr bwMode="auto">
            <a:xfrm>
              <a:off x="378" y="1873"/>
              <a:ext cx="297" cy="49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 sz="5200" dirty="0">
                  <a:solidFill>
                    <a:srgbClr val="000000"/>
                  </a:solidFill>
                  <a:latin typeface="Symbol" panose="05050102010706020507" pitchFamily="18" charset="2"/>
                </a:rPr>
                <a:t>å</a:t>
              </a:r>
              <a:endParaRPr lang="en-US" altLang="zh-CN" dirty="0"/>
            </a:p>
          </p:txBody>
        </p:sp>
        <p:sp>
          <p:nvSpPr>
            <p:cNvPr id="66" name="Rectangle 62"/>
            <p:cNvSpPr>
              <a:spLocks noChangeArrowheads="1"/>
            </p:cNvSpPr>
            <p:nvPr/>
          </p:nvSpPr>
          <p:spPr bwMode="auto">
            <a:xfrm>
              <a:off x="1816" y="2276"/>
              <a:ext cx="123" cy="26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 sz="2800" dirty="0"/>
            </a:p>
          </p:txBody>
        </p:sp>
        <p:sp>
          <p:nvSpPr>
            <p:cNvPr id="67" name="Rectangle 63"/>
            <p:cNvSpPr>
              <a:spLocks noChangeArrowheads="1"/>
            </p:cNvSpPr>
            <p:nvPr/>
          </p:nvSpPr>
          <p:spPr bwMode="auto">
            <a:xfrm>
              <a:off x="467" y="2276"/>
              <a:ext cx="123" cy="26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 sz="2800" dirty="0"/>
            </a:p>
          </p:txBody>
        </p:sp>
        <p:sp>
          <p:nvSpPr>
            <p:cNvPr id="68" name="Rectangle 64"/>
            <p:cNvSpPr>
              <a:spLocks noChangeArrowheads="1"/>
            </p:cNvSpPr>
            <p:nvPr/>
          </p:nvSpPr>
          <p:spPr bwMode="auto">
            <a:xfrm>
              <a:off x="1920" y="2293"/>
              <a:ext cx="112" cy="26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800" dirty="0"/>
            </a:p>
          </p:txBody>
        </p:sp>
        <p:sp>
          <p:nvSpPr>
            <p:cNvPr id="69" name="Rectangle 65"/>
            <p:cNvSpPr>
              <a:spLocks noChangeArrowheads="1"/>
            </p:cNvSpPr>
            <p:nvPr/>
          </p:nvSpPr>
          <p:spPr bwMode="auto">
            <a:xfrm>
              <a:off x="560" y="2293"/>
              <a:ext cx="112" cy="26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800" dirty="0"/>
            </a:p>
          </p:txBody>
        </p:sp>
        <p:sp>
          <p:nvSpPr>
            <p:cNvPr id="70" name="Rectangle 66"/>
            <p:cNvSpPr>
              <a:spLocks noChangeArrowheads="1"/>
            </p:cNvSpPr>
            <p:nvPr/>
          </p:nvSpPr>
          <p:spPr bwMode="auto">
            <a:xfrm>
              <a:off x="2709" y="1969"/>
              <a:ext cx="91" cy="32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 sz="3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 dirty="0"/>
            </a:p>
          </p:txBody>
        </p:sp>
        <p:sp>
          <p:nvSpPr>
            <p:cNvPr id="71" name="Rectangle 67"/>
            <p:cNvSpPr>
              <a:spLocks noChangeArrowheads="1"/>
            </p:cNvSpPr>
            <p:nvPr/>
          </p:nvSpPr>
          <p:spPr bwMode="auto">
            <a:xfrm>
              <a:off x="2415" y="1969"/>
              <a:ext cx="91" cy="32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 sz="3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 dirty="0"/>
            </a:p>
          </p:txBody>
        </p:sp>
        <p:sp>
          <p:nvSpPr>
            <p:cNvPr id="72" name="Rectangle 68"/>
            <p:cNvSpPr>
              <a:spLocks noChangeArrowheads="1"/>
            </p:cNvSpPr>
            <p:nvPr/>
          </p:nvSpPr>
          <p:spPr bwMode="auto">
            <a:xfrm>
              <a:off x="1320" y="1969"/>
              <a:ext cx="91" cy="32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 sz="3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 dirty="0"/>
            </a:p>
          </p:txBody>
        </p:sp>
        <p:sp>
          <p:nvSpPr>
            <p:cNvPr id="73" name="Rectangle 69"/>
            <p:cNvSpPr>
              <a:spLocks noChangeArrowheads="1"/>
            </p:cNvSpPr>
            <p:nvPr/>
          </p:nvSpPr>
          <p:spPr bwMode="auto">
            <a:xfrm>
              <a:off x="1025" y="1969"/>
              <a:ext cx="91" cy="32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 sz="3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 dirty="0"/>
            </a:p>
          </p:txBody>
        </p:sp>
        <p:sp>
          <p:nvSpPr>
            <p:cNvPr id="74" name="Rectangle 55"/>
            <p:cNvSpPr>
              <a:spLocks noChangeArrowheads="1"/>
            </p:cNvSpPr>
            <p:nvPr/>
          </p:nvSpPr>
          <p:spPr bwMode="auto">
            <a:xfrm>
              <a:off x="470" y="1695"/>
              <a:ext cx="125" cy="26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sz="2800" dirty="0"/>
            </a:p>
          </p:txBody>
        </p:sp>
        <p:sp>
          <p:nvSpPr>
            <p:cNvPr id="75" name="Rectangle 52"/>
            <p:cNvSpPr>
              <a:spLocks noChangeArrowheads="1"/>
            </p:cNvSpPr>
            <p:nvPr/>
          </p:nvSpPr>
          <p:spPr bwMode="auto">
            <a:xfrm>
              <a:off x="1844" y="1686"/>
              <a:ext cx="125" cy="26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0402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图的术语</a:t>
            </a:r>
            <a:r>
              <a:rPr lang="en-US" altLang="zh-CN" dirty="0" smtClean="0"/>
              <a:t>-</a:t>
            </a:r>
            <a:r>
              <a:rPr lang="zh-CN" altLang="en-US" sz="3600" dirty="0" smtClean="0">
                <a:solidFill>
                  <a:srgbClr val="FF0000"/>
                </a:solidFill>
              </a:rPr>
              <a:t>权、网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权：</a:t>
            </a:r>
            <a:r>
              <a:rPr lang="zh-CN" altLang="en-US" dirty="0">
                <a:solidFill>
                  <a:schemeClr val="tx1"/>
                </a:solidFill>
              </a:rPr>
              <a:t>是指</a:t>
            </a:r>
            <a:r>
              <a:rPr lang="zh-CN" altLang="en-US" dirty="0" smtClean="0">
                <a:solidFill>
                  <a:schemeClr val="tx1"/>
                </a:solidFill>
              </a:rPr>
              <a:t>对边或弧赋予</a:t>
            </a:r>
            <a:r>
              <a:rPr lang="zh-CN" altLang="en-US" dirty="0">
                <a:solidFill>
                  <a:schemeClr val="tx1"/>
                </a:solidFill>
              </a:rPr>
              <a:t>的有意义的数值量</a:t>
            </a:r>
            <a:r>
              <a:rPr lang="zh-CN" altLang="en-US" dirty="0" smtClean="0">
                <a:solidFill>
                  <a:schemeClr val="tx1"/>
                </a:solidFill>
              </a:rPr>
              <a:t>。可以表示</a:t>
            </a:r>
            <a:r>
              <a:rPr kumimoji="1" lang="zh-CN" altLang="en-US" dirty="0" smtClean="0">
                <a:solidFill>
                  <a:srgbClr val="000000"/>
                </a:solidFill>
              </a:rPr>
              <a:t>从</a:t>
            </a:r>
            <a:r>
              <a:rPr kumimoji="1" lang="zh-CN" altLang="en-US" dirty="0">
                <a:solidFill>
                  <a:srgbClr val="000000"/>
                </a:solidFill>
              </a:rPr>
              <a:t>一个顶点到另一个顶点的距离或耗费</a:t>
            </a:r>
            <a:r>
              <a:rPr kumimoji="1" lang="zh-CN" altLang="en-US" dirty="0" smtClean="0">
                <a:solidFill>
                  <a:srgbClr val="000000"/>
                </a:solidFill>
              </a:rPr>
              <a:t>。</a:t>
            </a:r>
            <a:endParaRPr kumimoji="1" lang="en-US" altLang="zh-CN" dirty="0" smtClean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网：</a:t>
            </a:r>
            <a:r>
              <a:rPr kumimoji="1" lang="zh-CN" altLang="en-US" dirty="0" smtClean="0">
                <a:solidFill>
                  <a:srgbClr val="000000"/>
                </a:solidFill>
              </a:rPr>
              <a:t>带</a:t>
            </a:r>
            <a:r>
              <a:rPr kumimoji="1" lang="zh-CN" altLang="en-US" dirty="0">
                <a:solidFill>
                  <a:srgbClr val="000000"/>
                </a:solidFill>
              </a:rPr>
              <a:t>权的图</a:t>
            </a:r>
            <a:r>
              <a:rPr kumimoji="1" lang="zh-CN" altLang="en-US" dirty="0" smtClean="0">
                <a:solidFill>
                  <a:srgbClr val="000000"/>
                </a:solidFill>
              </a:rPr>
              <a:t>称为网。</a:t>
            </a:r>
            <a:endParaRPr kumimoji="1" lang="zh-CN" altLang="en-US" dirty="0">
              <a:solidFill>
                <a:srgbClr val="000000"/>
              </a:solidFill>
            </a:endParaRPr>
          </a:p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5285357" y="2966375"/>
            <a:ext cx="2882107" cy="2532493"/>
            <a:chOff x="584994" y="1693807"/>
            <a:chExt cx="2882107" cy="2532493"/>
          </a:xfrm>
        </p:grpSpPr>
        <p:grpSp>
          <p:nvGrpSpPr>
            <p:cNvPr id="5" name="Group 97"/>
            <p:cNvGrpSpPr>
              <a:grpSpLocks/>
            </p:cNvGrpSpPr>
            <p:nvPr/>
          </p:nvGrpSpPr>
          <p:grpSpPr bwMode="auto">
            <a:xfrm>
              <a:off x="874713" y="1946649"/>
              <a:ext cx="2592388" cy="2279651"/>
              <a:chOff x="532" y="1405"/>
              <a:chExt cx="1633" cy="1436"/>
            </a:xfrm>
          </p:grpSpPr>
          <p:sp>
            <p:nvSpPr>
              <p:cNvPr id="11" name="Oval 59"/>
              <p:cNvSpPr>
                <a:spLocks noChangeArrowheads="1"/>
              </p:cNvSpPr>
              <p:nvPr/>
            </p:nvSpPr>
            <p:spPr bwMode="auto">
              <a:xfrm>
                <a:off x="579" y="1422"/>
                <a:ext cx="317" cy="31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89000"/>
                    </a:schemeClr>
                  </a:gs>
                  <a:gs pos="23000">
                    <a:schemeClr val="accent3">
                      <a:lumMod val="89000"/>
                    </a:schemeClr>
                  </a:gs>
                  <a:gs pos="69000">
                    <a:schemeClr val="accent3">
                      <a:lumMod val="75000"/>
                    </a:schemeClr>
                  </a:gs>
                  <a:gs pos="97000">
                    <a:schemeClr val="accent3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华文行楷" panose="02010800040101010101" pitchFamily="2" charset="-122"/>
                </a:endParaRPr>
              </a:p>
            </p:txBody>
          </p:sp>
          <p:sp>
            <p:nvSpPr>
              <p:cNvPr id="12" name="Text Box 60"/>
              <p:cNvSpPr txBox="1">
                <a:spLocks noChangeArrowheads="1"/>
              </p:cNvSpPr>
              <p:nvPr/>
            </p:nvSpPr>
            <p:spPr bwMode="auto">
              <a:xfrm>
                <a:off x="604" y="1430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>
                <a:lvl1pPr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1pPr>
                <a:lvl2pPr marL="742950" indent="-28575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2pPr>
                <a:lvl3pPr marL="11430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3pPr>
                <a:lvl4pPr marL="16002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4pPr>
                <a:lvl5pPr marL="20574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9pPr>
              </a:lstStyle>
              <a:p>
                <a:pPr marL="0" marR="0" lvl="0" indent="0" algn="just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V</a:t>
                </a:r>
                <a:r>
                  <a:rPr lang="en-US" altLang="zh-CN" sz="2400" b="0" kern="0" baseline="-25000" dirty="0">
                    <a:solidFill>
                      <a:srgbClr val="FFFFFF"/>
                    </a:solidFill>
                    <a:latin typeface="+mj-ea"/>
                    <a:ea typeface="+mj-ea"/>
                  </a:rPr>
                  <a:t>1</a:t>
                </a:r>
                <a:endPara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auto">
              <a:xfrm>
                <a:off x="875" y="1551"/>
                <a:ext cx="95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triangle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ea typeface="华文行楷" panose="02010800040101010101" pitchFamily="2" charset="-122"/>
                </a:endParaRPr>
              </a:p>
            </p:txBody>
          </p:sp>
          <p:sp>
            <p:nvSpPr>
              <p:cNvPr id="14" name="Oval 62"/>
              <p:cNvSpPr>
                <a:spLocks noChangeArrowheads="1"/>
              </p:cNvSpPr>
              <p:nvPr/>
            </p:nvSpPr>
            <p:spPr bwMode="auto">
              <a:xfrm>
                <a:off x="1818" y="2464"/>
                <a:ext cx="317" cy="31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89000"/>
                    </a:schemeClr>
                  </a:gs>
                  <a:gs pos="23000">
                    <a:schemeClr val="accent3">
                      <a:lumMod val="89000"/>
                    </a:schemeClr>
                  </a:gs>
                  <a:gs pos="69000">
                    <a:schemeClr val="accent3">
                      <a:lumMod val="75000"/>
                    </a:schemeClr>
                  </a:gs>
                  <a:gs pos="97000">
                    <a:schemeClr val="accent3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0">
                  <a:solidFill>
                    <a:srgbClr val="FFFFFF"/>
                  </a:solidFill>
                  <a:ea typeface="华文行楷" panose="02010800040101010101" pitchFamily="2" charset="-122"/>
                </a:endParaRPr>
              </a:p>
            </p:txBody>
          </p:sp>
          <p:sp>
            <p:nvSpPr>
              <p:cNvPr id="15" name="Text Box 63"/>
              <p:cNvSpPr txBox="1">
                <a:spLocks noChangeArrowheads="1"/>
              </p:cNvSpPr>
              <p:nvPr/>
            </p:nvSpPr>
            <p:spPr bwMode="auto">
              <a:xfrm>
                <a:off x="1857" y="2450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>
                <a:lvl1pPr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1pPr>
                <a:lvl2pPr marL="742950" indent="-28575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2pPr>
                <a:lvl3pPr marL="11430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3pPr>
                <a:lvl4pPr marL="16002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4pPr>
                <a:lvl5pPr marL="20574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9pPr>
              </a:lstStyle>
              <a:p>
                <a:pPr lvl="0" algn="just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400" b="0" i="1" kern="0" dirty="0" smtClean="0">
                    <a:solidFill>
                      <a:srgbClr val="FFFFFF"/>
                    </a:solidFill>
                    <a:latin typeface="+mj-ea"/>
                  </a:rPr>
                  <a:t>V</a:t>
                </a:r>
                <a:r>
                  <a:rPr lang="en-US" altLang="zh-CN" sz="2400" b="0" kern="0" baseline="-25000" dirty="0">
                    <a:solidFill>
                      <a:srgbClr val="FFFFFF"/>
                    </a:solidFill>
                    <a:latin typeface="+mj-ea"/>
                  </a:rPr>
                  <a:t>4</a:t>
                </a:r>
                <a:endParaRPr lang="en-US" altLang="zh-CN" sz="2400" b="0" kern="0" dirty="0">
                  <a:solidFill>
                    <a:srgbClr val="FFFFFF"/>
                  </a:solidFill>
                  <a:latin typeface="+mj-ea"/>
                </a:endParaRPr>
              </a:p>
            </p:txBody>
          </p:sp>
          <p:sp>
            <p:nvSpPr>
              <p:cNvPr id="16" name="Freeform 64"/>
              <p:cNvSpPr>
                <a:spLocks/>
              </p:cNvSpPr>
              <p:nvPr/>
            </p:nvSpPr>
            <p:spPr bwMode="auto">
              <a:xfrm>
                <a:off x="788" y="1647"/>
                <a:ext cx="1061" cy="864"/>
              </a:xfrm>
              <a:custGeom>
                <a:avLst/>
                <a:gdLst>
                  <a:gd name="T0" fmla="*/ 1061 w 300"/>
                  <a:gd name="T1" fmla="*/ 0 h 300"/>
                  <a:gd name="T2" fmla="*/ 0 w 300"/>
                  <a:gd name="T3" fmla="*/ 864 h 30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00" h="300">
                    <a:moveTo>
                      <a:pt x="300" y="0"/>
                    </a:moveTo>
                    <a:lnTo>
                      <a:pt x="0" y="300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round/>
                <a:headEnd type="triangle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ea typeface="华文行楷" panose="02010800040101010101" pitchFamily="2" charset="-122"/>
                </a:endParaRPr>
              </a:p>
            </p:txBody>
          </p:sp>
          <p:sp>
            <p:nvSpPr>
              <p:cNvPr id="17" name="Line 67"/>
              <p:cNvSpPr>
                <a:spLocks noChangeShapeType="1"/>
              </p:cNvSpPr>
              <p:nvPr/>
            </p:nvSpPr>
            <p:spPr bwMode="auto">
              <a:xfrm>
                <a:off x="669" y="1724"/>
                <a:ext cx="0" cy="76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triangle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ea typeface="华文行楷" panose="02010800040101010101" pitchFamily="2" charset="-122"/>
                </a:endParaRPr>
              </a:p>
            </p:txBody>
          </p:sp>
          <p:sp>
            <p:nvSpPr>
              <p:cNvPr id="18" name="Oval 68"/>
              <p:cNvSpPr>
                <a:spLocks noChangeArrowheads="1"/>
              </p:cNvSpPr>
              <p:nvPr/>
            </p:nvSpPr>
            <p:spPr bwMode="auto">
              <a:xfrm>
                <a:off x="1821" y="1405"/>
                <a:ext cx="317" cy="31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89000"/>
                    </a:schemeClr>
                  </a:gs>
                  <a:gs pos="23000">
                    <a:schemeClr val="accent3">
                      <a:lumMod val="89000"/>
                    </a:schemeClr>
                  </a:gs>
                  <a:gs pos="69000">
                    <a:schemeClr val="accent3">
                      <a:lumMod val="75000"/>
                    </a:schemeClr>
                  </a:gs>
                  <a:gs pos="97000">
                    <a:schemeClr val="accent3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0">
                  <a:solidFill>
                    <a:srgbClr val="FFFFFF"/>
                  </a:solidFill>
                  <a:ea typeface="华文行楷" panose="02010800040101010101" pitchFamily="2" charset="-122"/>
                </a:endParaRPr>
              </a:p>
            </p:txBody>
          </p:sp>
          <p:sp>
            <p:nvSpPr>
              <p:cNvPr id="19" name="Text Box 69"/>
              <p:cNvSpPr txBox="1">
                <a:spLocks noChangeArrowheads="1"/>
              </p:cNvSpPr>
              <p:nvPr/>
            </p:nvSpPr>
            <p:spPr bwMode="auto">
              <a:xfrm>
                <a:off x="1873" y="1405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>
                <a:lvl1pPr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1pPr>
                <a:lvl2pPr marL="742950" indent="-28575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2pPr>
                <a:lvl3pPr marL="11430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3pPr>
                <a:lvl4pPr marL="16002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4pPr>
                <a:lvl5pPr marL="20574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9pPr>
              </a:lstStyle>
              <a:p>
                <a:pPr lvl="0" algn="just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400" b="0" i="1" kern="0" dirty="0" smtClean="0">
                    <a:solidFill>
                      <a:srgbClr val="FFFFFF"/>
                    </a:solidFill>
                    <a:latin typeface="+mj-ea"/>
                  </a:rPr>
                  <a:t>V</a:t>
                </a:r>
                <a:r>
                  <a:rPr lang="en-US" altLang="zh-CN" sz="2400" b="0" kern="0" baseline="-25000" dirty="0">
                    <a:solidFill>
                      <a:srgbClr val="FFFFFF"/>
                    </a:solidFill>
                    <a:latin typeface="+mj-ea"/>
                  </a:rPr>
                  <a:t>2</a:t>
                </a:r>
                <a:endParaRPr lang="en-US" altLang="zh-CN" sz="2400" b="0" kern="0" dirty="0">
                  <a:solidFill>
                    <a:srgbClr val="FFFFFF"/>
                  </a:solidFill>
                  <a:latin typeface="+mj-ea"/>
                </a:endParaRPr>
              </a:p>
            </p:txBody>
          </p:sp>
          <p:sp>
            <p:nvSpPr>
              <p:cNvPr id="20" name="Oval 70"/>
              <p:cNvSpPr>
                <a:spLocks noChangeArrowheads="1"/>
              </p:cNvSpPr>
              <p:nvPr/>
            </p:nvSpPr>
            <p:spPr bwMode="auto">
              <a:xfrm>
                <a:off x="532" y="2468"/>
                <a:ext cx="317" cy="31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89000"/>
                    </a:schemeClr>
                  </a:gs>
                  <a:gs pos="23000">
                    <a:schemeClr val="accent3">
                      <a:lumMod val="89000"/>
                    </a:schemeClr>
                  </a:gs>
                  <a:gs pos="69000">
                    <a:schemeClr val="accent3">
                      <a:lumMod val="75000"/>
                    </a:schemeClr>
                  </a:gs>
                  <a:gs pos="97000">
                    <a:schemeClr val="accent3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0">
                  <a:solidFill>
                    <a:srgbClr val="FFFFFF"/>
                  </a:solidFill>
                  <a:ea typeface="华文行楷" panose="02010800040101010101" pitchFamily="2" charset="-122"/>
                </a:endParaRPr>
              </a:p>
            </p:txBody>
          </p:sp>
          <p:sp>
            <p:nvSpPr>
              <p:cNvPr id="21" name="Text Box 71"/>
              <p:cNvSpPr txBox="1">
                <a:spLocks noChangeArrowheads="1"/>
              </p:cNvSpPr>
              <p:nvPr/>
            </p:nvSpPr>
            <p:spPr bwMode="auto">
              <a:xfrm>
                <a:off x="576" y="2466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>
                <a:lvl1pPr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1pPr>
                <a:lvl2pPr marL="742950" indent="-28575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2pPr>
                <a:lvl3pPr marL="11430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3pPr>
                <a:lvl4pPr marL="16002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4pPr>
                <a:lvl5pPr marL="20574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9pPr>
              </a:lstStyle>
              <a:p>
                <a:pPr lvl="0" algn="just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400" b="0" i="1" kern="0" dirty="0" smtClean="0">
                    <a:solidFill>
                      <a:srgbClr val="FFFFFF"/>
                    </a:solidFill>
                    <a:latin typeface="+mj-ea"/>
                  </a:rPr>
                  <a:t>V</a:t>
                </a:r>
                <a:r>
                  <a:rPr lang="en-US" altLang="zh-CN" sz="2400" b="0" kern="0" baseline="-25000" dirty="0">
                    <a:solidFill>
                      <a:srgbClr val="FFFFFF"/>
                    </a:solidFill>
                    <a:latin typeface="+mj-ea"/>
                  </a:rPr>
                  <a:t>3</a:t>
                </a:r>
                <a:endParaRPr lang="en-US" altLang="zh-CN" sz="2400" b="0" kern="0" dirty="0">
                  <a:solidFill>
                    <a:srgbClr val="FFFFFF"/>
                  </a:solidFill>
                  <a:latin typeface="+mj-ea"/>
                </a:endParaRPr>
              </a:p>
            </p:txBody>
          </p:sp>
          <p:sp>
            <p:nvSpPr>
              <p:cNvPr id="22" name="Line 74"/>
              <p:cNvSpPr>
                <a:spLocks noChangeShapeType="1"/>
              </p:cNvSpPr>
              <p:nvPr/>
            </p:nvSpPr>
            <p:spPr bwMode="auto">
              <a:xfrm>
                <a:off x="856" y="2617"/>
                <a:ext cx="95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triangle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ea typeface="华文行楷" panose="02010800040101010101" pitchFamily="2" charset="-122"/>
                </a:endParaRPr>
              </a:p>
            </p:txBody>
          </p:sp>
        </p:grpSp>
        <p:sp>
          <p:nvSpPr>
            <p:cNvPr id="6" name="Text Box 62"/>
            <p:cNvSpPr txBox="1">
              <a:spLocks noChangeArrowheads="1"/>
            </p:cNvSpPr>
            <p:nvPr/>
          </p:nvSpPr>
          <p:spPr bwMode="auto">
            <a:xfrm>
              <a:off x="1792290" y="1693807"/>
              <a:ext cx="579437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0" dirty="0" smtClean="0">
                  <a:solidFill>
                    <a:srgbClr val="C00000"/>
                  </a:solidFill>
                  <a:latin typeface="+mj-ea"/>
                  <a:ea typeface="+mj-ea"/>
                </a:rPr>
                <a:t>2</a:t>
              </a:r>
            </a:p>
          </p:txBody>
        </p:sp>
        <p:sp>
          <p:nvSpPr>
            <p:cNvPr id="7" name="Text Box 62"/>
            <p:cNvSpPr txBox="1">
              <a:spLocks noChangeArrowheads="1"/>
            </p:cNvSpPr>
            <p:nvPr/>
          </p:nvSpPr>
          <p:spPr bwMode="auto">
            <a:xfrm>
              <a:off x="584994" y="3006487"/>
              <a:ext cx="579437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0" dirty="0" smtClean="0">
                  <a:solidFill>
                    <a:srgbClr val="C00000"/>
                  </a:solidFill>
                  <a:latin typeface="+mj-ea"/>
                  <a:ea typeface="+mj-ea"/>
                </a:rPr>
                <a:t>1</a:t>
              </a:r>
            </a:p>
          </p:txBody>
        </p:sp>
        <p:sp>
          <p:nvSpPr>
            <p:cNvPr id="8" name="Text Box 62"/>
            <p:cNvSpPr txBox="1">
              <a:spLocks noChangeArrowheads="1"/>
            </p:cNvSpPr>
            <p:nvPr/>
          </p:nvSpPr>
          <p:spPr bwMode="auto">
            <a:xfrm>
              <a:off x="1734686" y="2697537"/>
              <a:ext cx="579437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0" dirty="0" smtClean="0">
                  <a:solidFill>
                    <a:srgbClr val="C00000"/>
                  </a:solidFill>
                  <a:latin typeface="+mj-ea"/>
                  <a:ea typeface="+mj-ea"/>
                </a:rPr>
                <a:t>7</a:t>
              </a:r>
            </a:p>
          </p:txBody>
        </p:sp>
        <p:sp>
          <p:nvSpPr>
            <p:cNvPr id="9" name="Text Box 62"/>
            <p:cNvSpPr txBox="1">
              <a:spLocks noChangeArrowheads="1"/>
            </p:cNvSpPr>
            <p:nvPr/>
          </p:nvSpPr>
          <p:spPr bwMode="auto">
            <a:xfrm>
              <a:off x="2699127" y="3006487"/>
              <a:ext cx="579437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0" dirty="0" smtClean="0">
                  <a:solidFill>
                    <a:srgbClr val="C00000"/>
                  </a:solidFill>
                  <a:latin typeface="+mj-ea"/>
                  <a:ea typeface="+mj-ea"/>
                </a:rPr>
                <a:t>3</a:t>
              </a:r>
            </a:p>
          </p:txBody>
        </p:sp>
        <p:sp>
          <p:nvSpPr>
            <p:cNvPr id="10" name="Text Box 62"/>
            <p:cNvSpPr txBox="1">
              <a:spLocks noChangeArrowheads="1"/>
            </p:cNvSpPr>
            <p:nvPr/>
          </p:nvSpPr>
          <p:spPr bwMode="auto">
            <a:xfrm>
              <a:off x="1988742" y="3459374"/>
              <a:ext cx="579437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0" dirty="0" smtClean="0">
                  <a:solidFill>
                    <a:srgbClr val="C00000"/>
                  </a:solidFill>
                  <a:latin typeface="+mj-ea"/>
                  <a:ea typeface="+mj-ea"/>
                </a:rPr>
                <a:t>9</a:t>
              </a: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6354352" y="5378316"/>
            <a:ext cx="954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+mj-ea"/>
                <a:ea typeface="+mj-ea"/>
              </a:rPr>
              <a:t>图</a:t>
            </a:r>
            <a:r>
              <a:rPr lang="en-US" altLang="zh-CN" sz="2400" dirty="0" smtClean="0">
                <a:solidFill>
                  <a:srgbClr val="FF0000"/>
                </a:solidFill>
                <a:latin typeface="+mj-ea"/>
                <a:ea typeface="+mj-ea"/>
              </a:rPr>
              <a:t>G3</a:t>
            </a:r>
            <a:endParaRPr lang="zh-CN" altLang="en-US" sz="24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4" name="墨迹 23"/>
              <p14:cNvContentPartPr/>
              <p14:nvPr/>
            </p14:nvContentPartPr>
            <p14:xfrm>
              <a:off x="1105200" y="399960"/>
              <a:ext cx="5981760" cy="3575520"/>
            </p14:xfrm>
          </p:contentPart>
        </mc:Choice>
        <mc:Fallback>
          <p:pic>
            <p:nvPicPr>
              <p:cNvPr id="24" name="墨迹 2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5840" y="390600"/>
                <a:ext cx="6000480" cy="359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453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图的术语</a:t>
            </a:r>
            <a:r>
              <a:rPr lang="en-US" altLang="zh-CN" dirty="0" smtClean="0"/>
              <a:t>-</a:t>
            </a:r>
            <a:r>
              <a:rPr lang="zh-CN" altLang="en-US" sz="3600" dirty="0">
                <a:solidFill>
                  <a:srgbClr val="FF0000"/>
                </a:solidFill>
              </a:rPr>
              <a:t>路径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4882" y="1496722"/>
            <a:ext cx="7454900" cy="4372971"/>
          </a:xfrm>
        </p:spPr>
        <p:txBody>
          <a:bodyPr/>
          <a:lstStyle/>
          <a:p>
            <a:r>
              <a:rPr lang="zh-CN" altLang="en-US" sz="2800" dirty="0">
                <a:solidFill>
                  <a:srgbClr val="C00000"/>
                </a:solidFill>
              </a:rPr>
              <a:t>路径</a:t>
            </a:r>
            <a:r>
              <a:rPr lang="zh-CN" altLang="en-US" sz="2800" dirty="0" smtClean="0">
                <a:solidFill>
                  <a:srgbClr val="C00000"/>
                </a:solidFill>
              </a:rPr>
              <a:t>：</a:t>
            </a:r>
            <a:endParaRPr lang="en-US" altLang="zh-CN" sz="2800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sz="2400" dirty="0" smtClean="0">
                <a:solidFill>
                  <a:schemeClr val="tx1"/>
                </a:solidFill>
              </a:rPr>
              <a:t>在</a:t>
            </a:r>
            <a:r>
              <a:rPr lang="zh-CN" altLang="en-US" sz="2400" dirty="0">
                <a:solidFill>
                  <a:schemeClr val="tx1"/>
                </a:solidFill>
              </a:rPr>
              <a:t>无向图</a:t>
            </a:r>
            <a:r>
              <a:rPr lang="en-US" altLang="zh-CN" sz="2400" dirty="0">
                <a:solidFill>
                  <a:schemeClr val="tx1"/>
                </a:solidFill>
              </a:rPr>
              <a:t>G=(V, E)</a:t>
            </a:r>
            <a:r>
              <a:rPr lang="zh-CN" altLang="en-US" sz="2400" dirty="0">
                <a:solidFill>
                  <a:schemeClr val="tx1"/>
                </a:solidFill>
              </a:rPr>
              <a:t>中，从顶点</a:t>
            </a:r>
            <a:r>
              <a:rPr lang="en-US" altLang="zh-CN" sz="2400" dirty="0" smtClean="0">
                <a:solidFill>
                  <a:schemeClr val="tx1"/>
                </a:solidFill>
              </a:rPr>
              <a:t>v</a:t>
            </a:r>
            <a:r>
              <a:rPr lang="en-US" altLang="zh-CN" sz="2400" baseline="-30000" dirty="0">
                <a:solidFill>
                  <a:schemeClr val="tx1"/>
                </a:solidFill>
              </a:rPr>
              <a:t>i</a:t>
            </a:r>
            <a:r>
              <a:rPr lang="zh-CN" altLang="en-US" sz="2400" dirty="0" smtClean="0">
                <a:solidFill>
                  <a:schemeClr val="tx1"/>
                </a:solidFill>
              </a:rPr>
              <a:t>到</a:t>
            </a:r>
            <a:r>
              <a:rPr lang="zh-CN" altLang="en-US" sz="2400" dirty="0">
                <a:solidFill>
                  <a:schemeClr val="tx1"/>
                </a:solidFill>
              </a:rPr>
              <a:t>顶点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v</a:t>
            </a:r>
            <a:r>
              <a:rPr lang="en-US" altLang="zh-CN" sz="2400" baseline="-30000" dirty="0" err="1" smtClean="0">
                <a:solidFill>
                  <a:schemeClr val="tx1"/>
                </a:solidFill>
              </a:rPr>
              <a:t>j</a:t>
            </a:r>
            <a:r>
              <a:rPr lang="zh-CN" altLang="en-US" sz="2400" dirty="0" smtClean="0">
                <a:solidFill>
                  <a:schemeClr val="tx1"/>
                </a:solidFill>
              </a:rPr>
              <a:t>之间</a:t>
            </a:r>
            <a:r>
              <a:rPr lang="zh-CN" altLang="en-US" sz="2400" dirty="0">
                <a:solidFill>
                  <a:schemeClr val="tx1"/>
                </a:solidFill>
              </a:rPr>
              <a:t>的路径是一个顶点序列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dirty="0" smtClean="0">
                <a:solidFill>
                  <a:schemeClr val="tx1"/>
                </a:solidFill>
              </a:rPr>
              <a:t>v</a:t>
            </a:r>
            <a:r>
              <a:rPr lang="en-US" altLang="zh-CN" sz="2400" baseline="-30000" dirty="0" smtClean="0">
                <a:solidFill>
                  <a:schemeClr val="tx1"/>
                </a:solidFill>
              </a:rPr>
              <a:t>i</a:t>
            </a:r>
            <a:r>
              <a:rPr lang="en-US" altLang="zh-CN" sz="2400" dirty="0" smtClean="0">
                <a:solidFill>
                  <a:schemeClr val="tx1"/>
                </a:solidFill>
              </a:rPr>
              <a:t>=v</a:t>
            </a:r>
            <a:r>
              <a:rPr lang="en-US" altLang="zh-CN" sz="2400" baseline="-30000" dirty="0" smtClean="0">
                <a:solidFill>
                  <a:schemeClr val="tx1"/>
                </a:solidFill>
              </a:rPr>
              <a:t>k0</a:t>
            </a:r>
            <a:r>
              <a:rPr lang="en-US" altLang="zh-CN" sz="2400" dirty="0" smtClean="0">
                <a:solidFill>
                  <a:schemeClr val="tx1"/>
                </a:solidFill>
              </a:rPr>
              <a:t>,v</a:t>
            </a:r>
            <a:r>
              <a:rPr lang="en-US" altLang="zh-CN" sz="2400" baseline="-30000" dirty="0" smtClean="0">
                <a:solidFill>
                  <a:schemeClr val="tx1"/>
                </a:solidFill>
              </a:rPr>
              <a:t>k1</a:t>
            </a:r>
            <a:r>
              <a:rPr lang="en-US" altLang="zh-CN" sz="2400" dirty="0" smtClean="0">
                <a:solidFill>
                  <a:schemeClr val="tx1"/>
                </a:solidFill>
              </a:rPr>
              <a:t>,v</a:t>
            </a:r>
            <a:r>
              <a:rPr lang="en-US" altLang="zh-CN" sz="2400" baseline="-30000" dirty="0">
                <a:solidFill>
                  <a:schemeClr val="tx1"/>
                </a:solidFill>
              </a:rPr>
              <a:t>k</a:t>
            </a:r>
            <a:r>
              <a:rPr lang="en-US" altLang="zh-CN" sz="2400" baseline="-30000" dirty="0" smtClean="0">
                <a:solidFill>
                  <a:schemeClr val="tx1"/>
                </a:solidFill>
              </a:rPr>
              <a:t>2</a:t>
            </a:r>
            <a:r>
              <a:rPr lang="en-US" altLang="zh-CN" sz="2400" dirty="0">
                <a:solidFill>
                  <a:schemeClr val="tx1"/>
                </a:solidFill>
              </a:rPr>
              <a:t>, …, 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v</a:t>
            </a:r>
            <a:r>
              <a:rPr lang="en-US" altLang="zh-CN" sz="2400" baseline="-30000" dirty="0" err="1" smtClean="0">
                <a:solidFill>
                  <a:schemeClr val="tx1"/>
                </a:solidFill>
              </a:rPr>
              <a:t>km</a:t>
            </a:r>
            <a:r>
              <a:rPr lang="en-US" altLang="zh-CN" sz="2400" dirty="0" smtClean="0">
                <a:solidFill>
                  <a:schemeClr val="tx1"/>
                </a:solidFill>
              </a:rPr>
              <a:t>=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v</a:t>
            </a:r>
            <a:r>
              <a:rPr lang="en-US" altLang="zh-CN" sz="2400" baseline="-30000" dirty="0" err="1" smtClean="0">
                <a:solidFill>
                  <a:schemeClr val="tx1"/>
                </a:solidFill>
              </a:rPr>
              <a:t>j</a:t>
            </a:r>
            <a:r>
              <a:rPr lang="en-US" altLang="zh-CN" sz="2400" dirty="0" smtClean="0">
                <a:solidFill>
                  <a:schemeClr val="tx1"/>
                </a:solidFill>
              </a:rPr>
              <a:t>)，</a:t>
            </a:r>
            <a:r>
              <a:rPr lang="zh-CN" altLang="en-US" sz="2400" dirty="0">
                <a:solidFill>
                  <a:schemeClr val="tx1"/>
                </a:solidFill>
              </a:rPr>
              <a:t>其中，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dirty="0" smtClean="0">
                <a:solidFill>
                  <a:schemeClr val="tx1"/>
                </a:solidFill>
              </a:rPr>
              <a:t>v</a:t>
            </a:r>
            <a:r>
              <a:rPr lang="en-US" altLang="zh-CN" sz="2400" baseline="-30000" dirty="0" smtClean="0">
                <a:solidFill>
                  <a:schemeClr val="tx1"/>
                </a:solidFill>
              </a:rPr>
              <a:t>kj</a:t>
            </a:r>
            <a:r>
              <a:rPr lang="en-US" altLang="zh-CN" sz="2400" dirty="0" smtClean="0">
                <a:solidFill>
                  <a:schemeClr val="tx1"/>
                </a:solidFill>
              </a:rPr>
              <a:t>,v</a:t>
            </a:r>
            <a:r>
              <a:rPr lang="en-US" altLang="zh-CN" sz="2400" baseline="-30000" dirty="0" smtClean="0">
                <a:solidFill>
                  <a:schemeClr val="tx1"/>
                </a:solidFill>
              </a:rPr>
              <a:t>kj+1</a:t>
            </a:r>
            <a:r>
              <a:rPr lang="en-US" altLang="zh-CN" sz="2400" dirty="0" smtClean="0">
                <a:solidFill>
                  <a:schemeClr val="tx1"/>
                </a:solidFill>
              </a:rPr>
              <a:t>)</a:t>
            </a:r>
            <a:r>
              <a:rPr lang="en-US" altLang="zh-CN" sz="2400" dirty="0">
                <a:solidFill>
                  <a:schemeClr val="tx1"/>
                </a:solidFill>
              </a:rPr>
              <a:t>∈E（1≤j≤m</a:t>
            </a:r>
            <a:r>
              <a:rPr lang="en-US" altLang="zh-CN" sz="2400" dirty="0" smtClean="0">
                <a:solidFill>
                  <a:schemeClr val="tx1"/>
                </a:solidFill>
              </a:rPr>
              <a:t>）。</a:t>
            </a:r>
          </a:p>
          <a:p>
            <a:pPr lvl="1"/>
            <a:r>
              <a:rPr lang="zh-CN" altLang="en-US" sz="2400" dirty="0" smtClean="0">
                <a:solidFill>
                  <a:schemeClr val="tx1"/>
                </a:solidFill>
              </a:rPr>
              <a:t>若</a:t>
            </a:r>
            <a:r>
              <a:rPr lang="en-US" altLang="zh-CN" sz="2400" dirty="0">
                <a:solidFill>
                  <a:schemeClr val="tx1"/>
                </a:solidFill>
              </a:rPr>
              <a:t>G</a:t>
            </a:r>
            <a:r>
              <a:rPr lang="zh-CN" altLang="en-US" sz="2400" dirty="0">
                <a:solidFill>
                  <a:schemeClr val="tx1"/>
                </a:solidFill>
              </a:rPr>
              <a:t>是有向图，则路径也是有方向的，顶点序列满足</a:t>
            </a:r>
            <a:r>
              <a:rPr lang="zh-CN" altLang="en-US" sz="2400" dirty="0" smtClean="0">
                <a:solidFill>
                  <a:schemeClr val="tx1"/>
                </a:solidFill>
              </a:rPr>
              <a:t>&lt;</a:t>
            </a:r>
            <a:r>
              <a:rPr lang="en-US" altLang="zh-CN" sz="2400" dirty="0" smtClean="0">
                <a:solidFill>
                  <a:schemeClr val="tx1"/>
                </a:solidFill>
              </a:rPr>
              <a:t>v</a:t>
            </a:r>
            <a:r>
              <a:rPr lang="en-US" altLang="zh-CN" sz="2400" baseline="-30000" dirty="0" smtClean="0">
                <a:solidFill>
                  <a:schemeClr val="tx1"/>
                </a:solidFill>
              </a:rPr>
              <a:t>kj</a:t>
            </a:r>
            <a:r>
              <a:rPr lang="en-US" altLang="zh-CN" sz="2400" dirty="0" smtClean="0">
                <a:solidFill>
                  <a:schemeClr val="tx1"/>
                </a:solidFill>
              </a:rPr>
              <a:t>,v</a:t>
            </a:r>
            <a:r>
              <a:rPr lang="en-US" altLang="zh-CN" sz="2400" baseline="-30000" dirty="0" smtClean="0">
                <a:solidFill>
                  <a:schemeClr val="tx1"/>
                </a:solidFill>
              </a:rPr>
              <a:t>kj+1</a:t>
            </a:r>
            <a:r>
              <a:rPr lang="en-US" altLang="zh-CN" sz="2400" dirty="0" smtClean="0">
                <a:solidFill>
                  <a:schemeClr val="tx1"/>
                </a:solidFill>
              </a:rPr>
              <a:t>&gt;</a:t>
            </a:r>
            <a:r>
              <a:rPr lang="en-US" altLang="zh-CN" sz="2400" dirty="0">
                <a:solidFill>
                  <a:schemeClr val="tx1"/>
                </a:solidFill>
              </a:rPr>
              <a:t>∈E。</a:t>
            </a:r>
            <a:endParaRPr lang="zh-CN" altLang="en-US" sz="2400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958290" y="4178209"/>
            <a:ext cx="2376581" cy="1970768"/>
            <a:chOff x="874713" y="1946649"/>
            <a:chExt cx="2592388" cy="2279651"/>
          </a:xfrm>
        </p:grpSpPr>
        <p:grpSp>
          <p:nvGrpSpPr>
            <p:cNvPr id="5" name="Group 97"/>
            <p:cNvGrpSpPr>
              <a:grpSpLocks/>
            </p:cNvGrpSpPr>
            <p:nvPr/>
          </p:nvGrpSpPr>
          <p:grpSpPr bwMode="auto">
            <a:xfrm>
              <a:off x="874713" y="1946649"/>
              <a:ext cx="2592388" cy="2279651"/>
              <a:chOff x="532" y="1405"/>
              <a:chExt cx="1633" cy="1436"/>
            </a:xfrm>
          </p:grpSpPr>
          <p:sp>
            <p:nvSpPr>
              <p:cNvPr id="7" name="Oval 59"/>
              <p:cNvSpPr>
                <a:spLocks noChangeArrowheads="1"/>
              </p:cNvSpPr>
              <p:nvPr/>
            </p:nvSpPr>
            <p:spPr bwMode="auto">
              <a:xfrm>
                <a:off x="579" y="1422"/>
                <a:ext cx="317" cy="31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89000"/>
                    </a:schemeClr>
                  </a:gs>
                  <a:gs pos="23000">
                    <a:schemeClr val="accent3">
                      <a:lumMod val="89000"/>
                    </a:schemeClr>
                  </a:gs>
                  <a:gs pos="69000">
                    <a:schemeClr val="accent3">
                      <a:lumMod val="75000"/>
                    </a:schemeClr>
                  </a:gs>
                  <a:gs pos="97000">
                    <a:schemeClr val="accent3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华文行楷" panose="02010800040101010101" pitchFamily="2" charset="-122"/>
                </a:endParaRPr>
              </a:p>
            </p:txBody>
          </p:sp>
          <p:sp>
            <p:nvSpPr>
              <p:cNvPr id="8" name="Text Box 60"/>
              <p:cNvSpPr txBox="1">
                <a:spLocks noChangeArrowheads="1"/>
              </p:cNvSpPr>
              <p:nvPr/>
            </p:nvSpPr>
            <p:spPr bwMode="auto">
              <a:xfrm>
                <a:off x="604" y="1430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>
                <a:lvl1pPr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1pPr>
                <a:lvl2pPr marL="742950" indent="-28575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2pPr>
                <a:lvl3pPr marL="11430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3pPr>
                <a:lvl4pPr marL="16002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4pPr>
                <a:lvl5pPr marL="20574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9pPr>
              </a:lstStyle>
              <a:p>
                <a:pPr marL="0" marR="0" lvl="0" indent="0" algn="just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V</a:t>
                </a:r>
                <a:r>
                  <a:rPr lang="en-US" altLang="zh-CN" sz="2400" b="0" kern="0" baseline="-25000" dirty="0">
                    <a:solidFill>
                      <a:srgbClr val="FFFFFF"/>
                    </a:solidFill>
                    <a:latin typeface="+mj-ea"/>
                    <a:ea typeface="+mj-ea"/>
                  </a:rPr>
                  <a:t>1</a:t>
                </a:r>
                <a:endPara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9" name="Line 61"/>
              <p:cNvSpPr>
                <a:spLocks noChangeShapeType="1"/>
              </p:cNvSpPr>
              <p:nvPr/>
            </p:nvSpPr>
            <p:spPr bwMode="auto">
              <a:xfrm>
                <a:off x="875" y="1551"/>
                <a:ext cx="95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ea typeface="华文行楷" panose="02010800040101010101" pitchFamily="2" charset="-122"/>
                </a:endParaRPr>
              </a:p>
            </p:txBody>
          </p:sp>
          <p:sp>
            <p:nvSpPr>
              <p:cNvPr id="10" name="Oval 62"/>
              <p:cNvSpPr>
                <a:spLocks noChangeArrowheads="1"/>
              </p:cNvSpPr>
              <p:nvPr/>
            </p:nvSpPr>
            <p:spPr bwMode="auto">
              <a:xfrm>
                <a:off x="1818" y="2464"/>
                <a:ext cx="317" cy="31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89000"/>
                    </a:schemeClr>
                  </a:gs>
                  <a:gs pos="23000">
                    <a:schemeClr val="accent3">
                      <a:lumMod val="89000"/>
                    </a:schemeClr>
                  </a:gs>
                  <a:gs pos="69000">
                    <a:schemeClr val="accent3">
                      <a:lumMod val="75000"/>
                    </a:schemeClr>
                  </a:gs>
                  <a:gs pos="97000">
                    <a:schemeClr val="accent3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0">
                  <a:solidFill>
                    <a:srgbClr val="FFFFFF"/>
                  </a:solidFill>
                  <a:ea typeface="华文行楷" panose="02010800040101010101" pitchFamily="2" charset="-122"/>
                </a:endParaRPr>
              </a:p>
            </p:txBody>
          </p:sp>
          <p:sp>
            <p:nvSpPr>
              <p:cNvPr id="11" name="Text Box 63"/>
              <p:cNvSpPr txBox="1">
                <a:spLocks noChangeArrowheads="1"/>
              </p:cNvSpPr>
              <p:nvPr/>
            </p:nvSpPr>
            <p:spPr bwMode="auto">
              <a:xfrm>
                <a:off x="1857" y="2450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>
                <a:lvl1pPr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1pPr>
                <a:lvl2pPr marL="742950" indent="-28575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2pPr>
                <a:lvl3pPr marL="11430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3pPr>
                <a:lvl4pPr marL="16002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4pPr>
                <a:lvl5pPr marL="20574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9pPr>
              </a:lstStyle>
              <a:p>
                <a:pPr lvl="0" algn="just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400" b="0" i="1" kern="0" dirty="0" smtClean="0">
                    <a:solidFill>
                      <a:srgbClr val="FFFFFF"/>
                    </a:solidFill>
                    <a:latin typeface="+mj-ea"/>
                  </a:rPr>
                  <a:t>V</a:t>
                </a:r>
                <a:r>
                  <a:rPr lang="en-US" altLang="zh-CN" sz="2400" b="0" kern="0" baseline="-25000" dirty="0">
                    <a:solidFill>
                      <a:srgbClr val="FFFFFF"/>
                    </a:solidFill>
                    <a:latin typeface="+mj-ea"/>
                  </a:rPr>
                  <a:t>4</a:t>
                </a:r>
                <a:endParaRPr lang="en-US" altLang="zh-CN" sz="2400" b="0" kern="0" dirty="0">
                  <a:solidFill>
                    <a:srgbClr val="FFFFFF"/>
                  </a:solidFill>
                  <a:latin typeface="+mj-ea"/>
                </a:endParaRPr>
              </a:p>
            </p:txBody>
          </p:sp>
          <p:sp>
            <p:nvSpPr>
              <p:cNvPr id="12" name="Freeform 64"/>
              <p:cNvSpPr>
                <a:spLocks/>
              </p:cNvSpPr>
              <p:nvPr/>
            </p:nvSpPr>
            <p:spPr bwMode="auto">
              <a:xfrm>
                <a:off x="788" y="1647"/>
                <a:ext cx="1061" cy="864"/>
              </a:xfrm>
              <a:custGeom>
                <a:avLst/>
                <a:gdLst>
                  <a:gd name="T0" fmla="*/ 1061 w 300"/>
                  <a:gd name="T1" fmla="*/ 0 h 300"/>
                  <a:gd name="T2" fmla="*/ 0 w 300"/>
                  <a:gd name="T3" fmla="*/ 864 h 30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00" h="300">
                    <a:moveTo>
                      <a:pt x="300" y="0"/>
                    </a:moveTo>
                    <a:lnTo>
                      <a:pt x="0" y="300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ea typeface="华文行楷" panose="02010800040101010101" pitchFamily="2" charset="-122"/>
                </a:endParaRPr>
              </a:p>
            </p:txBody>
          </p:sp>
          <p:sp>
            <p:nvSpPr>
              <p:cNvPr id="13" name="Line 67"/>
              <p:cNvSpPr>
                <a:spLocks noChangeShapeType="1"/>
              </p:cNvSpPr>
              <p:nvPr/>
            </p:nvSpPr>
            <p:spPr bwMode="auto">
              <a:xfrm>
                <a:off x="669" y="1724"/>
                <a:ext cx="0" cy="76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ea typeface="华文行楷" panose="02010800040101010101" pitchFamily="2" charset="-122"/>
                </a:endParaRPr>
              </a:p>
            </p:txBody>
          </p:sp>
          <p:sp>
            <p:nvSpPr>
              <p:cNvPr id="14" name="Oval 68"/>
              <p:cNvSpPr>
                <a:spLocks noChangeArrowheads="1"/>
              </p:cNvSpPr>
              <p:nvPr/>
            </p:nvSpPr>
            <p:spPr bwMode="auto">
              <a:xfrm>
                <a:off x="1821" y="1405"/>
                <a:ext cx="317" cy="31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89000"/>
                    </a:schemeClr>
                  </a:gs>
                  <a:gs pos="23000">
                    <a:schemeClr val="accent3">
                      <a:lumMod val="89000"/>
                    </a:schemeClr>
                  </a:gs>
                  <a:gs pos="69000">
                    <a:schemeClr val="accent3">
                      <a:lumMod val="75000"/>
                    </a:schemeClr>
                  </a:gs>
                  <a:gs pos="97000">
                    <a:schemeClr val="accent3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0">
                  <a:solidFill>
                    <a:srgbClr val="FFFFFF"/>
                  </a:solidFill>
                  <a:ea typeface="华文行楷" panose="02010800040101010101" pitchFamily="2" charset="-122"/>
                </a:endParaRPr>
              </a:p>
            </p:txBody>
          </p:sp>
          <p:sp>
            <p:nvSpPr>
              <p:cNvPr id="15" name="Text Box 69"/>
              <p:cNvSpPr txBox="1">
                <a:spLocks noChangeArrowheads="1"/>
              </p:cNvSpPr>
              <p:nvPr/>
            </p:nvSpPr>
            <p:spPr bwMode="auto">
              <a:xfrm>
                <a:off x="1873" y="1405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>
                <a:lvl1pPr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1pPr>
                <a:lvl2pPr marL="742950" indent="-28575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2pPr>
                <a:lvl3pPr marL="11430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3pPr>
                <a:lvl4pPr marL="16002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4pPr>
                <a:lvl5pPr marL="20574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9pPr>
              </a:lstStyle>
              <a:p>
                <a:pPr lvl="0" algn="just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400" b="0" i="1" kern="0" dirty="0" smtClean="0">
                    <a:solidFill>
                      <a:srgbClr val="FFFFFF"/>
                    </a:solidFill>
                    <a:latin typeface="+mj-ea"/>
                  </a:rPr>
                  <a:t>V</a:t>
                </a:r>
                <a:r>
                  <a:rPr lang="en-US" altLang="zh-CN" sz="2400" b="0" kern="0" baseline="-25000" dirty="0">
                    <a:solidFill>
                      <a:srgbClr val="FFFFFF"/>
                    </a:solidFill>
                    <a:latin typeface="+mj-ea"/>
                  </a:rPr>
                  <a:t>2</a:t>
                </a:r>
                <a:endParaRPr lang="en-US" altLang="zh-CN" sz="2400" b="0" kern="0" dirty="0">
                  <a:solidFill>
                    <a:srgbClr val="FFFFFF"/>
                  </a:solidFill>
                  <a:latin typeface="+mj-ea"/>
                </a:endParaRPr>
              </a:p>
            </p:txBody>
          </p:sp>
          <p:sp>
            <p:nvSpPr>
              <p:cNvPr id="16" name="Oval 70"/>
              <p:cNvSpPr>
                <a:spLocks noChangeArrowheads="1"/>
              </p:cNvSpPr>
              <p:nvPr/>
            </p:nvSpPr>
            <p:spPr bwMode="auto">
              <a:xfrm>
                <a:off x="532" y="2468"/>
                <a:ext cx="317" cy="31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89000"/>
                    </a:schemeClr>
                  </a:gs>
                  <a:gs pos="23000">
                    <a:schemeClr val="accent3">
                      <a:lumMod val="89000"/>
                    </a:schemeClr>
                  </a:gs>
                  <a:gs pos="69000">
                    <a:schemeClr val="accent3">
                      <a:lumMod val="75000"/>
                    </a:schemeClr>
                  </a:gs>
                  <a:gs pos="97000">
                    <a:schemeClr val="accent3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0">
                  <a:solidFill>
                    <a:srgbClr val="FFFFFF"/>
                  </a:solidFill>
                  <a:ea typeface="华文行楷" panose="02010800040101010101" pitchFamily="2" charset="-122"/>
                </a:endParaRPr>
              </a:p>
            </p:txBody>
          </p:sp>
          <p:sp>
            <p:nvSpPr>
              <p:cNvPr id="17" name="Text Box 71"/>
              <p:cNvSpPr txBox="1">
                <a:spLocks noChangeArrowheads="1"/>
              </p:cNvSpPr>
              <p:nvPr/>
            </p:nvSpPr>
            <p:spPr bwMode="auto">
              <a:xfrm>
                <a:off x="576" y="2466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>
                <a:lvl1pPr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1pPr>
                <a:lvl2pPr marL="742950" indent="-28575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2pPr>
                <a:lvl3pPr marL="11430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3pPr>
                <a:lvl4pPr marL="16002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4pPr>
                <a:lvl5pPr marL="20574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9pPr>
              </a:lstStyle>
              <a:p>
                <a:pPr lvl="0" algn="just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400" b="0" i="1" kern="0" dirty="0" smtClean="0">
                    <a:solidFill>
                      <a:srgbClr val="FFFFFF"/>
                    </a:solidFill>
                    <a:latin typeface="+mj-ea"/>
                  </a:rPr>
                  <a:t>V</a:t>
                </a:r>
                <a:r>
                  <a:rPr lang="en-US" altLang="zh-CN" sz="2400" b="0" kern="0" baseline="-25000" dirty="0">
                    <a:solidFill>
                      <a:srgbClr val="FFFFFF"/>
                    </a:solidFill>
                    <a:latin typeface="+mj-ea"/>
                  </a:rPr>
                  <a:t>3</a:t>
                </a:r>
                <a:endParaRPr lang="en-US" altLang="zh-CN" sz="2400" b="0" kern="0" dirty="0">
                  <a:solidFill>
                    <a:srgbClr val="FFFFFF"/>
                  </a:solidFill>
                  <a:latin typeface="+mj-ea"/>
                </a:endParaRPr>
              </a:p>
            </p:txBody>
          </p:sp>
          <p:sp>
            <p:nvSpPr>
              <p:cNvPr id="18" name="Line 74"/>
              <p:cNvSpPr>
                <a:spLocks noChangeShapeType="1"/>
              </p:cNvSpPr>
              <p:nvPr/>
            </p:nvSpPr>
            <p:spPr bwMode="auto">
              <a:xfrm>
                <a:off x="856" y="2617"/>
                <a:ext cx="95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ea typeface="华文行楷" panose="02010800040101010101" pitchFamily="2" charset="-122"/>
                </a:endParaRPr>
              </a:p>
            </p:txBody>
          </p:sp>
        </p:grpSp>
        <p:sp>
          <p:nvSpPr>
            <p:cNvPr id="6" name="Line 67"/>
            <p:cNvSpPr>
              <a:spLocks noChangeShapeType="1"/>
            </p:cNvSpPr>
            <p:nvPr/>
          </p:nvSpPr>
          <p:spPr bwMode="auto">
            <a:xfrm>
              <a:off x="3167857" y="2427661"/>
              <a:ext cx="0" cy="120650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ea typeface="华文行楷" panose="02010800040101010101" pitchFamily="2" charset="-122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599080" y="6028206"/>
            <a:ext cx="954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+mj-ea"/>
                <a:ea typeface="+mj-ea"/>
              </a:rPr>
              <a:t>图</a:t>
            </a:r>
            <a:r>
              <a:rPr lang="en-US" altLang="zh-CN" sz="2400" dirty="0" smtClean="0">
                <a:solidFill>
                  <a:srgbClr val="FF0000"/>
                </a:solidFill>
                <a:latin typeface="+mj-ea"/>
                <a:ea typeface="+mj-ea"/>
              </a:rPr>
              <a:t>G1</a:t>
            </a:r>
            <a:endParaRPr lang="zh-CN" altLang="en-US" sz="24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20" name="Text Box 27"/>
          <p:cNvSpPr txBox="1">
            <a:spLocks noChangeArrowheads="1"/>
          </p:cNvSpPr>
          <p:nvPr/>
        </p:nvSpPr>
        <p:spPr bwMode="auto">
          <a:xfrm>
            <a:off x="3497141" y="4378580"/>
            <a:ext cx="5211762" cy="1373187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algn="ctr"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2800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sz="2800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的路径： 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zh-CN" altLang="en-US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   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 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zh-CN" altLang="en-US" sz="2800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1" name="墨迹 20"/>
              <p14:cNvContentPartPr/>
              <p14:nvPr/>
            </p14:nvContentPartPr>
            <p14:xfrm>
              <a:off x="2311560" y="2527200"/>
              <a:ext cx="4788360" cy="2273760"/>
            </p14:xfrm>
          </p:contentPart>
        </mc:Choice>
        <mc:Fallback>
          <p:pic>
            <p:nvPicPr>
              <p:cNvPr id="21" name="墨迹 2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02200" y="2517840"/>
                <a:ext cx="4807080" cy="229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5724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图的术语</a:t>
            </a:r>
            <a:r>
              <a:rPr lang="en-US" altLang="zh-CN" dirty="0" smtClean="0"/>
              <a:t>-</a:t>
            </a:r>
            <a:r>
              <a:rPr lang="zh-CN" altLang="en-US" sz="3600" dirty="0" smtClean="0">
                <a:solidFill>
                  <a:srgbClr val="FF0000"/>
                </a:solidFill>
              </a:rPr>
              <a:t>路径长度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3300"/>
                </a:solidFill>
              </a:rPr>
              <a:t>路径长度</a:t>
            </a:r>
            <a:r>
              <a:rPr lang="zh-CN" altLang="en-US" dirty="0" smtClean="0">
                <a:solidFill>
                  <a:srgbClr val="000000"/>
                </a:solidFill>
              </a:rPr>
              <a:t>：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1"/>
            <a:r>
              <a:rPr kumimoji="1" lang="zh-CN" altLang="en-US" dirty="0">
                <a:solidFill>
                  <a:schemeClr val="tx1"/>
                </a:solidFill>
              </a:rPr>
              <a:t>非带权</a:t>
            </a:r>
            <a:r>
              <a:rPr kumimoji="1" lang="zh-CN" altLang="en-US" dirty="0" smtClean="0">
                <a:solidFill>
                  <a:schemeClr val="tx1"/>
                </a:solidFill>
              </a:rPr>
              <a:t>图，路径</a:t>
            </a:r>
            <a:r>
              <a:rPr kumimoji="1" lang="zh-CN" altLang="en-US" dirty="0" smtClean="0">
                <a:solidFill>
                  <a:schemeClr val="tx2"/>
                </a:solidFill>
              </a:rPr>
              <a:t>上边或弧的</a:t>
            </a:r>
            <a:r>
              <a:rPr kumimoji="1" lang="zh-CN" altLang="en-US" dirty="0" smtClean="0">
                <a:solidFill>
                  <a:srgbClr val="FF0000"/>
                </a:solidFill>
              </a:rPr>
              <a:t>个数</a:t>
            </a:r>
            <a:r>
              <a:rPr kumimoji="1" lang="zh-CN" altLang="en-US" dirty="0" smtClean="0">
                <a:solidFill>
                  <a:schemeClr val="tx1"/>
                </a:solidFill>
              </a:rPr>
              <a:t>；</a:t>
            </a:r>
            <a:endParaRPr kumimoji="1" lang="zh-CN" altLang="en-US" dirty="0">
              <a:solidFill>
                <a:schemeClr val="tx1"/>
              </a:solidFill>
            </a:endParaRPr>
          </a:p>
          <a:p>
            <a:pPr lvl="1"/>
            <a:r>
              <a:rPr kumimoji="1" lang="zh-CN" altLang="en-US" dirty="0">
                <a:solidFill>
                  <a:schemeClr val="tx1"/>
                </a:solidFill>
              </a:rPr>
              <a:t>带权</a:t>
            </a:r>
            <a:r>
              <a:rPr kumimoji="1" lang="zh-CN" altLang="en-US" dirty="0" smtClean="0">
                <a:solidFill>
                  <a:schemeClr val="tx1"/>
                </a:solidFill>
              </a:rPr>
              <a:t>图，路径</a:t>
            </a:r>
            <a:r>
              <a:rPr kumimoji="1" lang="zh-CN" altLang="en-US" dirty="0">
                <a:solidFill>
                  <a:schemeClr val="tx1"/>
                </a:solidFill>
              </a:rPr>
              <a:t>上</a:t>
            </a:r>
            <a:r>
              <a:rPr kumimoji="1" lang="zh-CN" altLang="en-US" dirty="0">
                <a:solidFill>
                  <a:schemeClr val="tx2"/>
                </a:solidFill>
              </a:rPr>
              <a:t>各</a:t>
            </a:r>
            <a:r>
              <a:rPr kumimoji="1" lang="zh-CN" altLang="en-US" dirty="0" smtClean="0">
                <a:solidFill>
                  <a:schemeClr val="tx2"/>
                </a:solidFill>
              </a:rPr>
              <a:t>边或弧的</a:t>
            </a:r>
            <a:r>
              <a:rPr kumimoji="1" lang="zh-CN" altLang="en-US" dirty="0" smtClean="0">
                <a:solidFill>
                  <a:srgbClr val="FF0000"/>
                </a:solidFill>
              </a:rPr>
              <a:t>权值之和</a:t>
            </a:r>
            <a:r>
              <a:rPr kumimoji="1" lang="zh-CN" altLang="en-US" dirty="0" smtClean="0">
                <a:solidFill>
                  <a:schemeClr val="tx1"/>
                </a:solidFill>
              </a:rPr>
              <a:t>；</a:t>
            </a:r>
            <a:endParaRPr lang="zh-CN" altLang="en-US" dirty="0">
              <a:solidFill>
                <a:srgbClr val="000000"/>
              </a:solidFill>
            </a:endParaRPr>
          </a:p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958290" y="3684494"/>
            <a:ext cx="2927596" cy="2464483"/>
            <a:chOff x="874713" y="1946649"/>
            <a:chExt cx="2592388" cy="2279651"/>
          </a:xfrm>
        </p:grpSpPr>
        <p:grpSp>
          <p:nvGrpSpPr>
            <p:cNvPr id="5" name="Group 97"/>
            <p:cNvGrpSpPr>
              <a:grpSpLocks/>
            </p:cNvGrpSpPr>
            <p:nvPr/>
          </p:nvGrpSpPr>
          <p:grpSpPr bwMode="auto">
            <a:xfrm>
              <a:off x="874713" y="1946649"/>
              <a:ext cx="2592388" cy="2279651"/>
              <a:chOff x="532" y="1405"/>
              <a:chExt cx="1633" cy="1436"/>
            </a:xfrm>
          </p:grpSpPr>
          <p:sp>
            <p:nvSpPr>
              <p:cNvPr id="7" name="Oval 59"/>
              <p:cNvSpPr>
                <a:spLocks noChangeArrowheads="1"/>
              </p:cNvSpPr>
              <p:nvPr/>
            </p:nvSpPr>
            <p:spPr bwMode="auto">
              <a:xfrm>
                <a:off x="579" y="1422"/>
                <a:ext cx="317" cy="31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89000"/>
                    </a:schemeClr>
                  </a:gs>
                  <a:gs pos="23000">
                    <a:schemeClr val="accent3">
                      <a:lumMod val="89000"/>
                    </a:schemeClr>
                  </a:gs>
                  <a:gs pos="69000">
                    <a:schemeClr val="accent3">
                      <a:lumMod val="75000"/>
                    </a:schemeClr>
                  </a:gs>
                  <a:gs pos="97000">
                    <a:schemeClr val="accent3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华文行楷" panose="02010800040101010101" pitchFamily="2" charset="-122"/>
                </a:endParaRPr>
              </a:p>
            </p:txBody>
          </p:sp>
          <p:sp>
            <p:nvSpPr>
              <p:cNvPr id="8" name="Text Box 60"/>
              <p:cNvSpPr txBox="1">
                <a:spLocks noChangeArrowheads="1"/>
              </p:cNvSpPr>
              <p:nvPr/>
            </p:nvSpPr>
            <p:spPr bwMode="auto">
              <a:xfrm>
                <a:off x="604" y="1430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>
                <a:lvl1pPr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1pPr>
                <a:lvl2pPr marL="742950" indent="-28575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2pPr>
                <a:lvl3pPr marL="11430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3pPr>
                <a:lvl4pPr marL="16002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4pPr>
                <a:lvl5pPr marL="20574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9pPr>
              </a:lstStyle>
              <a:p>
                <a:pPr marL="0" marR="0" lvl="0" indent="0" algn="just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V</a:t>
                </a:r>
                <a:r>
                  <a:rPr lang="en-US" altLang="zh-CN" sz="2400" b="0" kern="0" baseline="-25000" dirty="0">
                    <a:solidFill>
                      <a:srgbClr val="FFFFFF"/>
                    </a:solidFill>
                    <a:latin typeface="+mj-ea"/>
                    <a:ea typeface="+mj-ea"/>
                  </a:rPr>
                  <a:t>1</a:t>
                </a:r>
                <a:endPara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9" name="Line 61"/>
              <p:cNvSpPr>
                <a:spLocks noChangeShapeType="1"/>
              </p:cNvSpPr>
              <p:nvPr/>
            </p:nvSpPr>
            <p:spPr bwMode="auto">
              <a:xfrm>
                <a:off x="875" y="1551"/>
                <a:ext cx="95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ea typeface="华文行楷" panose="02010800040101010101" pitchFamily="2" charset="-122"/>
                </a:endParaRPr>
              </a:p>
            </p:txBody>
          </p:sp>
          <p:sp>
            <p:nvSpPr>
              <p:cNvPr id="10" name="Oval 62"/>
              <p:cNvSpPr>
                <a:spLocks noChangeArrowheads="1"/>
              </p:cNvSpPr>
              <p:nvPr/>
            </p:nvSpPr>
            <p:spPr bwMode="auto">
              <a:xfrm>
                <a:off x="1818" y="2464"/>
                <a:ext cx="317" cy="31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89000"/>
                    </a:schemeClr>
                  </a:gs>
                  <a:gs pos="23000">
                    <a:schemeClr val="accent3">
                      <a:lumMod val="89000"/>
                    </a:schemeClr>
                  </a:gs>
                  <a:gs pos="69000">
                    <a:schemeClr val="accent3">
                      <a:lumMod val="75000"/>
                    </a:schemeClr>
                  </a:gs>
                  <a:gs pos="97000">
                    <a:schemeClr val="accent3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0">
                  <a:solidFill>
                    <a:srgbClr val="FFFFFF"/>
                  </a:solidFill>
                  <a:ea typeface="华文行楷" panose="02010800040101010101" pitchFamily="2" charset="-122"/>
                </a:endParaRPr>
              </a:p>
            </p:txBody>
          </p:sp>
          <p:sp>
            <p:nvSpPr>
              <p:cNvPr id="11" name="Text Box 63"/>
              <p:cNvSpPr txBox="1">
                <a:spLocks noChangeArrowheads="1"/>
              </p:cNvSpPr>
              <p:nvPr/>
            </p:nvSpPr>
            <p:spPr bwMode="auto">
              <a:xfrm>
                <a:off x="1857" y="2450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>
                <a:lvl1pPr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1pPr>
                <a:lvl2pPr marL="742950" indent="-28575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2pPr>
                <a:lvl3pPr marL="11430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3pPr>
                <a:lvl4pPr marL="16002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4pPr>
                <a:lvl5pPr marL="20574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9pPr>
              </a:lstStyle>
              <a:p>
                <a:pPr lvl="0" algn="just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400" b="0" i="1" kern="0" dirty="0" smtClean="0">
                    <a:solidFill>
                      <a:srgbClr val="FFFFFF"/>
                    </a:solidFill>
                    <a:latin typeface="+mj-ea"/>
                  </a:rPr>
                  <a:t>V</a:t>
                </a:r>
                <a:r>
                  <a:rPr lang="en-US" altLang="zh-CN" sz="2400" b="0" kern="0" baseline="-25000" dirty="0">
                    <a:solidFill>
                      <a:srgbClr val="FFFFFF"/>
                    </a:solidFill>
                    <a:latin typeface="+mj-ea"/>
                  </a:rPr>
                  <a:t>4</a:t>
                </a:r>
                <a:endParaRPr lang="en-US" altLang="zh-CN" sz="2400" b="0" kern="0" dirty="0">
                  <a:solidFill>
                    <a:srgbClr val="FFFFFF"/>
                  </a:solidFill>
                  <a:latin typeface="+mj-ea"/>
                </a:endParaRPr>
              </a:p>
            </p:txBody>
          </p:sp>
          <p:sp>
            <p:nvSpPr>
              <p:cNvPr id="12" name="Freeform 64"/>
              <p:cNvSpPr>
                <a:spLocks/>
              </p:cNvSpPr>
              <p:nvPr/>
            </p:nvSpPr>
            <p:spPr bwMode="auto">
              <a:xfrm>
                <a:off x="788" y="1647"/>
                <a:ext cx="1061" cy="864"/>
              </a:xfrm>
              <a:custGeom>
                <a:avLst/>
                <a:gdLst>
                  <a:gd name="T0" fmla="*/ 1061 w 300"/>
                  <a:gd name="T1" fmla="*/ 0 h 300"/>
                  <a:gd name="T2" fmla="*/ 0 w 300"/>
                  <a:gd name="T3" fmla="*/ 864 h 30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00" h="300">
                    <a:moveTo>
                      <a:pt x="300" y="0"/>
                    </a:moveTo>
                    <a:lnTo>
                      <a:pt x="0" y="300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ea typeface="华文行楷" panose="02010800040101010101" pitchFamily="2" charset="-122"/>
                </a:endParaRPr>
              </a:p>
            </p:txBody>
          </p:sp>
          <p:sp>
            <p:nvSpPr>
              <p:cNvPr id="13" name="Line 67"/>
              <p:cNvSpPr>
                <a:spLocks noChangeShapeType="1"/>
              </p:cNvSpPr>
              <p:nvPr/>
            </p:nvSpPr>
            <p:spPr bwMode="auto">
              <a:xfrm>
                <a:off x="669" y="1724"/>
                <a:ext cx="0" cy="76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ea typeface="华文行楷" panose="02010800040101010101" pitchFamily="2" charset="-122"/>
                </a:endParaRPr>
              </a:p>
            </p:txBody>
          </p:sp>
          <p:sp>
            <p:nvSpPr>
              <p:cNvPr id="14" name="Oval 68"/>
              <p:cNvSpPr>
                <a:spLocks noChangeArrowheads="1"/>
              </p:cNvSpPr>
              <p:nvPr/>
            </p:nvSpPr>
            <p:spPr bwMode="auto">
              <a:xfrm>
                <a:off x="1821" y="1405"/>
                <a:ext cx="317" cy="31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89000"/>
                    </a:schemeClr>
                  </a:gs>
                  <a:gs pos="23000">
                    <a:schemeClr val="accent3">
                      <a:lumMod val="89000"/>
                    </a:schemeClr>
                  </a:gs>
                  <a:gs pos="69000">
                    <a:schemeClr val="accent3">
                      <a:lumMod val="75000"/>
                    </a:schemeClr>
                  </a:gs>
                  <a:gs pos="97000">
                    <a:schemeClr val="accent3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0">
                  <a:solidFill>
                    <a:srgbClr val="FFFFFF"/>
                  </a:solidFill>
                  <a:ea typeface="华文行楷" panose="02010800040101010101" pitchFamily="2" charset="-122"/>
                </a:endParaRPr>
              </a:p>
            </p:txBody>
          </p:sp>
          <p:sp>
            <p:nvSpPr>
              <p:cNvPr id="15" name="Text Box 69"/>
              <p:cNvSpPr txBox="1">
                <a:spLocks noChangeArrowheads="1"/>
              </p:cNvSpPr>
              <p:nvPr/>
            </p:nvSpPr>
            <p:spPr bwMode="auto">
              <a:xfrm>
                <a:off x="1873" y="1405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>
                <a:lvl1pPr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1pPr>
                <a:lvl2pPr marL="742950" indent="-28575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2pPr>
                <a:lvl3pPr marL="11430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3pPr>
                <a:lvl4pPr marL="16002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4pPr>
                <a:lvl5pPr marL="20574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9pPr>
              </a:lstStyle>
              <a:p>
                <a:pPr lvl="0" algn="just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400" b="0" i="1" kern="0" dirty="0" smtClean="0">
                    <a:solidFill>
                      <a:srgbClr val="FFFFFF"/>
                    </a:solidFill>
                    <a:latin typeface="+mj-ea"/>
                  </a:rPr>
                  <a:t>V</a:t>
                </a:r>
                <a:r>
                  <a:rPr lang="en-US" altLang="zh-CN" sz="2400" b="0" kern="0" baseline="-25000" dirty="0">
                    <a:solidFill>
                      <a:srgbClr val="FFFFFF"/>
                    </a:solidFill>
                    <a:latin typeface="+mj-ea"/>
                  </a:rPr>
                  <a:t>2</a:t>
                </a:r>
                <a:endParaRPr lang="en-US" altLang="zh-CN" sz="2400" b="0" kern="0" dirty="0">
                  <a:solidFill>
                    <a:srgbClr val="FFFFFF"/>
                  </a:solidFill>
                  <a:latin typeface="+mj-ea"/>
                </a:endParaRPr>
              </a:p>
            </p:txBody>
          </p:sp>
          <p:sp>
            <p:nvSpPr>
              <p:cNvPr id="16" name="Oval 70"/>
              <p:cNvSpPr>
                <a:spLocks noChangeArrowheads="1"/>
              </p:cNvSpPr>
              <p:nvPr/>
            </p:nvSpPr>
            <p:spPr bwMode="auto">
              <a:xfrm>
                <a:off x="532" y="2468"/>
                <a:ext cx="317" cy="31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89000"/>
                    </a:schemeClr>
                  </a:gs>
                  <a:gs pos="23000">
                    <a:schemeClr val="accent3">
                      <a:lumMod val="89000"/>
                    </a:schemeClr>
                  </a:gs>
                  <a:gs pos="69000">
                    <a:schemeClr val="accent3">
                      <a:lumMod val="75000"/>
                    </a:schemeClr>
                  </a:gs>
                  <a:gs pos="97000">
                    <a:schemeClr val="accent3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0">
                  <a:solidFill>
                    <a:srgbClr val="FFFFFF"/>
                  </a:solidFill>
                  <a:ea typeface="华文行楷" panose="02010800040101010101" pitchFamily="2" charset="-122"/>
                </a:endParaRPr>
              </a:p>
            </p:txBody>
          </p:sp>
          <p:sp>
            <p:nvSpPr>
              <p:cNvPr id="17" name="Text Box 71"/>
              <p:cNvSpPr txBox="1">
                <a:spLocks noChangeArrowheads="1"/>
              </p:cNvSpPr>
              <p:nvPr/>
            </p:nvSpPr>
            <p:spPr bwMode="auto">
              <a:xfrm>
                <a:off x="576" y="2466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>
                <a:lvl1pPr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1pPr>
                <a:lvl2pPr marL="742950" indent="-28575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2pPr>
                <a:lvl3pPr marL="11430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3pPr>
                <a:lvl4pPr marL="16002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4pPr>
                <a:lvl5pPr marL="20574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9pPr>
              </a:lstStyle>
              <a:p>
                <a:pPr lvl="0" algn="just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400" b="0" i="1" kern="0" dirty="0" smtClean="0">
                    <a:solidFill>
                      <a:srgbClr val="FFFFFF"/>
                    </a:solidFill>
                    <a:latin typeface="+mj-ea"/>
                  </a:rPr>
                  <a:t>V</a:t>
                </a:r>
                <a:r>
                  <a:rPr lang="en-US" altLang="zh-CN" sz="2400" b="0" kern="0" baseline="-25000" dirty="0">
                    <a:solidFill>
                      <a:srgbClr val="FFFFFF"/>
                    </a:solidFill>
                    <a:latin typeface="+mj-ea"/>
                  </a:rPr>
                  <a:t>3</a:t>
                </a:r>
                <a:endParaRPr lang="en-US" altLang="zh-CN" sz="2400" b="0" kern="0" dirty="0">
                  <a:solidFill>
                    <a:srgbClr val="FFFFFF"/>
                  </a:solidFill>
                  <a:latin typeface="+mj-ea"/>
                </a:endParaRPr>
              </a:p>
            </p:txBody>
          </p:sp>
          <p:sp>
            <p:nvSpPr>
              <p:cNvPr id="18" name="Line 74"/>
              <p:cNvSpPr>
                <a:spLocks noChangeShapeType="1"/>
              </p:cNvSpPr>
              <p:nvPr/>
            </p:nvSpPr>
            <p:spPr bwMode="auto">
              <a:xfrm>
                <a:off x="856" y="2617"/>
                <a:ext cx="95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ea typeface="华文行楷" panose="02010800040101010101" pitchFamily="2" charset="-122"/>
                </a:endParaRPr>
              </a:p>
            </p:txBody>
          </p:sp>
        </p:grpSp>
        <p:sp>
          <p:nvSpPr>
            <p:cNvPr id="6" name="Line 67"/>
            <p:cNvSpPr>
              <a:spLocks noChangeShapeType="1"/>
            </p:cNvSpPr>
            <p:nvPr/>
          </p:nvSpPr>
          <p:spPr bwMode="auto">
            <a:xfrm>
              <a:off x="3167857" y="2427661"/>
              <a:ext cx="0" cy="120650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ea typeface="华文行楷" panose="02010800040101010101" pitchFamily="2" charset="-122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599080" y="6028206"/>
            <a:ext cx="954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+mj-ea"/>
                <a:ea typeface="+mj-ea"/>
              </a:rPr>
              <a:t>图</a:t>
            </a:r>
            <a:r>
              <a:rPr lang="en-US" altLang="zh-CN" sz="2400" dirty="0" smtClean="0">
                <a:solidFill>
                  <a:srgbClr val="FF0000"/>
                </a:solidFill>
                <a:latin typeface="+mj-ea"/>
                <a:ea typeface="+mj-ea"/>
              </a:rPr>
              <a:t>G1</a:t>
            </a:r>
            <a:endParaRPr lang="zh-CN" altLang="en-US" sz="24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253195" y="3348318"/>
            <a:ext cx="3196476" cy="2704551"/>
            <a:chOff x="584994" y="1693807"/>
            <a:chExt cx="2882107" cy="2532493"/>
          </a:xfrm>
        </p:grpSpPr>
        <p:grpSp>
          <p:nvGrpSpPr>
            <p:cNvPr id="21" name="Group 97"/>
            <p:cNvGrpSpPr>
              <a:grpSpLocks/>
            </p:cNvGrpSpPr>
            <p:nvPr/>
          </p:nvGrpSpPr>
          <p:grpSpPr bwMode="auto">
            <a:xfrm>
              <a:off x="874713" y="1946649"/>
              <a:ext cx="2592388" cy="2279651"/>
              <a:chOff x="532" y="1405"/>
              <a:chExt cx="1633" cy="1436"/>
            </a:xfrm>
          </p:grpSpPr>
          <p:sp>
            <p:nvSpPr>
              <p:cNvPr id="27" name="Oval 59"/>
              <p:cNvSpPr>
                <a:spLocks noChangeArrowheads="1"/>
              </p:cNvSpPr>
              <p:nvPr/>
            </p:nvSpPr>
            <p:spPr bwMode="auto">
              <a:xfrm>
                <a:off x="579" y="1422"/>
                <a:ext cx="317" cy="31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89000"/>
                    </a:schemeClr>
                  </a:gs>
                  <a:gs pos="23000">
                    <a:schemeClr val="accent3">
                      <a:lumMod val="89000"/>
                    </a:schemeClr>
                  </a:gs>
                  <a:gs pos="69000">
                    <a:schemeClr val="accent3">
                      <a:lumMod val="75000"/>
                    </a:schemeClr>
                  </a:gs>
                  <a:gs pos="97000">
                    <a:schemeClr val="accent3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华文行楷" panose="02010800040101010101" pitchFamily="2" charset="-122"/>
                </a:endParaRPr>
              </a:p>
            </p:txBody>
          </p:sp>
          <p:sp>
            <p:nvSpPr>
              <p:cNvPr id="28" name="Text Box 60"/>
              <p:cNvSpPr txBox="1">
                <a:spLocks noChangeArrowheads="1"/>
              </p:cNvSpPr>
              <p:nvPr/>
            </p:nvSpPr>
            <p:spPr bwMode="auto">
              <a:xfrm>
                <a:off x="604" y="1430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>
                <a:lvl1pPr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1pPr>
                <a:lvl2pPr marL="742950" indent="-28575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2pPr>
                <a:lvl3pPr marL="11430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3pPr>
                <a:lvl4pPr marL="16002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4pPr>
                <a:lvl5pPr marL="20574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9pPr>
              </a:lstStyle>
              <a:p>
                <a:pPr marL="0" marR="0" lvl="0" indent="0" algn="just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V</a:t>
                </a:r>
                <a:r>
                  <a:rPr lang="en-US" altLang="zh-CN" sz="2400" b="0" kern="0" baseline="-25000" dirty="0">
                    <a:solidFill>
                      <a:srgbClr val="FFFFFF"/>
                    </a:solidFill>
                    <a:latin typeface="+mj-ea"/>
                    <a:ea typeface="+mj-ea"/>
                  </a:rPr>
                  <a:t>1</a:t>
                </a:r>
                <a:endPara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29" name="Line 61"/>
              <p:cNvSpPr>
                <a:spLocks noChangeShapeType="1"/>
              </p:cNvSpPr>
              <p:nvPr/>
            </p:nvSpPr>
            <p:spPr bwMode="auto">
              <a:xfrm>
                <a:off x="875" y="1551"/>
                <a:ext cx="95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triangle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ea typeface="华文行楷" panose="02010800040101010101" pitchFamily="2" charset="-122"/>
                </a:endParaRPr>
              </a:p>
            </p:txBody>
          </p:sp>
          <p:sp>
            <p:nvSpPr>
              <p:cNvPr id="30" name="Oval 62"/>
              <p:cNvSpPr>
                <a:spLocks noChangeArrowheads="1"/>
              </p:cNvSpPr>
              <p:nvPr/>
            </p:nvSpPr>
            <p:spPr bwMode="auto">
              <a:xfrm>
                <a:off x="1818" y="2464"/>
                <a:ext cx="317" cy="31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89000"/>
                    </a:schemeClr>
                  </a:gs>
                  <a:gs pos="23000">
                    <a:schemeClr val="accent3">
                      <a:lumMod val="89000"/>
                    </a:schemeClr>
                  </a:gs>
                  <a:gs pos="69000">
                    <a:schemeClr val="accent3">
                      <a:lumMod val="75000"/>
                    </a:schemeClr>
                  </a:gs>
                  <a:gs pos="97000">
                    <a:schemeClr val="accent3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0">
                  <a:solidFill>
                    <a:srgbClr val="FFFFFF"/>
                  </a:solidFill>
                  <a:ea typeface="华文行楷" panose="02010800040101010101" pitchFamily="2" charset="-122"/>
                </a:endParaRPr>
              </a:p>
            </p:txBody>
          </p:sp>
          <p:sp>
            <p:nvSpPr>
              <p:cNvPr id="31" name="Text Box 63"/>
              <p:cNvSpPr txBox="1">
                <a:spLocks noChangeArrowheads="1"/>
              </p:cNvSpPr>
              <p:nvPr/>
            </p:nvSpPr>
            <p:spPr bwMode="auto">
              <a:xfrm>
                <a:off x="1857" y="2450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>
                <a:lvl1pPr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1pPr>
                <a:lvl2pPr marL="742950" indent="-28575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2pPr>
                <a:lvl3pPr marL="11430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3pPr>
                <a:lvl4pPr marL="16002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4pPr>
                <a:lvl5pPr marL="20574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9pPr>
              </a:lstStyle>
              <a:p>
                <a:pPr lvl="0" algn="just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400" b="0" i="1" kern="0" dirty="0" smtClean="0">
                    <a:solidFill>
                      <a:srgbClr val="FFFFFF"/>
                    </a:solidFill>
                    <a:latin typeface="+mj-ea"/>
                  </a:rPr>
                  <a:t>V</a:t>
                </a:r>
                <a:r>
                  <a:rPr lang="en-US" altLang="zh-CN" sz="2400" b="0" kern="0" baseline="-25000" dirty="0">
                    <a:solidFill>
                      <a:srgbClr val="FFFFFF"/>
                    </a:solidFill>
                    <a:latin typeface="+mj-ea"/>
                  </a:rPr>
                  <a:t>4</a:t>
                </a:r>
                <a:endParaRPr lang="en-US" altLang="zh-CN" sz="2400" b="0" kern="0" dirty="0">
                  <a:solidFill>
                    <a:srgbClr val="FFFFFF"/>
                  </a:solidFill>
                  <a:latin typeface="+mj-ea"/>
                </a:endParaRPr>
              </a:p>
            </p:txBody>
          </p:sp>
          <p:sp>
            <p:nvSpPr>
              <p:cNvPr id="32" name="Freeform 64"/>
              <p:cNvSpPr>
                <a:spLocks/>
              </p:cNvSpPr>
              <p:nvPr/>
            </p:nvSpPr>
            <p:spPr bwMode="auto">
              <a:xfrm>
                <a:off x="788" y="1647"/>
                <a:ext cx="1061" cy="864"/>
              </a:xfrm>
              <a:custGeom>
                <a:avLst/>
                <a:gdLst>
                  <a:gd name="T0" fmla="*/ 1061 w 300"/>
                  <a:gd name="T1" fmla="*/ 0 h 300"/>
                  <a:gd name="T2" fmla="*/ 0 w 300"/>
                  <a:gd name="T3" fmla="*/ 864 h 30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00" h="300">
                    <a:moveTo>
                      <a:pt x="300" y="0"/>
                    </a:moveTo>
                    <a:lnTo>
                      <a:pt x="0" y="300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round/>
                <a:headEnd type="triangle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ea typeface="华文行楷" panose="02010800040101010101" pitchFamily="2" charset="-122"/>
                </a:endParaRPr>
              </a:p>
            </p:txBody>
          </p:sp>
          <p:sp>
            <p:nvSpPr>
              <p:cNvPr id="33" name="Line 67"/>
              <p:cNvSpPr>
                <a:spLocks noChangeShapeType="1"/>
              </p:cNvSpPr>
              <p:nvPr/>
            </p:nvSpPr>
            <p:spPr bwMode="auto">
              <a:xfrm>
                <a:off x="669" y="1724"/>
                <a:ext cx="0" cy="76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triangle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ea typeface="华文行楷" panose="02010800040101010101" pitchFamily="2" charset="-122"/>
                </a:endParaRPr>
              </a:p>
            </p:txBody>
          </p:sp>
          <p:sp>
            <p:nvSpPr>
              <p:cNvPr id="34" name="Oval 68"/>
              <p:cNvSpPr>
                <a:spLocks noChangeArrowheads="1"/>
              </p:cNvSpPr>
              <p:nvPr/>
            </p:nvSpPr>
            <p:spPr bwMode="auto">
              <a:xfrm>
                <a:off x="1821" y="1405"/>
                <a:ext cx="317" cy="31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89000"/>
                    </a:schemeClr>
                  </a:gs>
                  <a:gs pos="23000">
                    <a:schemeClr val="accent3">
                      <a:lumMod val="89000"/>
                    </a:schemeClr>
                  </a:gs>
                  <a:gs pos="69000">
                    <a:schemeClr val="accent3">
                      <a:lumMod val="75000"/>
                    </a:schemeClr>
                  </a:gs>
                  <a:gs pos="97000">
                    <a:schemeClr val="accent3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0">
                  <a:solidFill>
                    <a:srgbClr val="FFFFFF"/>
                  </a:solidFill>
                  <a:ea typeface="华文行楷" panose="02010800040101010101" pitchFamily="2" charset="-122"/>
                </a:endParaRPr>
              </a:p>
            </p:txBody>
          </p:sp>
          <p:sp>
            <p:nvSpPr>
              <p:cNvPr id="35" name="Text Box 69"/>
              <p:cNvSpPr txBox="1">
                <a:spLocks noChangeArrowheads="1"/>
              </p:cNvSpPr>
              <p:nvPr/>
            </p:nvSpPr>
            <p:spPr bwMode="auto">
              <a:xfrm>
                <a:off x="1873" y="1405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>
                <a:lvl1pPr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1pPr>
                <a:lvl2pPr marL="742950" indent="-28575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2pPr>
                <a:lvl3pPr marL="11430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3pPr>
                <a:lvl4pPr marL="16002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4pPr>
                <a:lvl5pPr marL="20574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9pPr>
              </a:lstStyle>
              <a:p>
                <a:pPr lvl="0" algn="just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400" b="0" i="1" kern="0" dirty="0" smtClean="0">
                    <a:solidFill>
                      <a:srgbClr val="FFFFFF"/>
                    </a:solidFill>
                    <a:latin typeface="+mj-ea"/>
                  </a:rPr>
                  <a:t>V</a:t>
                </a:r>
                <a:r>
                  <a:rPr lang="en-US" altLang="zh-CN" sz="2400" b="0" kern="0" baseline="-25000" dirty="0">
                    <a:solidFill>
                      <a:srgbClr val="FFFFFF"/>
                    </a:solidFill>
                    <a:latin typeface="+mj-ea"/>
                  </a:rPr>
                  <a:t>2</a:t>
                </a:r>
                <a:endParaRPr lang="en-US" altLang="zh-CN" sz="2400" b="0" kern="0" dirty="0">
                  <a:solidFill>
                    <a:srgbClr val="FFFFFF"/>
                  </a:solidFill>
                  <a:latin typeface="+mj-ea"/>
                </a:endParaRPr>
              </a:p>
            </p:txBody>
          </p:sp>
          <p:sp>
            <p:nvSpPr>
              <p:cNvPr id="36" name="Oval 70"/>
              <p:cNvSpPr>
                <a:spLocks noChangeArrowheads="1"/>
              </p:cNvSpPr>
              <p:nvPr/>
            </p:nvSpPr>
            <p:spPr bwMode="auto">
              <a:xfrm>
                <a:off x="532" y="2468"/>
                <a:ext cx="317" cy="31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89000"/>
                    </a:schemeClr>
                  </a:gs>
                  <a:gs pos="23000">
                    <a:schemeClr val="accent3">
                      <a:lumMod val="89000"/>
                    </a:schemeClr>
                  </a:gs>
                  <a:gs pos="69000">
                    <a:schemeClr val="accent3">
                      <a:lumMod val="75000"/>
                    </a:schemeClr>
                  </a:gs>
                  <a:gs pos="97000">
                    <a:schemeClr val="accent3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0">
                  <a:solidFill>
                    <a:srgbClr val="FFFFFF"/>
                  </a:solidFill>
                  <a:ea typeface="华文行楷" panose="02010800040101010101" pitchFamily="2" charset="-122"/>
                </a:endParaRPr>
              </a:p>
            </p:txBody>
          </p:sp>
          <p:sp>
            <p:nvSpPr>
              <p:cNvPr id="37" name="Text Box 71"/>
              <p:cNvSpPr txBox="1">
                <a:spLocks noChangeArrowheads="1"/>
              </p:cNvSpPr>
              <p:nvPr/>
            </p:nvSpPr>
            <p:spPr bwMode="auto">
              <a:xfrm>
                <a:off x="576" y="2466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>
                <a:lvl1pPr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1pPr>
                <a:lvl2pPr marL="742950" indent="-28575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2pPr>
                <a:lvl3pPr marL="11430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3pPr>
                <a:lvl4pPr marL="16002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4pPr>
                <a:lvl5pPr marL="2057400" indent="-228600" algn="ctr"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9pPr>
              </a:lstStyle>
              <a:p>
                <a:pPr lvl="0" algn="just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400" b="0" i="1" kern="0" dirty="0" smtClean="0">
                    <a:solidFill>
                      <a:srgbClr val="FFFFFF"/>
                    </a:solidFill>
                    <a:latin typeface="+mj-ea"/>
                  </a:rPr>
                  <a:t>V</a:t>
                </a:r>
                <a:r>
                  <a:rPr lang="en-US" altLang="zh-CN" sz="2400" b="0" kern="0" baseline="-25000" dirty="0">
                    <a:solidFill>
                      <a:srgbClr val="FFFFFF"/>
                    </a:solidFill>
                    <a:latin typeface="+mj-ea"/>
                  </a:rPr>
                  <a:t>3</a:t>
                </a:r>
                <a:endParaRPr lang="en-US" altLang="zh-CN" sz="2400" b="0" kern="0" dirty="0">
                  <a:solidFill>
                    <a:srgbClr val="FFFFFF"/>
                  </a:solidFill>
                  <a:latin typeface="+mj-ea"/>
                </a:endParaRPr>
              </a:p>
            </p:txBody>
          </p:sp>
          <p:sp>
            <p:nvSpPr>
              <p:cNvPr id="38" name="Line 74"/>
              <p:cNvSpPr>
                <a:spLocks noChangeShapeType="1"/>
              </p:cNvSpPr>
              <p:nvPr/>
            </p:nvSpPr>
            <p:spPr bwMode="auto">
              <a:xfrm>
                <a:off x="856" y="2617"/>
                <a:ext cx="95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triangle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ea typeface="华文行楷" panose="02010800040101010101" pitchFamily="2" charset="-122"/>
                </a:endParaRPr>
              </a:p>
            </p:txBody>
          </p:sp>
        </p:grpSp>
        <p:sp>
          <p:nvSpPr>
            <p:cNvPr id="22" name="Text Box 62"/>
            <p:cNvSpPr txBox="1">
              <a:spLocks noChangeArrowheads="1"/>
            </p:cNvSpPr>
            <p:nvPr/>
          </p:nvSpPr>
          <p:spPr bwMode="auto">
            <a:xfrm>
              <a:off x="1792290" y="1693807"/>
              <a:ext cx="579437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0" dirty="0" smtClean="0">
                  <a:solidFill>
                    <a:srgbClr val="C00000"/>
                  </a:solidFill>
                  <a:latin typeface="+mj-ea"/>
                  <a:ea typeface="+mj-ea"/>
                </a:rPr>
                <a:t>2</a:t>
              </a:r>
            </a:p>
          </p:txBody>
        </p:sp>
        <p:sp>
          <p:nvSpPr>
            <p:cNvPr id="23" name="Text Box 62"/>
            <p:cNvSpPr txBox="1">
              <a:spLocks noChangeArrowheads="1"/>
            </p:cNvSpPr>
            <p:nvPr/>
          </p:nvSpPr>
          <p:spPr bwMode="auto">
            <a:xfrm>
              <a:off x="584994" y="3006487"/>
              <a:ext cx="579437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0" dirty="0" smtClean="0">
                  <a:solidFill>
                    <a:srgbClr val="C00000"/>
                  </a:solidFill>
                  <a:latin typeface="+mj-ea"/>
                  <a:ea typeface="+mj-ea"/>
                </a:rPr>
                <a:t>1</a:t>
              </a:r>
            </a:p>
          </p:txBody>
        </p:sp>
        <p:sp>
          <p:nvSpPr>
            <p:cNvPr id="24" name="Text Box 62"/>
            <p:cNvSpPr txBox="1">
              <a:spLocks noChangeArrowheads="1"/>
            </p:cNvSpPr>
            <p:nvPr/>
          </p:nvSpPr>
          <p:spPr bwMode="auto">
            <a:xfrm>
              <a:off x="1734686" y="2697537"/>
              <a:ext cx="579437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0" dirty="0" smtClean="0">
                  <a:solidFill>
                    <a:srgbClr val="C00000"/>
                  </a:solidFill>
                  <a:latin typeface="+mj-ea"/>
                  <a:ea typeface="+mj-ea"/>
                </a:rPr>
                <a:t>7</a:t>
              </a:r>
            </a:p>
          </p:txBody>
        </p:sp>
        <p:sp>
          <p:nvSpPr>
            <p:cNvPr id="25" name="Text Box 62"/>
            <p:cNvSpPr txBox="1">
              <a:spLocks noChangeArrowheads="1"/>
            </p:cNvSpPr>
            <p:nvPr/>
          </p:nvSpPr>
          <p:spPr bwMode="auto">
            <a:xfrm>
              <a:off x="2699127" y="3006487"/>
              <a:ext cx="579437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0" dirty="0" smtClean="0">
                  <a:solidFill>
                    <a:srgbClr val="C00000"/>
                  </a:solidFill>
                  <a:latin typeface="+mj-ea"/>
                  <a:ea typeface="+mj-ea"/>
                </a:rPr>
                <a:t>3</a:t>
              </a:r>
            </a:p>
          </p:txBody>
        </p:sp>
        <p:sp>
          <p:nvSpPr>
            <p:cNvPr id="26" name="Text Box 62"/>
            <p:cNvSpPr txBox="1">
              <a:spLocks noChangeArrowheads="1"/>
            </p:cNvSpPr>
            <p:nvPr/>
          </p:nvSpPr>
          <p:spPr bwMode="auto">
            <a:xfrm>
              <a:off x="1988742" y="3459374"/>
              <a:ext cx="579437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algn="ctr"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0" dirty="0" smtClean="0">
                  <a:solidFill>
                    <a:srgbClr val="C00000"/>
                  </a:solidFill>
                  <a:latin typeface="+mj-ea"/>
                  <a:ea typeface="+mj-ea"/>
                </a:rPr>
                <a:t>9</a:t>
              </a: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5483193" y="5951148"/>
            <a:ext cx="969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+mj-ea"/>
                <a:ea typeface="+mj-ea"/>
              </a:rPr>
              <a:t>图</a:t>
            </a:r>
            <a:r>
              <a:rPr lang="en-US" altLang="zh-CN" sz="2400" dirty="0" smtClean="0">
                <a:solidFill>
                  <a:srgbClr val="FF0000"/>
                </a:solidFill>
                <a:latin typeface="+mj-ea"/>
                <a:ea typeface="+mj-ea"/>
              </a:rPr>
              <a:t>G3</a:t>
            </a:r>
            <a:endParaRPr lang="zh-CN" altLang="en-US" sz="24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0" name="墨迹 39"/>
              <p14:cNvContentPartPr/>
              <p14:nvPr/>
            </p14:nvContentPartPr>
            <p14:xfrm>
              <a:off x="1695600" y="3352680"/>
              <a:ext cx="1340280" cy="95760"/>
            </p14:xfrm>
          </p:contentPart>
        </mc:Choice>
        <mc:Fallback>
          <p:pic>
            <p:nvPicPr>
              <p:cNvPr id="40" name="墨迹 3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86240" y="3343320"/>
                <a:ext cx="1359000" cy="11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4274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400" dirty="0"/>
              <a:t>图的术语</a:t>
            </a:r>
            <a:r>
              <a:rPr lang="en-US" altLang="zh-CN" dirty="0" smtClean="0"/>
              <a:t>-</a:t>
            </a:r>
            <a:r>
              <a:rPr lang="zh-CN" altLang="en-US" sz="3600" dirty="0" smtClean="0">
                <a:solidFill>
                  <a:srgbClr val="FF0000"/>
                </a:solidFill>
              </a:rPr>
              <a:t>回路、简单路径、简单回路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914400" eaLnBrk="0" fontAlgn="base" hangingPunct="0">
              <a:spcAft>
                <a:spcPct val="0"/>
              </a:spcAft>
            </a:pPr>
            <a:r>
              <a:rPr lang="zh-CN" altLang="en-US" sz="2800" dirty="0">
                <a:solidFill>
                  <a:srgbClr val="C00000"/>
                </a:solidFill>
              </a:rPr>
              <a:t>回路</a:t>
            </a:r>
            <a:r>
              <a:rPr lang="en-US" altLang="zh-CN" sz="2800" dirty="0">
                <a:solidFill>
                  <a:srgbClr val="C00000"/>
                </a:solidFill>
              </a:rPr>
              <a:t>(</a:t>
            </a:r>
            <a:r>
              <a:rPr lang="zh-CN" altLang="en-US" sz="2800" dirty="0">
                <a:solidFill>
                  <a:srgbClr val="C00000"/>
                </a:solidFill>
              </a:rPr>
              <a:t>环</a:t>
            </a:r>
            <a:r>
              <a:rPr lang="en-US" altLang="zh-CN" sz="2800" dirty="0">
                <a:solidFill>
                  <a:srgbClr val="C00000"/>
                </a:solidFill>
              </a:rPr>
              <a:t>)</a:t>
            </a:r>
            <a:r>
              <a:rPr lang="zh-CN" altLang="en-US" sz="2800" dirty="0">
                <a:solidFill>
                  <a:srgbClr val="C00000"/>
                </a:solidFill>
              </a:rPr>
              <a:t>：</a:t>
            </a:r>
            <a:r>
              <a:rPr lang="zh-CN" altLang="en-US" sz="2800" dirty="0">
                <a:solidFill>
                  <a:srgbClr val="000000"/>
                </a:solidFill>
              </a:rPr>
              <a:t>第一个顶点和最后一个顶点相同的路径</a:t>
            </a:r>
            <a:r>
              <a:rPr lang="zh-CN" altLang="en-US" sz="2800" dirty="0" smtClean="0">
                <a:solidFill>
                  <a:srgbClr val="000000"/>
                </a:solidFill>
              </a:rPr>
              <a:t>。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defTabSz="914400" eaLnBrk="0" fontAlgn="base" hangingPunct="0">
              <a:spcAft>
                <a:spcPct val="0"/>
              </a:spcAft>
            </a:pPr>
            <a:r>
              <a:rPr lang="zh-CN" altLang="en-US" sz="2800" dirty="0">
                <a:solidFill>
                  <a:srgbClr val="C00000"/>
                </a:solidFill>
              </a:rPr>
              <a:t>简单路径</a:t>
            </a:r>
            <a:r>
              <a:rPr lang="zh-CN" altLang="en-US" sz="2800" dirty="0" smtClean="0">
                <a:solidFill>
                  <a:srgbClr val="C00000"/>
                </a:solidFill>
              </a:rPr>
              <a:t>：</a:t>
            </a:r>
            <a:r>
              <a:rPr lang="zh-CN" altLang="en-US" sz="2800" dirty="0">
                <a:solidFill>
                  <a:srgbClr val="000000"/>
                </a:solidFill>
              </a:rPr>
              <a:t>序列中顶点不重复出现的路径</a:t>
            </a:r>
            <a:r>
              <a:rPr lang="zh-CN" altLang="en-US" sz="2800" dirty="0" smtClean="0">
                <a:solidFill>
                  <a:srgbClr val="000000"/>
                </a:solidFill>
              </a:rPr>
              <a:t>。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defTabSz="914400" eaLnBrk="0" fontAlgn="base" hangingPunct="0">
              <a:spcAft>
                <a:spcPct val="0"/>
              </a:spcAft>
            </a:pPr>
            <a:r>
              <a:rPr lang="zh-CN" altLang="en-US" sz="2800" dirty="0" smtClean="0">
                <a:solidFill>
                  <a:srgbClr val="C00000"/>
                </a:solidFill>
              </a:rPr>
              <a:t>简单</a:t>
            </a:r>
            <a:r>
              <a:rPr lang="zh-CN" altLang="en-US" sz="2800" dirty="0">
                <a:solidFill>
                  <a:srgbClr val="C00000"/>
                </a:solidFill>
              </a:rPr>
              <a:t>回路</a:t>
            </a:r>
            <a:r>
              <a:rPr lang="en-US" altLang="zh-CN" sz="2800" dirty="0">
                <a:solidFill>
                  <a:srgbClr val="C00000"/>
                </a:solidFill>
              </a:rPr>
              <a:t>(</a:t>
            </a:r>
            <a:r>
              <a:rPr lang="zh-CN" altLang="en-US" sz="2800" dirty="0">
                <a:solidFill>
                  <a:srgbClr val="C00000"/>
                </a:solidFill>
              </a:rPr>
              <a:t>简单环</a:t>
            </a:r>
            <a:r>
              <a:rPr lang="en-US" altLang="zh-CN" sz="2800" dirty="0">
                <a:solidFill>
                  <a:srgbClr val="C00000"/>
                </a:solidFill>
              </a:rPr>
              <a:t>)</a:t>
            </a:r>
            <a:r>
              <a:rPr lang="zh-CN" altLang="en-US" sz="2800" dirty="0" smtClean="0">
                <a:solidFill>
                  <a:srgbClr val="C00000"/>
                </a:solidFill>
              </a:rPr>
              <a:t>：</a:t>
            </a:r>
            <a:r>
              <a:rPr lang="zh-CN" altLang="en-US" sz="2800" dirty="0">
                <a:solidFill>
                  <a:srgbClr val="000000"/>
                </a:solidFill>
              </a:rPr>
              <a:t>除了第一个顶点和最后一个顶点外，其余顶点不重复出现的回路。</a:t>
            </a:r>
          </a:p>
          <a:p>
            <a:pPr defTabSz="914400" eaLnBrk="0" fontAlgn="base" hangingPunct="0">
              <a:spcAft>
                <a:spcPct val="0"/>
              </a:spcAft>
            </a:pPr>
            <a:endParaRPr lang="zh-CN" altLang="en-US" sz="2800" dirty="0">
              <a:solidFill>
                <a:srgbClr val="000000"/>
              </a:solidFill>
            </a:endParaRPr>
          </a:p>
          <a:p>
            <a:endParaRPr lang="zh-CN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694" y="3974101"/>
            <a:ext cx="6248400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墨迹 4"/>
              <p14:cNvContentPartPr/>
              <p14:nvPr/>
            </p14:nvContentPartPr>
            <p14:xfrm>
              <a:off x="1219320" y="2050920"/>
              <a:ext cx="5397840" cy="1429200"/>
            </p14:xfrm>
          </p:contentPart>
        </mc:Choice>
        <mc:Fallback>
          <p:pic>
            <p:nvPicPr>
              <p:cNvPr id="5" name="墨迹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09960" y="2041560"/>
                <a:ext cx="5416560" cy="144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0240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图的术语</a:t>
            </a:r>
            <a:r>
              <a:rPr lang="en-US" altLang="zh-CN" dirty="0" smtClean="0"/>
              <a:t>-</a:t>
            </a:r>
            <a:r>
              <a:rPr lang="zh-CN" altLang="en-US" sz="3600" dirty="0" smtClean="0">
                <a:solidFill>
                  <a:srgbClr val="FF0000"/>
                </a:solidFill>
              </a:rPr>
              <a:t>子图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rgbClr val="C00000"/>
                </a:solidFill>
              </a:rPr>
              <a:t>子图：</a:t>
            </a:r>
            <a:r>
              <a:rPr lang="zh-CN" altLang="en-US" sz="2800" dirty="0" smtClean="0">
                <a:solidFill>
                  <a:srgbClr val="000000"/>
                </a:solidFill>
              </a:rPr>
              <a:t>设有</a:t>
            </a:r>
            <a:r>
              <a:rPr lang="zh-CN" altLang="en-US" sz="2800" dirty="0">
                <a:solidFill>
                  <a:srgbClr val="000000"/>
                </a:solidFill>
              </a:rPr>
              <a:t>两个图</a:t>
            </a:r>
            <a:r>
              <a:rPr lang="en-US" altLang="zh-CN" sz="2800" dirty="0">
                <a:solidFill>
                  <a:srgbClr val="000000"/>
                </a:solidFill>
              </a:rPr>
              <a:t>G=</a:t>
            </a:r>
            <a:r>
              <a:rPr lang="zh-CN" altLang="en-US" sz="2800" dirty="0">
                <a:solidFill>
                  <a:srgbClr val="000000"/>
                </a:solidFill>
              </a:rPr>
              <a:t>（</a:t>
            </a:r>
            <a:r>
              <a:rPr lang="en-US" altLang="zh-CN" sz="2800" dirty="0">
                <a:solidFill>
                  <a:srgbClr val="000000"/>
                </a:solidFill>
              </a:rPr>
              <a:t>V</a:t>
            </a:r>
            <a:r>
              <a:rPr lang="zh-CN" altLang="en-US" sz="2800" dirty="0">
                <a:solidFill>
                  <a:srgbClr val="000000"/>
                </a:solidFill>
              </a:rPr>
              <a:t>，</a:t>
            </a:r>
            <a:r>
              <a:rPr lang="en-US" altLang="zh-CN" sz="2800" dirty="0">
                <a:solidFill>
                  <a:srgbClr val="000000"/>
                </a:solidFill>
              </a:rPr>
              <a:t>{E}</a:t>
            </a:r>
            <a:r>
              <a:rPr lang="zh-CN" altLang="en-US" sz="2800" dirty="0">
                <a:solidFill>
                  <a:srgbClr val="000000"/>
                </a:solidFill>
              </a:rPr>
              <a:t>）、</a:t>
            </a:r>
            <a:r>
              <a:rPr lang="en-US" altLang="zh-CN" sz="2800" dirty="0">
                <a:solidFill>
                  <a:srgbClr val="000000"/>
                </a:solidFill>
              </a:rPr>
              <a:t>G1=</a:t>
            </a:r>
            <a:r>
              <a:rPr lang="zh-CN" altLang="en-US" sz="2800" dirty="0">
                <a:solidFill>
                  <a:srgbClr val="000000"/>
                </a:solidFill>
              </a:rPr>
              <a:t>（</a:t>
            </a:r>
            <a:r>
              <a:rPr lang="en-US" altLang="zh-CN" sz="2800" dirty="0">
                <a:solidFill>
                  <a:srgbClr val="000000"/>
                </a:solidFill>
              </a:rPr>
              <a:t>V1</a:t>
            </a:r>
            <a:r>
              <a:rPr lang="zh-CN" altLang="en-US" sz="2800" dirty="0">
                <a:solidFill>
                  <a:srgbClr val="000000"/>
                </a:solidFill>
              </a:rPr>
              <a:t>，</a:t>
            </a:r>
            <a:r>
              <a:rPr lang="en-US" altLang="zh-CN" sz="2800" dirty="0">
                <a:solidFill>
                  <a:srgbClr val="000000"/>
                </a:solidFill>
              </a:rPr>
              <a:t>{E1}</a:t>
            </a:r>
            <a:r>
              <a:rPr lang="zh-CN" altLang="en-US" sz="2800" dirty="0">
                <a:solidFill>
                  <a:srgbClr val="000000"/>
                </a:solidFill>
              </a:rPr>
              <a:t>），若</a:t>
            </a:r>
            <a:r>
              <a:rPr lang="en-US" altLang="zh-CN" sz="2800" dirty="0">
                <a:solidFill>
                  <a:srgbClr val="000000"/>
                </a:solidFill>
              </a:rPr>
              <a:t>V1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solidFill>
                  <a:srgbClr val="000000"/>
                </a:solidFill>
              </a:rPr>
              <a:t>  V</a:t>
            </a:r>
            <a:r>
              <a:rPr lang="zh-CN" altLang="en-US" sz="2800" dirty="0">
                <a:solidFill>
                  <a:srgbClr val="000000"/>
                </a:solidFill>
              </a:rPr>
              <a:t>，</a:t>
            </a:r>
            <a:r>
              <a:rPr lang="en-US" altLang="zh-CN" sz="2800" dirty="0">
                <a:solidFill>
                  <a:srgbClr val="000000"/>
                </a:solidFill>
              </a:rPr>
              <a:t>E1 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solidFill>
                  <a:srgbClr val="000000"/>
                </a:solidFill>
              </a:rPr>
              <a:t> E</a:t>
            </a:r>
            <a:r>
              <a:rPr lang="zh-CN" altLang="en-US" sz="2800" dirty="0">
                <a:solidFill>
                  <a:srgbClr val="000000"/>
                </a:solidFill>
              </a:rPr>
              <a:t>，则称 </a:t>
            </a:r>
            <a:r>
              <a:rPr lang="en-US" altLang="zh-CN" sz="2800" dirty="0">
                <a:solidFill>
                  <a:srgbClr val="000000"/>
                </a:solidFill>
              </a:rPr>
              <a:t>G1</a:t>
            </a:r>
            <a:r>
              <a:rPr lang="zh-CN" altLang="en-US" sz="2800" dirty="0">
                <a:solidFill>
                  <a:srgbClr val="000000"/>
                </a:solidFill>
              </a:rPr>
              <a:t>是</a:t>
            </a:r>
            <a:r>
              <a:rPr lang="en-US" altLang="zh-CN" sz="2800" dirty="0">
                <a:solidFill>
                  <a:srgbClr val="000000"/>
                </a:solidFill>
              </a:rPr>
              <a:t>G</a:t>
            </a:r>
            <a:r>
              <a:rPr lang="zh-CN" altLang="en-US" sz="2800" dirty="0">
                <a:solidFill>
                  <a:srgbClr val="000000"/>
                </a:solidFill>
              </a:rPr>
              <a:t>的子图。</a:t>
            </a:r>
            <a:br>
              <a:rPr lang="zh-CN" altLang="en-US" sz="2800" dirty="0">
                <a:solidFill>
                  <a:srgbClr val="000000"/>
                </a:solidFill>
              </a:rPr>
            </a:br>
            <a:endParaRPr lang="zh-CN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185022" y="5367525"/>
            <a:ext cx="1125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 b="1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(a)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699622" y="5367525"/>
            <a:ext cx="1125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 b="1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(b)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290422" y="5367525"/>
            <a:ext cx="1125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 b="1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(c)</a:t>
            </a: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3471022" y="3386325"/>
            <a:ext cx="1790700" cy="1614487"/>
            <a:chOff x="2256" y="1968"/>
            <a:chExt cx="1128" cy="1017"/>
          </a:xfrm>
        </p:grpSpPr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571" y="2112"/>
              <a:ext cx="476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3183" y="2286"/>
              <a:ext cx="0" cy="415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>
              <a:off x="2536" y="2597"/>
              <a:ext cx="171" cy="173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2898" y="2620"/>
              <a:ext cx="149" cy="147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2258" y="1968"/>
              <a:ext cx="408" cy="297"/>
              <a:chOff x="432" y="1680"/>
              <a:chExt cx="408" cy="297"/>
            </a:xfrm>
          </p:grpSpPr>
          <p:sp>
            <p:nvSpPr>
              <p:cNvPr id="26" name="Oval 13"/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defTabSz="914400" eaLnBrk="0" fontAlgn="base" hangingPunct="0">
                  <a:spcAft>
                    <a:spcPct val="0"/>
                  </a:spcAft>
                  <a:buFontTx/>
                  <a:buNone/>
                </a:pPr>
                <a:endParaRPr lang="zh-CN" altLang="en-US" sz="28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Text Box 14"/>
              <p:cNvSpPr txBox="1">
                <a:spLocks noChangeArrowheads="1"/>
              </p:cNvSpPr>
              <p:nvPr/>
            </p:nvSpPr>
            <p:spPr bwMode="auto">
              <a:xfrm>
                <a:off x="432" y="168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kumimoji="0" lang="en-US" altLang="zh-CN" sz="1000" b="1" smtClean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kumimoji="0" lang="en-US" altLang="zh-CN" sz="2400" b="1" smtClean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V0</a:t>
                </a:r>
              </a:p>
            </p:txBody>
          </p:sp>
        </p:grpSp>
        <p:grpSp>
          <p:nvGrpSpPr>
            <p:cNvPr id="14" name="Group 15"/>
            <p:cNvGrpSpPr>
              <a:grpSpLocks/>
            </p:cNvGrpSpPr>
            <p:nvPr/>
          </p:nvGrpSpPr>
          <p:grpSpPr bwMode="auto">
            <a:xfrm>
              <a:off x="2976" y="2688"/>
              <a:ext cx="408" cy="297"/>
              <a:chOff x="432" y="1680"/>
              <a:chExt cx="408" cy="297"/>
            </a:xfrm>
          </p:grpSpPr>
          <p:sp>
            <p:nvSpPr>
              <p:cNvPr id="24" name="Oval 16"/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defTabSz="914400" eaLnBrk="0" fontAlgn="base" hangingPunct="0">
                  <a:spcAft>
                    <a:spcPct val="0"/>
                  </a:spcAft>
                  <a:buFontTx/>
                  <a:buNone/>
                </a:pPr>
                <a:endParaRPr lang="zh-CN" altLang="en-US" sz="28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Text Box 17"/>
              <p:cNvSpPr txBox="1">
                <a:spLocks noChangeArrowheads="1"/>
              </p:cNvSpPr>
              <p:nvPr/>
            </p:nvSpPr>
            <p:spPr bwMode="auto">
              <a:xfrm>
                <a:off x="432" y="168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kumimoji="0" lang="en-US" altLang="zh-CN" sz="1000" b="1" smtClean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kumimoji="0" lang="en-US" altLang="zh-CN" sz="2400" b="1" smtClean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V4</a:t>
                </a:r>
              </a:p>
            </p:txBody>
          </p:sp>
        </p:grpSp>
        <p:grpSp>
          <p:nvGrpSpPr>
            <p:cNvPr id="15" name="Group 18"/>
            <p:cNvGrpSpPr>
              <a:grpSpLocks/>
            </p:cNvGrpSpPr>
            <p:nvPr/>
          </p:nvGrpSpPr>
          <p:grpSpPr bwMode="auto">
            <a:xfrm>
              <a:off x="2256" y="2688"/>
              <a:ext cx="408" cy="297"/>
              <a:chOff x="432" y="1680"/>
              <a:chExt cx="408" cy="297"/>
            </a:xfrm>
          </p:grpSpPr>
          <p:sp>
            <p:nvSpPr>
              <p:cNvPr id="22" name="Oval 19"/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defTabSz="914400" eaLnBrk="0" fontAlgn="base" hangingPunct="0">
                  <a:spcAft>
                    <a:spcPct val="0"/>
                  </a:spcAft>
                  <a:buFontTx/>
                  <a:buNone/>
                </a:pPr>
                <a:endParaRPr lang="zh-CN" altLang="en-US" sz="28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Text Box 20"/>
              <p:cNvSpPr txBox="1">
                <a:spLocks noChangeArrowheads="1"/>
              </p:cNvSpPr>
              <p:nvPr/>
            </p:nvSpPr>
            <p:spPr bwMode="auto">
              <a:xfrm>
                <a:off x="432" y="168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kumimoji="0" lang="en-US" altLang="zh-CN" sz="1000" b="1" smtClean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kumimoji="0" lang="en-US" altLang="zh-CN" sz="2400" b="1" smtClean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V3</a:t>
                </a:r>
              </a:p>
            </p:txBody>
          </p:sp>
        </p:grpSp>
        <p:grpSp>
          <p:nvGrpSpPr>
            <p:cNvPr id="16" name="Group 21"/>
            <p:cNvGrpSpPr>
              <a:grpSpLocks/>
            </p:cNvGrpSpPr>
            <p:nvPr/>
          </p:nvGrpSpPr>
          <p:grpSpPr bwMode="auto">
            <a:xfrm>
              <a:off x="2954" y="1968"/>
              <a:ext cx="408" cy="294"/>
              <a:chOff x="2928" y="3312"/>
              <a:chExt cx="408" cy="294"/>
            </a:xfrm>
          </p:grpSpPr>
          <p:sp>
            <p:nvSpPr>
              <p:cNvPr id="20" name="Oval 22"/>
              <p:cNvSpPr>
                <a:spLocks noChangeArrowheads="1"/>
              </p:cNvSpPr>
              <p:nvPr/>
            </p:nvSpPr>
            <p:spPr bwMode="auto">
              <a:xfrm>
                <a:off x="2976" y="3312"/>
                <a:ext cx="295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defTabSz="914400" eaLnBrk="0" fontAlgn="base" hangingPunct="0">
                  <a:spcAft>
                    <a:spcPct val="0"/>
                  </a:spcAft>
                  <a:buFontTx/>
                  <a:buNone/>
                </a:pPr>
                <a:endParaRPr lang="zh-CN" altLang="en-US" sz="28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Text Box 23"/>
              <p:cNvSpPr txBox="1">
                <a:spLocks noChangeArrowheads="1"/>
              </p:cNvSpPr>
              <p:nvPr/>
            </p:nvSpPr>
            <p:spPr bwMode="auto">
              <a:xfrm>
                <a:off x="2928" y="3312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kumimoji="0" lang="en-US" altLang="zh-CN" sz="1000" b="1" smtClean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kumimoji="0" lang="en-US" altLang="zh-CN" sz="2400" b="1" smtClean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V1</a:t>
                </a:r>
              </a:p>
            </p:txBody>
          </p:sp>
        </p:grpSp>
        <p:grpSp>
          <p:nvGrpSpPr>
            <p:cNvPr id="17" name="Group 24"/>
            <p:cNvGrpSpPr>
              <a:grpSpLocks/>
            </p:cNvGrpSpPr>
            <p:nvPr/>
          </p:nvGrpSpPr>
          <p:grpSpPr bwMode="auto">
            <a:xfrm>
              <a:off x="2592" y="2352"/>
              <a:ext cx="408" cy="294"/>
              <a:chOff x="1008" y="2304"/>
              <a:chExt cx="408" cy="294"/>
            </a:xfrm>
          </p:grpSpPr>
          <p:sp>
            <p:nvSpPr>
              <p:cNvPr id="18" name="Oval 25"/>
              <p:cNvSpPr>
                <a:spLocks noChangeArrowheads="1"/>
              </p:cNvSpPr>
              <p:nvPr/>
            </p:nvSpPr>
            <p:spPr bwMode="auto">
              <a:xfrm>
                <a:off x="1056" y="2304"/>
                <a:ext cx="295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defTabSz="914400" eaLnBrk="0" fontAlgn="base" hangingPunct="0">
                  <a:spcAft>
                    <a:spcPct val="0"/>
                  </a:spcAft>
                  <a:buFontTx/>
                  <a:buNone/>
                </a:pPr>
                <a:endParaRPr lang="zh-CN" altLang="en-US" sz="28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Text Box 26"/>
              <p:cNvSpPr txBox="1">
                <a:spLocks noChangeArrowheads="1"/>
              </p:cNvSpPr>
              <p:nvPr/>
            </p:nvSpPr>
            <p:spPr bwMode="auto">
              <a:xfrm>
                <a:off x="1008" y="2304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kumimoji="0" lang="en-US" altLang="zh-CN" sz="1000" b="1" smtClean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kumimoji="0" lang="en-US" altLang="zh-CN" sz="2400" b="1" smtClean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V2</a:t>
                </a:r>
              </a:p>
            </p:txBody>
          </p:sp>
        </p:grpSp>
      </p:grp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6061822" y="3386325"/>
            <a:ext cx="1790700" cy="1614487"/>
            <a:chOff x="4176" y="1968"/>
            <a:chExt cx="1128" cy="1017"/>
          </a:xfrm>
        </p:grpSpPr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4320" y="2286"/>
              <a:ext cx="0" cy="415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5103" y="2286"/>
              <a:ext cx="0" cy="415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 flipH="1">
              <a:off x="4831" y="2251"/>
              <a:ext cx="171" cy="173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4818" y="2620"/>
              <a:ext cx="149" cy="147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grpSp>
          <p:nvGrpSpPr>
            <p:cNvPr id="33" name="Group 32"/>
            <p:cNvGrpSpPr>
              <a:grpSpLocks/>
            </p:cNvGrpSpPr>
            <p:nvPr/>
          </p:nvGrpSpPr>
          <p:grpSpPr bwMode="auto">
            <a:xfrm>
              <a:off x="4178" y="1968"/>
              <a:ext cx="408" cy="297"/>
              <a:chOff x="432" y="1680"/>
              <a:chExt cx="408" cy="297"/>
            </a:xfrm>
          </p:grpSpPr>
          <p:sp>
            <p:nvSpPr>
              <p:cNvPr id="46" name="Oval 33"/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defTabSz="914400" eaLnBrk="0" fontAlgn="base" hangingPunct="0">
                  <a:spcAft>
                    <a:spcPct val="0"/>
                  </a:spcAft>
                  <a:buFontTx/>
                  <a:buNone/>
                </a:pPr>
                <a:endParaRPr lang="zh-CN" altLang="en-US" sz="28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Text Box 34"/>
              <p:cNvSpPr txBox="1">
                <a:spLocks noChangeArrowheads="1"/>
              </p:cNvSpPr>
              <p:nvPr/>
            </p:nvSpPr>
            <p:spPr bwMode="auto">
              <a:xfrm>
                <a:off x="432" y="168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kumimoji="0" lang="en-US" altLang="zh-CN" sz="1000" b="1" smtClean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kumimoji="0" lang="en-US" altLang="zh-CN" sz="2400" b="1" smtClean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V0</a:t>
                </a:r>
              </a:p>
            </p:txBody>
          </p:sp>
        </p:grpSp>
        <p:grpSp>
          <p:nvGrpSpPr>
            <p:cNvPr id="34" name="Group 35"/>
            <p:cNvGrpSpPr>
              <a:grpSpLocks/>
            </p:cNvGrpSpPr>
            <p:nvPr/>
          </p:nvGrpSpPr>
          <p:grpSpPr bwMode="auto">
            <a:xfrm>
              <a:off x="4896" y="2688"/>
              <a:ext cx="408" cy="297"/>
              <a:chOff x="432" y="1680"/>
              <a:chExt cx="408" cy="297"/>
            </a:xfrm>
          </p:grpSpPr>
          <p:sp>
            <p:nvSpPr>
              <p:cNvPr id="44" name="Oval 36"/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defTabSz="914400" eaLnBrk="0" fontAlgn="base" hangingPunct="0">
                  <a:spcAft>
                    <a:spcPct val="0"/>
                  </a:spcAft>
                  <a:buFontTx/>
                  <a:buNone/>
                </a:pPr>
                <a:endParaRPr lang="zh-CN" altLang="en-US" sz="28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Text Box 37"/>
              <p:cNvSpPr txBox="1">
                <a:spLocks noChangeArrowheads="1"/>
              </p:cNvSpPr>
              <p:nvPr/>
            </p:nvSpPr>
            <p:spPr bwMode="auto">
              <a:xfrm>
                <a:off x="432" y="168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kumimoji="0" lang="en-US" altLang="zh-CN" sz="1000" b="1" smtClean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kumimoji="0" lang="en-US" altLang="zh-CN" sz="2400" b="1" smtClean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V4</a:t>
                </a:r>
              </a:p>
            </p:txBody>
          </p:sp>
        </p:grpSp>
        <p:grpSp>
          <p:nvGrpSpPr>
            <p:cNvPr id="35" name="Group 38"/>
            <p:cNvGrpSpPr>
              <a:grpSpLocks/>
            </p:cNvGrpSpPr>
            <p:nvPr/>
          </p:nvGrpSpPr>
          <p:grpSpPr bwMode="auto">
            <a:xfrm>
              <a:off x="4176" y="2688"/>
              <a:ext cx="408" cy="297"/>
              <a:chOff x="432" y="1680"/>
              <a:chExt cx="408" cy="297"/>
            </a:xfrm>
          </p:grpSpPr>
          <p:sp>
            <p:nvSpPr>
              <p:cNvPr id="42" name="Oval 39"/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defTabSz="914400" eaLnBrk="0" fontAlgn="base" hangingPunct="0">
                  <a:spcAft>
                    <a:spcPct val="0"/>
                  </a:spcAft>
                  <a:buFontTx/>
                  <a:buNone/>
                </a:pPr>
                <a:endParaRPr lang="zh-CN" altLang="en-US" sz="28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Text Box 40"/>
              <p:cNvSpPr txBox="1">
                <a:spLocks noChangeArrowheads="1"/>
              </p:cNvSpPr>
              <p:nvPr/>
            </p:nvSpPr>
            <p:spPr bwMode="auto">
              <a:xfrm>
                <a:off x="432" y="168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kumimoji="0" lang="en-US" altLang="zh-CN" sz="1000" b="1" smtClean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kumimoji="0" lang="en-US" altLang="zh-CN" sz="2400" b="1" smtClean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V3</a:t>
                </a:r>
              </a:p>
            </p:txBody>
          </p:sp>
        </p:grpSp>
        <p:grpSp>
          <p:nvGrpSpPr>
            <p:cNvPr id="36" name="Group 41"/>
            <p:cNvGrpSpPr>
              <a:grpSpLocks/>
            </p:cNvGrpSpPr>
            <p:nvPr/>
          </p:nvGrpSpPr>
          <p:grpSpPr bwMode="auto">
            <a:xfrm>
              <a:off x="4874" y="1968"/>
              <a:ext cx="408" cy="294"/>
              <a:chOff x="2928" y="3312"/>
              <a:chExt cx="408" cy="294"/>
            </a:xfrm>
          </p:grpSpPr>
          <p:sp>
            <p:nvSpPr>
              <p:cNvPr id="40" name="Oval 42"/>
              <p:cNvSpPr>
                <a:spLocks noChangeArrowheads="1"/>
              </p:cNvSpPr>
              <p:nvPr/>
            </p:nvSpPr>
            <p:spPr bwMode="auto">
              <a:xfrm>
                <a:off x="2976" y="3312"/>
                <a:ext cx="295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defTabSz="914400" eaLnBrk="0" fontAlgn="base" hangingPunct="0">
                  <a:spcAft>
                    <a:spcPct val="0"/>
                  </a:spcAft>
                  <a:buFontTx/>
                  <a:buNone/>
                </a:pPr>
                <a:endParaRPr lang="zh-CN" altLang="en-US" sz="28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Text Box 43"/>
              <p:cNvSpPr txBox="1">
                <a:spLocks noChangeArrowheads="1"/>
              </p:cNvSpPr>
              <p:nvPr/>
            </p:nvSpPr>
            <p:spPr bwMode="auto">
              <a:xfrm>
                <a:off x="2928" y="3312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kumimoji="0" lang="en-US" altLang="zh-CN" sz="1000" b="1" smtClean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kumimoji="0" lang="en-US" altLang="zh-CN" sz="2400" b="1" smtClean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V1</a:t>
                </a:r>
              </a:p>
            </p:txBody>
          </p:sp>
        </p:grpSp>
        <p:grpSp>
          <p:nvGrpSpPr>
            <p:cNvPr id="37" name="Group 44"/>
            <p:cNvGrpSpPr>
              <a:grpSpLocks/>
            </p:cNvGrpSpPr>
            <p:nvPr/>
          </p:nvGrpSpPr>
          <p:grpSpPr bwMode="auto">
            <a:xfrm>
              <a:off x="4512" y="2352"/>
              <a:ext cx="408" cy="294"/>
              <a:chOff x="1008" y="2304"/>
              <a:chExt cx="408" cy="294"/>
            </a:xfrm>
          </p:grpSpPr>
          <p:sp>
            <p:nvSpPr>
              <p:cNvPr id="38" name="Oval 45"/>
              <p:cNvSpPr>
                <a:spLocks noChangeArrowheads="1"/>
              </p:cNvSpPr>
              <p:nvPr/>
            </p:nvSpPr>
            <p:spPr bwMode="auto">
              <a:xfrm>
                <a:off x="1056" y="2304"/>
                <a:ext cx="295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defTabSz="914400" eaLnBrk="0" fontAlgn="base" hangingPunct="0">
                  <a:spcAft>
                    <a:spcPct val="0"/>
                  </a:spcAft>
                  <a:buFontTx/>
                  <a:buNone/>
                </a:pPr>
                <a:endParaRPr lang="zh-CN" altLang="en-US" sz="28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Text Box 46"/>
              <p:cNvSpPr txBox="1">
                <a:spLocks noChangeArrowheads="1"/>
              </p:cNvSpPr>
              <p:nvPr/>
            </p:nvSpPr>
            <p:spPr bwMode="auto">
              <a:xfrm>
                <a:off x="1008" y="2304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kumimoji="0" lang="en-US" altLang="zh-CN" sz="1000" b="1" smtClean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kumimoji="0" lang="en-US" altLang="zh-CN" sz="2400" b="1" smtClean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V2</a:t>
                </a:r>
              </a:p>
            </p:txBody>
          </p:sp>
        </p:grpSp>
      </p:grp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1032622" y="3386325"/>
            <a:ext cx="1790700" cy="1614487"/>
            <a:chOff x="672" y="1920"/>
            <a:chExt cx="1128" cy="1017"/>
          </a:xfrm>
        </p:grpSpPr>
        <p:grpSp>
          <p:nvGrpSpPr>
            <p:cNvPr id="49" name="Group 48"/>
            <p:cNvGrpSpPr>
              <a:grpSpLocks/>
            </p:cNvGrpSpPr>
            <p:nvPr/>
          </p:nvGrpSpPr>
          <p:grpSpPr bwMode="auto">
            <a:xfrm>
              <a:off x="816" y="2064"/>
              <a:ext cx="783" cy="658"/>
              <a:chOff x="794" y="2106"/>
              <a:chExt cx="783" cy="658"/>
            </a:xfrm>
          </p:grpSpPr>
          <p:sp>
            <p:nvSpPr>
              <p:cNvPr id="65" name="Line 49"/>
              <p:cNvSpPr>
                <a:spLocks noChangeShapeType="1"/>
              </p:cNvSpPr>
              <p:nvPr/>
            </p:nvSpPr>
            <p:spPr bwMode="auto">
              <a:xfrm>
                <a:off x="794" y="2280"/>
                <a:ext cx="0" cy="415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Line 50"/>
              <p:cNvSpPr>
                <a:spLocks noChangeShapeType="1"/>
              </p:cNvSpPr>
              <p:nvPr/>
            </p:nvSpPr>
            <p:spPr bwMode="auto">
              <a:xfrm>
                <a:off x="965" y="2106"/>
                <a:ext cx="476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Line 51"/>
              <p:cNvSpPr>
                <a:spLocks noChangeShapeType="1"/>
              </p:cNvSpPr>
              <p:nvPr/>
            </p:nvSpPr>
            <p:spPr bwMode="auto">
              <a:xfrm>
                <a:off x="1577" y="2280"/>
                <a:ext cx="0" cy="415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Line 52"/>
              <p:cNvSpPr>
                <a:spLocks noChangeShapeType="1"/>
              </p:cNvSpPr>
              <p:nvPr/>
            </p:nvSpPr>
            <p:spPr bwMode="auto">
              <a:xfrm flipH="1">
                <a:off x="930" y="2591"/>
                <a:ext cx="171" cy="173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Line 53"/>
              <p:cNvSpPr>
                <a:spLocks noChangeShapeType="1"/>
              </p:cNvSpPr>
              <p:nvPr/>
            </p:nvSpPr>
            <p:spPr bwMode="auto">
              <a:xfrm flipH="1">
                <a:off x="1305" y="2245"/>
                <a:ext cx="171" cy="173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0" name="Line 54"/>
              <p:cNvSpPr>
                <a:spLocks noChangeShapeType="1"/>
              </p:cNvSpPr>
              <p:nvPr/>
            </p:nvSpPr>
            <p:spPr bwMode="auto">
              <a:xfrm>
                <a:off x="1292" y="2614"/>
                <a:ext cx="149" cy="147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0" name="Group 55"/>
            <p:cNvGrpSpPr>
              <a:grpSpLocks/>
            </p:cNvGrpSpPr>
            <p:nvPr/>
          </p:nvGrpSpPr>
          <p:grpSpPr bwMode="auto">
            <a:xfrm>
              <a:off x="674" y="1920"/>
              <a:ext cx="408" cy="297"/>
              <a:chOff x="432" y="1680"/>
              <a:chExt cx="408" cy="297"/>
            </a:xfrm>
          </p:grpSpPr>
          <p:sp>
            <p:nvSpPr>
              <p:cNvPr id="63" name="Oval 56"/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defTabSz="914400" eaLnBrk="0" fontAlgn="base" hangingPunct="0">
                  <a:spcAft>
                    <a:spcPct val="0"/>
                  </a:spcAft>
                  <a:buFontTx/>
                  <a:buNone/>
                </a:pPr>
                <a:endParaRPr lang="zh-CN" altLang="en-US" sz="28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Text Box 57"/>
              <p:cNvSpPr txBox="1">
                <a:spLocks noChangeArrowheads="1"/>
              </p:cNvSpPr>
              <p:nvPr/>
            </p:nvSpPr>
            <p:spPr bwMode="auto">
              <a:xfrm>
                <a:off x="432" y="168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kumimoji="0" lang="en-US" altLang="zh-CN" sz="1000" b="1" smtClean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kumimoji="0" lang="en-US" altLang="zh-CN" sz="2400" b="1" smtClean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V0</a:t>
                </a:r>
              </a:p>
            </p:txBody>
          </p:sp>
        </p:grpSp>
        <p:grpSp>
          <p:nvGrpSpPr>
            <p:cNvPr id="51" name="Group 58"/>
            <p:cNvGrpSpPr>
              <a:grpSpLocks/>
            </p:cNvGrpSpPr>
            <p:nvPr/>
          </p:nvGrpSpPr>
          <p:grpSpPr bwMode="auto">
            <a:xfrm>
              <a:off x="1392" y="2640"/>
              <a:ext cx="408" cy="297"/>
              <a:chOff x="432" y="1680"/>
              <a:chExt cx="408" cy="297"/>
            </a:xfrm>
          </p:grpSpPr>
          <p:sp>
            <p:nvSpPr>
              <p:cNvPr id="61" name="Oval 59"/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defTabSz="914400" eaLnBrk="0" fontAlgn="base" hangingPunct="0">
                  <a:spcAft>
                    <a:spcPct val="0"/>
                  </a:spcAft>
                  <a:buFontTx/>
                  <a:buNone/>
                </a:pPr>
                <a:endParaRPr lang="zh-CN" altLang="en-US" sz="28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Text Box 60"/>
              <p:cNvSpPr txBox="1">
                <a:spLocks noChangeArrowheads="1"/>
              </p:cNvSpPr>
              <p:nvPr/>
            </p:nvSpPr>
            <p:spPr bwMode="auto">
              <a:xfrm>
                <a:off x="432" y="168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kumimoji="0" lang="en-US" altLang="zh-CN" sz="1000" b="1" smtClean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kumimoji="0" lang="en-US" altLang="zh-CN" sz="2400" b="1" smtClean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V4</a:t>
                </a:r>
              </a:p>
            </p:txBody>
          </p:sp>
        </p:grpSp>
        <p:grpSp>
          <p:nvGrpSpPr>
            <p:cNvPr id="52" name="Group 61"/>
            <p:cNvGrpSpPr>
              <a:grpSpLocks/>
            </p:cNvGrpSpPr>
            <p:nvPr/>
          </p:nvGrpSpPr>
          <p:grpSpPr bwMode="auto">
            <a:xfrm>
              <a:off x="672" y="2640"/>
              <a:ext cx="408" cy="297"/>
              <a:chOff x="432" y="1680"/>
              <a:chExt cx="408" cy="297"/>
            </a:xfrm>
          </p:grpSpPr>
          <p:sp>
            <p:nvSpPr>
              <p:cNvPr id="59" name="Oval 62"/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defTabSz="914400" eaLnBrk="0" fontAlgn="base" hangingPunct="0">
                  <a:spcAft>
                    <a:spcPct val="0"/>
                  </a:spcAft>
                  <a:buFontTx/>
                  <a:buNone/>
                </a:pPr>
                <a:endParaRPr lang="zh-CN" altLang="en-US" sz="28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Text Box 63"/>
              <p:cNvSpPr txBox="1">
                <a:spLocks noChangeArrowheads="1"/>
              </p:cNvSpPr>
              <p:nvPr/>
            </p:nvSpPr>
            <p:spPr bwMode="auto">
              <a:xfrm>
                <a:off x="432" y="168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kumimoji="0" lang="en-US" altLang="zh-CN" sz="1000" b="1" smtClean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kumimoji="0" lang="en-US" altLang="zh-CN" sz="2400" b="1" smtClean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V3</a:t>
                </a:r>
              </a:p>
            </p:txBody>
          </p:sp>
        </p:grpSp>
        <p:grpSp>
          <p:nvGrpSpPr>
            <p:cNvPr id="53" name="Group 64"/>
            <p:cNvGrpSpPr>
              <a:grpSpLocks/>
            </p:cNvGrpSpPr>
            <p:nvPr/>
          </p:nvGrpSpPr>
          <p:grpSpPr bwMode="auto">
            <a:xfrm>
              <a:off x="1370" y="1920"/>
              <a:ext cx="408" cy="294"/>
              <a:chOff x="2928" y="3312"/>
              <a:chExt cx="408" cy="294"/>
            </a:xfrm>
          </p:grpSpPr>
          <p:sp>
            <p:nvSpPr>
              <p:cNvPr id="57" name="Oval 65"/>
              <p:cNvSpPr>
                <a:spLocks noChangeArrowheads="1"/>
              </p:cNvSpPr>
              <p:nvPr/>
            </p:nvSpPr>
            <p:spPr bwMode="auto">
              <a:xfrm>
                <a:off x="2976" y="3312"/>
                <a:ext cx="295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defTabSz="914400" eaLnBrk="0" fontAlgn="base" hangingPunct="0">
                  <a:spcAft>
                    <a:spcPct val="0"/>
                  </a:spcAft>
                  <a:buFontTx/>
                  <a:buNone/>
                </a:pPr>
                <a:endParaRPr lang="zh-CN" altLang="en-US" sz="28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Text Box 66"/>
              <p:cNvSpPr txBox="1">
                <a:spLocks noChangeArrowheads="1"/>
              </p:cNvSpPr>
              <p:nvPr/>
            </p:nvSpPr>
            <p:spPr bwMode="auto">
              <a:xfrm>
                <a:off x="2928" y="3312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kumimoji="0" lang="en-US" altLang="zh-CN" sz="1000" b="1" smtClean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kumimoji="0" lang="en-US" altLang="zh-CN" sz="2400" b="1" smtClean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V1</a:t>
                </a:r>
              </a:p>
            </p:txBody>
          </p:sp>
        </p:grpSp>
        <p:grpSp>
          <p:nvGrpSpPr>
            <p:cNvPr id="54" name="Group 67"/>
            <p:cNvGrpSpPr>
              <a:grpSpLocks/>
            </p:cNvGrpSpPr>
            <p:nvPr/>
          </p:nvGrpSpPr>
          <p:grpSpPr bwMode="auto">
            <a:xfrm>
              <a:off x="1008" y="2304"/>
              <a:ext cx="408" cy="294"/>
              <a:chOff x="1008" y="2304"/>
              <a:chExt cx="408" cy="294"/>
            </a:xfrm>
          </p:grpSpPr>
          <p:sp>
            <p:nvSpPr>
              <p:cNvPr id="55" name="Oval 68"/>
              <p:cNvSpPr>
                <a:spLocks noChangeArrowheads="1"/>
              </p:cNvSpPr>
              <p:nvPr/>
            </p:nvSpPr>
            <p:spPr bwMode="auto">
              <a:xfrm>
                <a:off x="1056" y="2304"/>
                <a:ext cx="295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defTabSz="914400" eaLnBrk="0" fontAlgn="base" hangingPunct="0">
                  <a:spcAft>
                    <a:spcPct val="0"/>
                  </a:spcAft>
                  <a:buFontTx/>
                  <a:buNone/>
                </a:pPr>
                <a:endParaRPr lang="zh-CN" altLang="en-US" sz="28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6" name="Text Box 69"/>
              <p:cNvSpPr txBox="1">
                <a:spLocks noChangeArrowheads="1"/>
              </p:cNvSpPr>
              <p:nvPr/>
            </p:nvSpPr>
            <p:spPr bwMode="auto">
              <a:xfrm>
                <a:off x="1008" y="2304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kumimoji="0" lang="en-US" altLang="zh-CN" sz="1000" b="1" smtClean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kumimoji="0" lang="en-US" altLang="zh-CN" sz="2400" b="1" smtClean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V2</a:t>
                </a:r>
              </a:p>
            </p:txBody>
          </p:sp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/>
              <p14:cNvContentPartPr/>
              <p14:nvPr/>
            </p14:nvContentPartPr>
            <p14:xfrm>
              <a:off x="1568520" y="1162080"/>
              <a:ext cx="6026400" cy="469296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59160" y="1152720"/>
                <a:ext cx="6045120" cy="471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1086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400" dirty="0"/>
              <a:t>图的术语</a:t>
            </a:r>
            <a:r>
              <a:rPr lang="en-US" altLang="zh-CN" dirty="0" smtClean="0"/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连通、连通图、强连通图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400" dirty="0" smtClean="0">
                <a:solidFill>
                  <a:srgbClr val="C00000"/>
                </a:solidFill>
              </a:rPr>
              <a:t>连通：</a:t>
            </a:r>
            <a:r>
              <a:rPr lang="zh-CN" altLang="en-US" sz="2400" dirty="0" smtClean="0">
                <a:solidFill>
                  <a:schemeClr val="tx1"/>
                </a:solidFill>
              </a:rPr>
              <a:t>在</a:t>
            </a:r>
            <a:r>
              <a:rPr lang="zh-CN" altLang="en-US" sz="2400" dirty="0">
                <a:solidFill>
                  <a:schemeClr val="tx1"/>
                </a:solidFill>
              </a:rPr>
              <a:t>无向图中，如果从一个顶点</a:t>
            </a:r>
            <a:r>
              <a:rPr lang="en-US" altLang="zh-CN" sz="2400" i="1" dirty="0">
                <a:solidFill>
                  <a:schemeClr val="tx1"/>
                </a:solidFill>
              </a:rPr>
              <a:t>v</a:t>
            </a:r>
            <a:r>
              <a:rPr lang="en-US" altLang="zh-CN" sz="2400" i="1" baseline="-30000" dirty="0">
                <a:solidFill>
                  <a:schemeClr val="tx1"/>
                </a:solidFill>
              </a:rPr>
              <a:t>i</a:t>
            </a:r>
            <a:r>
              <a:rPr lang="zh-CN" altLang="en-US" sz="2400" dirty="0">
                <a:solidFill>
                  <a:schemeClr val="tx1"/>
                </a:solidFill>
              </a:rPr>
              <a:t>到另一个顶点</a:t>
            </a:r>
            <a:r>
              <a:rPr lang="en-US" altLang="zh-CN" sz="2400" i="1" dirty="0" err="1">
                <a:solidFill>
                  <a:schemeClr val="tx1"/>
                </a:solidFill>
              </a:rPr>
              <a:t>v</a:t>
            </a:r>
            <a:r>
              <a:rPr lang="en-US" altLang="zh-CN" sz="2400" i="1" baseline="-30000" dirty="0" err="1">
                <a:solidFill>
                  <a:schemeClr val="tx1"/>
                </a:solidFill>
              </a:rPr>
              <a:t>j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i="1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 err="1">
                <a:solidFill>
                  <a:schemeClr val="tx1"/>
                </a:solidFill>
              </a:rPr>
              <a:t>≠</a:t>
            </a:r>
            <a:r>
              <a:rPr lang="en-US" altLang="zh-CN" sz="2400" i="1" dirty="0" err="1">
                <a:solidFill>
                  <a:schemeClr val="tx1"/>
                </a:solidFill>
              </a:rPr>
              <a:t>j</a:t>
            </a:r>
            <a:r>
              <a:rPr lang="en-US" altLang="zh-CN" sz="2400" dirty="0">
                <a:solidFill>
                  <a:schemeClr val="tx1"/>
                </a:solidFill>
              </a:rPr>
              <a:t>)</a:t>
            </a:r>
            <a:r>
              <a:rPr lang="zh-CN" altLang="en-US" sz="2400" dirty="0">
                <a:solidFill>
                  <a:schemeClr val="tx1"/>
                </a:solidFill>
              </a:rPr>
              <a:t>有路径，则称顶点</a:t>
            </a:r>
            <a:r>
              <a:rPr lang="en-US" altLang="zh-CN" sz="2400" i="1" dirty="0">
                <a:solidFill>
                  <a:schemeClr val="tx1"/>
                </a:solidFill>
              </a:rPr>
              <a:t>v</a:t>
            </a:r>
            <a:r>
              <a:rPr lang="en-US" altLang="zh-CN" sz="2400" i="1" baseline="-30000" dirty="0">
                <a:solidFill>
                  <a:schemeClr val="tx1"/>
                </a:solidFill>
              </a:rPr>
              <a:t>i</a:t>
            </a:r>
            <a:r>
              <a:rPr lang="zh-CN" altLang="en-US" sz="2400" dirty="0">
                <a:solidFill>
                  <a:schemeClr val="tx1"/>
                </a:solidFill>
              </a:rPr>
              <a:t>和</a:t>
            </a:r>
            <a:r>
              <a:rPr lang="en-US" altLang="zh-CN" sz="2400" i="1" dirty="0" err="1">
                <a:solidFill>
                  <a:schemeClr val="tx1"/>
                </a:solidFill>
              </a:rPr>
              <a:t>v</a:t>
            </a:r>
            <a:r>
              <a:rPr lang="en-US" altLang="zh-CN" sz="2400" i="1" baseline="-30000" dirty="0" err="1">
                <a:solidFill>
                  <a:schemeClr val="tx1"/>
                </a:solidFill>
              </a:rPr>
              <a:t>j</a:t>
            </a:r>
            <a:r>
              <a:rPr lang="zh-CN" altLang="en-US" sz="2400" dirty="0">
                <a:solidFill>
                  <a:schemeClr val="tx1"/>
                </a:solidFill>
              </a:rPr>
              <a:t>是连通的</a:t>
            </a:r>
            <a:r>
              <a:rPr lang="zh-CN" altLang="en-US" sz="2400" dirty="0" smtClean="0">
                <a:solidFill>
                  <a:schemeClr val="tx1"/>
                </a:solidFill>
              </a:rPr>
              <a:t>。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zh-CN" altLang="en-US" sz="2400" dirty="0">
                <a:solidFill>
                  <a:srgbClr val="C00000"/>
                </a:solidFill>
              </a:rPr>
              <a:t>连通图：</a:t>
            </a:r>
            <a:r>
              <a:rPr lang="zh-CN" altLang="en-US" sz="2400" dirty="0" smtClean="0">
                <a:solidFill>
                  <a:schemeClr val="tx1"/>
                </a:solidFill>
              </a:rPr>
              <a:t>如果</a:t>
            </a:r>
            <a:r>
              <a:rPr lang="zh-CN" altLang="en-US" sz="2400" dirty="0">
                <a:solidFill>
                  <a:schemeClr val="tx1"/>
                </a:solidFill>
              </a:rPr>
              <a:t>图中任意两个顶点都是连通的，则称该图是</a:t>
            </a:r>
            <a:r>
              <a:rPr lang="zh-CN" altLang="en-US" sz="2400" dirty="0" smtClean="0">
                <a:solidFill>
                  <a:schemeClr val="tx1"/>
                </a:solidFill>
              </a:rPr>
              <a:t>连通图（强连通图）。</a:t>
            </a:r>
            <a:endParaRPr lang="en-US" altLang="zh-CN" sz="2400" dirty="0" smtClean="0">
              <a:solidFill>
                <a:schemeClr val="tx1"/>
              </a:solidFill>
            </a:endParaRPr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1489075" y="3774047"/>
            <a:ext cx="1790700" cy="1614487"/>
            <a:chOff x="672" y="1920"/>
            <a:chExt cx="1128" cy="1017"/>
          </a:xfrm>
        </p:grpSpPr>
        <p:grpSp>
          <p:nvGrpSpPr>
            <p:cNvPr id="7" name="Group 26"/>
            <p:cNvGrpSpPr>
              <a:grpSpLocks/>
            </p:cNvGrpSpPr>
            <p:nvPr/>
          </p:nvGrpSpPr>
          <p:grpSpPr bwMode="auto">
            <a:xfrm>
              <a:off x="816" y="2064"/>
              <a:ext cx="783" cy="658"/>
              <a:chOff x="794" y="2106"/>
              <a:chExt cx="783" cy="658"/>
            </a:xfrm>
          </p:grpSpPr>
          <p:sp>
            <p:nvSpPr>
              <p:cNvPr id="23" name="Line 27"/>
              <p:cNvSpPr>
                <a:spLocks noChangeShapeType="1"/>
              </p:cNvSpPr>
              <p:nvPr/>
            </p:nvSpPr>
            <p:spPr bwMode="auto">
              <a:xfrm>
                <a:off x="794" y="2280"/>
                <a:ext cx="0" cy="415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28"/>
              <p:cNvSpPr>
                <a:spLocks noChangeShapeType="1"/>
              </p:cNvSpPr>
              <p:nvPr/>
            </p:nvSpPr>
            <p:spPr bwMode="auto">
              <a:xfrm>
                <a:off x="965" y="2106"/>
                <a:ext cx="476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29"/>
              <p:cNvSpPr>
                <a:spLocks noChangeShapeType="1"/>
              </p:cNvSpPr>
              <p:nvPr/>
            </p:nvSpPr>
            <p:spPr bwMode="auto">
              <a:xfrm>
                <a:off x="1577" y="2280"/>
                <a:ext cx="0" cy="415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30"/>
              <p:cNvSpPr>
                <a:spLocks noChangeShapeType="1"/>
              </p:cNvSpPr>
              <p:nvPr/>
            </p:nvSpPr>
            <p:spPr bwMode="auto">
              <a:xfrm flipH="1">
                <a:off x="930" y="2591"/>
                <a:ext cx="171" cy="173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31"/>
              <p:cNvSpPr>
                <a:spLocks noChangeShapeType="1"/>
              </p:cNvSpPr>
              <p:nvPr/>
            </p:nvSpPr>
            <p:spPr bwMode="auto">
              <a:xfrm flipH="1">
                <a:off x="1305" y="2245"/>
                <a:ext cx="171" cy="173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32"/>
              <p:cNvSpPr>
                <a:spLocks noChangeShapeType="1"/>
              </p:cNvSpPr>
              <p:nvPr/>
            </p:nvSpPr>
            <p:spPr bwMode="auto">
              <a:xfrm>
                <a:off x="1292" y="2614"/>
                <a:ext cx="149" cy="147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" name="Group 33"/>
            <p:cNvGrpSpPr>
              <a:grpSpLocks/>
            </p:cNvGrpSpPr>
            <p:nvPr/>
          </p:nvGrpSpPr>
          <p:grpSpPr bwMode="auto">
            <a:xfrm>
              <a:off x="674" y="1920"/>
              <a:ext cx="408" cy="297"/>
              <a:chOff x="432" y="1680"/>
              <a:chExt cx="408" cy="297"/>
            </a:xfrm>
          </p:grpSpPr>
          <p:sp>
            <p:nvSpPr>
              <p:cNvPr id="21" name="Oval 34"/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22" name="Text Box 35"/>
              <p:cNvSpPr txBox="1">
                <a:spLocks noChangeArrowheads="1"/>
              </p:cNvSpPr>
              <p:nvPr/>
            </p:nvSpPr>
            <p:spPr bwMode="auto">
              <a:xfrm>
                <a:off x="432" y="168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00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kumimoji="0" lang="en-US" altLang="zh-CN" sz="2400">
                    <a:latin typeface="黑体" panose="02010609060101010101" pitchFamily="49" charset="-122"/>
                    <a:ea typeface="黑体" panose="02010609060101010101" pitchFamily="49" charset="-122"/>
                  </a:rPr>
                  <a:t>V0</a:t>
                </a:r>
              </a:p>
            </p:txBody>
          </p:sp>
        </p:grpSp>
        <p:grpSp>
          <p:nvGrpSpPr>
            <p:cNvPr id="9" name="Group 36"/>
            <p:cNvGrpSpPr>
              <a:grpSpLocks/>
            </p:cNvGrpSpPr>
            <p:nvPr/>
          </p:nvGrpSpPr>
          <p:grpSpPr bwMode="auto">
            <a:xfrm>
              <a:off x="1392" y="2640"/>
              <a:ext cx="408" cy="297"/>
              <a:chOff x="432" y="1680"/>
              <a:chExt cx="408" cy="297"/>
            </a:xfrm>
          </p:grpSpPr>
          <p:sp>
            <p:nvSpPr>
              <p:cNvPr id="19" name="Oval 37"/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20" name="Text Box 38"/>
              <p:cNvSpPr txBox="1">
                <a:spLocks noChangeArrowheads="1"/>
              </p:cNvSpPr>
              <p:nvPr/>
            </p:nvSpPr>
            <p:spPr bwMode="auto">
              <a:xfrm>
                <a:off x="432" y="168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00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kumimoji="0" lang="en-US" altLang="zh-CN" sz="2400">
                    <a:latin typeface="黑体" panose="02010609060101010101" pitchFamily="49" charset="-122"/>
                    <a:ea typeface="黑体" panose="02010609060101010101" pitchFamily="49" charset="-122"/>
                  </a:rPr>
                  <a:t>V4</a:t>
                </a:r>
              </a:p>
            </p:txBody>
          </p:sp>
        </p:grpSp>
        <p:grpSp>
          <p:nvGrpSpPr>
            <p:cNvPr id="10" name="Group 39"/>
            <p:cNvGrpSpPr>
              <a:grpSpLocks/>
            </p:cNvGrpSpPr>
            <p:nvPr/>
          </p:nvGrpSpPr>
          <p:grpSpPr bwMode="auto">
            <a:xfrm>
              <a:off x="672" y="2640"/>
              <a:ext cx="408" cy="297"/>
              <a:chOff x="432" y="1680"/>
              <a:chExt cx="408" cy="297"/>
            </a:xfrm>
          </p:grpSpPr>
          <p:sp>
            <p:nvSpPr>
              <p:cNvPr id="17" name="Oval 40"/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18" name="Text Box 41"/>
              <p:cNvSpPr txBox="1">
                <a:spLocks noChangeArrowheads="1"/>
              </p:cNvSpPr>
              <p:nvPr/>
            </p:nvSpPr>
            <p:spPr bwMode="auto">
              <a:xfrm>
                <a:off x="432" y="168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00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kumimoji="0" lang="en-US" altLang="zh-CN" sz="2400">
                    <a:latin typeface="黑体" panose="02010609060101010101" pitchFamily="49" charset="-122"/>
                    <a:ea typeface="黑体" panose="02010609060101010101" pitchFamily="49" charset="-122"/>
                  </a:rPr>
                  <a:t>V3</a:t>
                </a:r>
              </a:p>
            </p:txBody>
          </p:sp>
        </p:grpSp>
        <p:grpSp>
          <p:nvGrpSpPr>
            <p:cNvPr id="11" name="Group 42"/>
            <p:cNvGrpSpPr>
              <a:grpSpLocks/>
            </p:cNvGrpSpPr>
            <p:nvPr/>
          </p:nvGrpSpPr>
          <p:grpSpPr bwMode="auto">
            <a:xfrm>
              <a:off x="1370" y="1920"/>
              <a:ext cx="408" cy="294"/>
              <a:chOff x="2928" y="3312"/>
              <a:chExt cx="408" cy="294"/>
            </a:xfrm>
          </p:grpSpPr>
          <p:sp>
            <p:nvSpPr>
              <p:cNvPr id="15" name="Oval 43"/>
              <p:cNvSpPr>
                <a:spLocks noChangeArrowheads="1"/>
              </p:cNvSpPr>
              <p:nvPr/>
            </p:nvSpPr>
            <p:spPr bwMode="auto">
              <a:xfrm>
                <a:off x="2976" y="3312"/>
                <a:ext cx="295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16" name="Text Box 44"/>
              <p:cNvSpPr txBox="1">
                <a:spLocks noChangeArrowheads="1"/>
              </p:cNvSpPr>
              <p:nvPr/>
            </p:nvSpPr>
            <p:spPr bwMode="auto">
              <a:xfrm>
                <a:off x="2928" y="3312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00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kumimoji="0" lang="en-US" altLang="zh-CN" sz="2400">
                    <a:latin typeface="黑体" panose="02010609060101010101" pitchFamily="49" charset="-122"/>
                    <a:ea typeface="黑体" panose="02010609060101010101" pitchFamily="49" charset="-122"/>
                  </a:rPr>
                  <a:t>V1</a:t>
                </a:r>
              </a:p>
            </p:txBody>
          </p:sp>
        </p:grpSp>
        <p:grpSp>
          <p:nvGrpSpPr>
            <p:cNvPr id="12" name="Group 45"/>
            <p:cNvGrpSpPr>
              <a:grpSpLocks/>
            </p:cNvGrpSpPr>
            <p:nvPr/>
          </p:nvGrpSpPr>
          <p:grpSpPr bwMode="auto">
            <a:xfrm>
              <a:off x="1008" y="2304"/>
              <a:ext cx="408" cy="294"/>
              <a:chOff x="1008" y="2304"/>
              <a:chExt cx="408" cy="294"/>
            </a:xfrm>
          </p:grpSpPr>
          <p:sp>
            <p:nvSpPr>
              <p:cNvPr id="13" name="Oval 46"/>
              <p:cNvSpPr>
                <a:spLocks noChangeArrowheads="1"/>
              </p:cNvSpPr>
              <p:nvPr/>
            </p:nvSpPr>
            <p:spPr bwMode="auto">
              <a:xfrm>
                <a:off x="1056" y="2304"/>
                <a:ext cx="295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14" name="Text Box 47"/>
              <p:cNvSpPr txBox="1">
                <a:spLocks noChangeArrowheads="1"/>
              </p:cNvSpPr>
              <p:nvPr/>
            </p:nvSpPr>
            <p:spPr bwMode="auto">
              <a:xfrm>
                <a:off x="1008" y="2304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kumimoji="0"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V2</a:t>
                </a:r>
              </a:p>
            </p:txBody>
          </p:sp>
        </p:grpSp>
      </p:grpSp>
      <p:grpSp>
        <p:nvGrpSpPr>
          <p:cNvPr id="29" name="Group 48"/>
          <p:cNvGrpSpPr>
            <a:grpSpLocks/>
          </p:cNvGrpSpPr>
          <p:nvPr/>
        </p:nvGrpSpPr>
        <p:grpSpPr bwMode="auto">
          <a:xfrm>
            <a:off x="5250703" y="3652604"/>
            <a:ext cx="1866900" cy="1690687"/>
            <a:chOff x="1200" y="2736"/>
            <a:chExt cx="1176" cy="1065"/>
          </a:xfrm>
        </p:grpSpPr>
        <p:sp>
          <p:nvSpPr>
            <p:cNvPr id="30" name="Line 49"/>
            <p:cNvSpPr>
              <a:spLocks noChangeShapeType="1"/>
            </p:cNvSpPr>
            <p:nvPr/>
          </p:nvSpPr>
          <p:spPr bwMode="auto">
            <a:xfrm>
              <a:off x="1392" y="3024"/>
              <a:ext cx="0" cy="48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50"/>
            <p:cNvSpPr>
              <a:spLocks noChangeShapeType="1"/>
            </p:cNvSpPr>
            <p:nvPr/>
          </p:nvSpPr>
          <p:spPr bwMode="auto">
            <a:xfrm>
              <a:off x="1520" y="3658"/>
              <a:ext cx="506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51"/>
            <p:cNvSpPr>
              <a:spLocks noChangeShapeType="1"/>
            </p:cNvSpPr>
            <p:nvPr/>
          </p:nvSpPr>
          <p:spPr bwMode="auto">
            <a:xfrm>
              <a:off x="1520" y="2904"/>
              <a:ext cx="472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52"/>
            <p:cNvSpPr>
              <a:spLocks noChangeShapeType="1"/>
            </p:cNvSpPr>
            <p:nvPr/>
          </p:nvSpPr>
          <p:spPr bwMode="auto">
            <a:xfrm flipH="1" flipV="1">
              <a:off x="1440" y="2976"/>
              <a:ext cx="672" cy="624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4" name="Group 53"/>
            <p:cNvGrpSpPr>
              <a:grpSpLocks/>
            </p:cNvGrpSpPr>
            <p:nvPr/>
          </p:nvGrpSpPr>
          <p:grpSpPr bwMode="auto">
            <a:xfrm>
              <a:off x="1200" y="2736"/>
              <a:ext cx="408" cy="297"/>
              <a:chOff x="432" y="1680"/>
              <a:chExt cx="408" cy="297"/>
            </a:xfrm>
          </p:grpSpPr>
          <p:sp>
            <p:nvSpPr>
              <p:cNvPr id="45" name="Oval 54"/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46" name="Text Box 55"/>
              <p:cNvSpPr txBox="1">
                <a:spLocks noChangeArrowheads="1"/>
              </p:cNvSpPr>
              <p:nvPr/>
            </p:nvSpPr>
            <p:spPr bwMode="auto">
              <a:xfrm>
                <a:off x="432" y="168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00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kumimoji="0" lang="en-US" altLang="zh-CN" sz="2400">
                    <a:latin typeface="黑体" panose="02010609060101010101" pitchFamily="49" charset="-122"/>
                    <a:ea typeface="黑体" panose="02010609060101010101" pitchFamily="49" charset="-122"/>
                  </a:rPr>
                  <a:t>V0</a:t>
                </a:r>
              </a:p>
            </p:txBody>
          </p:sp>
        </p:grpSp>
        <p:grpSp>
          <p:nvGrpSpPr>
            <p:cNvPr id="35" name="Group 56"/>
            <p:cNvGrpSpPr>
              <a:grpSpLocks/>
            </p:cNvGrpSpPr>
            <p:nvPr/>
          </p:nvGrpSpPr>
          <p:grpSpPr bwMode="auto">
            <a:xfrm>
              <a:off x="1968" y="2738"/>
              <a:ext cx="408" cy="297"/>
              <a:chOff x="432" y="1680"/>
              <a:chExt cx="408" cy="297"/>
            </a:xfrm>
          </p:grpSpPr>
          <p:sp>
            <p:nvSpPr>
              <p:cNvPr id="43" name="Oval 57"/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44" name="Text Box 58"/>
              <p:cNvSpPr txBox="1">
                <a:spLocks noChangeArrowheads="1"/>
              </p:cNvSpPr>
              <p:nvPr/>
            </p:nvSpPr>
            <p:spPr bwMode="auto">
              <a:xfrm>
                <a:off x="432" y="168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kumimoji="0"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V1</a:t>
                </a:r>
              </a:p>
            </p:txBody>
          </p:sp>
        </p:grpSp>
        <p:grpSp>
          <p:nvGrpSpPr>
            <p:cNvPr id="36" name="Group 59"/>
            <p:cNvGrpSpPr>
              <a:grpSpLocks/>
            </p:cNvGrpSpPr>
            <p:nvPr/>
          </p:nvGrpSpPr>
          <p:grpSpPr bwMode="auto">
            <a:xfrm>
              <a:off x="1200" y="3504"/>
              <a:ext cx="408" cy="297"/>
              <a:chOff x="432" y="1680"/>
              <a:chExt cx="408" cy="297"/>
            </a:xfrm>
          </p:grpSpPr>
          <p:sp>
            <p:nvSpPr>
              <p:cNvPr id="41" name="Oval 60"/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42" name="Text Box 61"/>
              <p:cNvSpPr txBox="1">
                <a:spLocks noChangeArrowheads="1"/>
              </p:cNvSpPr>
              <p:nvPr/>
            </p:nvSpPr>
            <p:spPr bwMode="auto">
              <a:xfrm>
                <a:off x="432" y="168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00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kumimoji="0" lang="en-US" altLang="zh-CN" sz="2400">
                    <a:latin typeface="黑体" panose="02010609060101010101" pitchFamily="49" charset="-122"/>
                    <a:ea typeface="黑体" panose="02010609060101010101" pitchFamily="49" charset="-122"/>
                  </a:rPr>
                  <a:t>V2</a:t>
                </a:r>
              </a:p>
            </p:txBody>
          </p:sp>
        </p:grpSp>
        <p:grpSp>
          <p:nvGrpSpPr>
            <p:cNvPr id="37" name="Group 62"/>
            <p:cNvGrpSpPr>
              <a:grpSpLocks/>
            </p:cNvGrpSpPr>
            <p:nvPr/>
          </p:nvGrpSpPr>
          <p:grpSpPr bwMode="auto">
            <a:xfrm>
              <a:off x="1968" y="3504"/>
              <a:ext cx="408" cy="297"/>
              <a:chOff x="432" y="1680"/>
              <a:chExt cx="408" cy="297"/>
            </a:xfrm>
          </p:grpSpPr>
          <p:sp>
            <p:nvSpPr>
              <p:cNvPr id="39" name="Oval 63"/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40" name="Text Box 64"/>
              <p:cNvSpPr txBox="1">
                <a:spLocks noChangeArrowheads="1"/>
              </p:cNvSpPr>
              <p:nvPr/>
            </p:nvSpPr>
            <p:spPr bwMode="auto">
              <a:xfrm>
                <a:off x="432" y="168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00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kumimoji="0" lang="en-US" altLang="zh-CN" sz="2400">
                    <a:latin typeface="黑体" panose="02010609060101010101" pitchFamily="49" charset="-122"/>
                    <a:ea typeface="黑体" panose="02010609060101010101" pitchFamily="49" charset="-122"/>
                  </a:rPr>
                  <a:t>V3</a:t>
                </a:r>
              </a:p>
            </p:txBody>
          </p:sp>
        </p:grpSp>
        <p:sp>
          <p:nvSpPr>
            <p:cNvPr id="38" name="Line 65"/>
            <p:cNvSpPr>
              <a:spLocks noChangeShapeType="1"/>
            </p:cNvSpPr>
            <p:nvPr/>
          </p:nvSpPr>
          <p:spPr bwMode="auto">
            <a:xfrm flipV="1">
              <a:off x="1488" y="3024"/>
              <a:ext cx="576" cy="528"/>
            </a:xfrm>
            <a:prstGeom prst="line">
              <a:avLst/>
            </a:prstGeom>
            <a:noFill/>
            <a:ln w="34925">
              <a:solidFill>
                <a:srgbClr val="FF66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1331808" y="5562513"/>
            <a:ext cx="2070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（</a:t>
            </a:r>
            <a:r>
              <a:rPr lang="en-US" altLang="zh-CN" sz="2400" dirty="0" smtClean="0">
                <a:solidFill>
                  <a:srgbClr val="FF0000"/>
                </a:solidFill>
              </a:rPr>
              <a:t>a</a:t>
            </a:r>
            <a:r>
              <a:rPr lang="zh-CN" altLang="en-US" sz="2400" dirty="0" smtClean="0">
                <a:solidFill>
                  <a:srgbClr val="FF0000"/>
                </a:solidFill>
              </a:rPr>
              <a:t>）连通图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106521" y="5561534"/>
            <a:ext cx="2356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（</a:t>
            </a:r>
            <a:r>
              <a:rPr lang="en-US" altLang="zh-CN" sz="2400" dirty="0" smtClean="0">
                <a:solidFill>
                  <a:srgbClr val="FF0000"/>
                </a:solidFill>
              </a:rPr>
              <a:t>b</a:t>
            </a:r>
            <a:r>
              <a:rPr lang="zh-CN" altLang="en-US" sz="2400" dirty="0" smtClean="0">
                <a:solidFill>
                  <a:srgbClr val="FF0000"/>
                </a:solidFill>
              </a:rPr>
              <a:t>）强连通图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/>
              <p14:cNvContentPartPr/>
              <p14:nvPr/>
            </p14:nvContentPartPr>
            <p14:xfrm>
              <a:off x="1054080" y="2044800"/>
              <a:ext cx="6464880" cy="405144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4720" y="2035440"/>
                <a:ext cx="6483600" cy="407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0551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577" y="1587500"/>
            <a:ext cx="6418146" cy="4373563"/>
          </a:xfrm>
        </p:spPr>
      </p:pic>
    </p:spTree>
    <p:extLst>
      <p:ext uri="{BB962C8B-B14F-4D97-AF65-F5344CB8AC3E}">
        <p14:creationId xmlns:p14="http://schemas.microsoft.com/office/powerpoint/2010/main" val="7194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400" dirty="0"/>
              <a:t>图的术语</a:t>
            </a:r>
            <a:r>
              <a:rPr lang="en-US" altLang="zh-CN" dirty="0" smtClean="0"/>
              <a:t>-</a:t>
            </a:r>
            <a:r>
              <a:rPr lang="zh-CN" altLang="en-US" sz="3100" dirty="0" smtClean="0">
                <a:solidFill>
                  <a:srgbClr val="FF0000"/>
                </a:solidFill>
              </a:rPr>
              <a:t>极大（小）连通子图、连通分量</a:t>
            </a:r>
            <a:endParaRPr lang="zh-CN" altLang="en-US" sz="31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sz="2400" dirty="0" smtClean="0">
                <a:solidFill>
                  <a:srgbClr val="C00000"/>
                </a:solidFill>
              </a:rPr>
              <a:t>极</a:t>
            </a:r>
            <a:r>
              <a:rPr lang="zh-CN" altLang="en-US" sz="2400" dirty="0">
                <a:solidFill>
                  <a:srgbClr val="C00000"/>
                </a:solidFill>
              </a:rPr>
              <a:t>大连通子图：</a:t>
            </a:r>
            <a:r>
              <a:rPr lang="zh-CN" altLang="en-US" sz="2400" dirty="0">
                <a:solidFill>
                  <a:schemeClr val="tx1"/>
                </a:solidFill>
              </a:rPr>
              <a:t>该子图是 </a:t>
            </a:r>
            <a:r>
              <a:rPr lang="en-US" altLang="zh-CN" sz="2400" dirty="0">
                <a:solidFill>
                  <a:schemeClr val="tx1"/>
                </a:solidFill>
              </a:rPr>
              <a:t>G </a:t>
            </a:r>
            <a:r>
              <a:rPr lang="zh-CN" altLang="en-US" sz="2400" dirty="0">
                <a:solidFill>
                  <a:schemeClr val="tx1"/>
                </a:solidFill>
              </a:rPr>
              <a:t>连通子图，将</a:t>
            </a:r>
            <a:r>
              <a:rPr lang="en-US" altLang="zh-CN" sz="2400" dirty="0">
                <a:solidFill>
                  <a:schemeClr val="tx1"/>
                </a:solidFill>
              </a:rPr>
              <a:t>G </a:t>
            </a:r>
            <a:r>
              <a:rPr lang="zh-CN" altLang="en-US" sz="2400" dirty="0">
                <a:solidFill>
                  <a:schemeClr val="tx1"/>
                </a:solidFill>
              </a:rPr>
              <a:t>的任何不在该子图中的顶点加入，子图不再连通</a:t>
            </a:r>
            <a:r>
              <a:rPr lang="zh-CN" altLang="en-US" sz="2400" dirty="0" smtClean="0">
                <a:solidFill>
                  <a:schemeClr val="tx1"/>
                </a:solidFill>
              </a:rPr>
              <a:t>。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just"/>
            <a:r>
              <a:rPr lang="zh-CN" altLang="en-US" sz="2400" dirty="0">
                <a:solidFill>
                  <a:srgbClr val="C00000"/>
                </a:solidFill>
              </a:rPr>
              <a:t>极小连通子图：</a:t>
            </a:r>
            <a:r>
              <a:rPr lang="zh-CN" altLang="en-US" sz="2400" dirty="0">
                <a:solidFill>
                  <a:schemeClr val="tx1"/>
                </a:solidFill>
              </a:rPr>
              <a:t>该子图是</a:t>
            </a:r>
            <a:r>
              <a:rPr lang="en-US" altLang="zh-CN" sz="2400" dirty="0">
                <a:solidFill>
                  <a:schemeClr val="tx1"/>
                </a:solidFill>
              </a:rPr>
              <a:t>G </a:t>
            </a:r>
            <a:r>
              <a:rPr lang="zh-CN" altLang="en-US" sz="2400" dirty="0">
                <a:solidFill>
                  <a:schemeClr val="tx1"/>
                </a:solidFill>
              </a:rPr>
              <a:t>的连通子图，在该子图中删除任何一条边，子图不再连通。</a:t>
            </a:r>
          </a:p>
          <a:p>
            <a:pPr algn="just"/>
            <a:r>
              <a:rPr lang="zh-CN" altLang="en-US" sz="2400" dirty="0">
                <a:solidFill>
                  <a:srgbClr val="C00000"/>
                </a:solidFill>
              </a:rPr>
              <a:t>连通分量：</a:t>
            </a:r>
            <a:r>
              <a:rPr lang="zh-CN" altLang="en-US" sz="2400" dirty="0">
                <a:solidFill>
                  <a:schemeClr val="tx1"/>
                </a:solidFill>
              </a:rPr>
              <a:t>非连通图的极大连通子图称为连通分量</a:t>
            </a:r>
            <a:r>
              <a:rPr lang="zh-CN" altLang="en-US" sz="2400" dirty="0" smtClean="0">
                <a:solidFill>
                  <a:schemeClr val="tx1"/>
                </a:solidFill>
              </a:rPr>
              <a:t>。</a:t>
            </a:r>
            <a:endParaRPr lang="zh-CN" altLang="en-US" sz="2400" dirty="0"/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3865194" y="3922679"/>
            <a:ext cx="1755775" cy="1462087"/>
            <a:chOff x="1174" y="2688"/>
            <a:chExt cx="1106" cy="921"/>
          </a:xfrm>
        </p:grpSpPr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1334" y="2823"/>
              <a:ext cx="735" cy="567"/>
              <a:chOff x="1334" y="2823"/>
              <a:chExt cx="735" cy="567"/>
            </a:xfrm>
          </p:grpSpPr>
          <p:sp>
            <p:nvSpPr>
              <p:cNvPr id="19" name="Line 9"/>
              <p:cNvSpPr>
                <a:spLocks noChangeShapeType="1"/>
              </p:cNvSpPr>
              <p:nvPr/>
            </p:nvSpPr>
            <p:spPr bwMode="auto">
              <a:xfrm>
                <a:off x="1488" y="2919"/>
                <a:ext cx="474" cy="471"/>
              </a:xfrm>
              <a:prstGeom prst="line">
                <a:avLst/>
              </a:prstGeom>
              <a:noFill/>
              <a:ln w="38100" cap="rnd">
                <a:solidFill>
                  <a:srgbClr val="FF64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10"/>
              <p:cNvSpPr>
                <a:spLocks noChangeShapeType="1"/>
              </p:cNvSpPr>
              <p:nvPr/>
            </p:nvSpPr>
            <p:spPr bwMode="auto">
              <a:xfrm>
                <a:off x="1334" y="2976"/>
                <a:ext cx="0" cy="368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11"/>
              <p:cNvSpPr>
                <a:spLocks noChangeShapeType="1"/>
              </p:cNvSpPr>
              <p:nvPr/>
            </p:nvSpPr>
            <p:spPr bwMode="auto">
              <a:xfrm>
                <a:off x="1494" y="2823"/>
                <a:ext cx="448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12"/>
              <p:cNvSpPr>
                <a:spLocks noChangeShapeType="1"/>
              </p:cNvSpPr>
              <p:nvPr/>
            </p:nvSpPr>
            <p:spPr bwMode="auto">
              <a:xfrm>
                <a:off x="2069" y="2976"/>
                <a:ext cx="0" cy="368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1174" y="2688"/>
              <a:ext cx="1106" cy="921"/>
              <a:chOff x="1174" y="2688"/>
              <a:chExt cx="1106" cy="921"/>
            </a:xfrm>
          </p:grpSpPr>
          <p:grpSp>
            <p:nvGrpSpPr>
              <p:cNvPr id="7" name="Group 14"/>
              <p:cNvGrpSpPr>
                <a:grpSpLocks/>
              </p:cNvGrpSpPr>
              <p:nvPr/>
            </p:nvGrpSpPr>
            <p:grpSpPr bwMode="auto">
              <a:xfrm>
                <a:off x="1176" y="2688"/>
                <a:ext cx="408" cy="297"/>
                <a:chOff x="432" y="1680"/>
                <a:chExt cx="408" cy="297"/>
              </a:xfrm>
            </p:grpSpPr>
            <p:sp>
              <p:nvSpPr>
                <p:cNvPr id="17" name="Oval 15"/>
                <p:cNvSpPr>
                  <a:spLocks noChangeArrowheads="1"/>
                </p:cNvSpPr>
                <p:nvPr/>
              </p:nvSpPr>
              <p:spPr bwMode="auto">
                <a:xfrm>
                  <a:off x="462" y="1683"/>
                  <a:ext cx="289" cy="294"/>
                </a:xfrm>
                <a:prstGeom prst="ellipse">
                  <a:avLst/>
                </a:prstGeom>
                <a:solidFill>
                  <a:srgbClr val="FFFFCC"/>
                </a:solidFill>
                <a:ln w="285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>
                    <a:buFontTx/>
                    <a:buNone/>
                  </a:pPr>
                  <a:endParaRPr lang="zh-CN" altLang="en-US" sz="2800"/>
                </a:p>
              </p:txBody>
            </p:sp>
            <p:sp>
              <p:nvSpPr>
                <p:cNvPr id="18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432" y="1680"/>
                  <a:ext cx="40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10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</a:t>
                  </a:r>
                  <a:r>
                    <a:rPr kumimoji="0" lang="en-US" altLang="zh-CN" sz="24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V0</a:t>
                  </a:r>
                </a:p>
              </p:txBody>
            </p:sp>
          </p:grpSp>
          <p:grpSp>
            <p:nvGrpSpPr>
              <p:cNvPr id="8" name="Group 17"/>
              <p:cNvGrpSpPr>
                <a:grpSpLocks/>
              </p:cNvGrpSpPr>
              <p:nvPr/>
            </p:nvGrpSpPr>
            <p:grpSpPr bwMode="auto">
              <a:xfrm>
                <a:off x="1872" y="3312"/>
                <a:ext cx="408" cy="297"/>
                <a:chOff x="432" y="1680"/>
                <a:chExt cx="408" cy="297"/>
              </a:xfrm>
            </p:grpSpPr>
            <p:sp>
              <p:nvSpPr>
                <p:cNvPr id="15" name="Oval 18"/>
                <p:cNvSpPr>
                  <a:spLocks noChangeArrowheads="1"/>
                </p:cNvSpPr>
                <p:nvPr/>
              </p:nvSpPr>
              <p:spPr bwMode="auto">
                <a:xfrm>
                  <a:off x="462" y="1683"/>
                  <a:ext cx="289" cy="294"/>
                </a:xfrm>
                <a:prstGeom prst="ellipse">
                  <a:avLst/>
                </a:prstGeom>
                <a:solidFill>
                  <a:srgbClr val="FFFFCC"/>
                </a:solidFill>
                <a:ln w="285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>
                    <a:buFontTx/>
                    <a:buNone/>
                  </a:pPr>
                  <a:endParaRPr lang="zh-CN" altLang="en-US" sz="2800"/>
                </a:p>
              </p:txBody>
            </p:sp>
            <p:sp>
              <p:nvSpPr>
                <p:cNvPr id="16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432" y="1680"/>
                  <a:ext cx="40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10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</a:t>
                  </a:r>
                  <a:r>
                    <a:rPr kumimoji="0" lang="en-US" altLang="zh-CN" sz="24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V2</a:t>
                  </a:r>
                </a:p>
              </p:txBody>
            </p:sp>
          </p:grpSp>
          <p:grpSp>
            <p:nvGrpSpPr>
              <p:cNvPr id="9" name="Group 20"/>
              <p:cNvGrpSpPr>
                <a:grpSpLocks/>
              </p:cNvGrpSpPr>
              <p:nvPr/>
            </p:nvGrpSpPr>
            <p:grpSpPr bwMode="auto">
              <a:xfrm>
                <a:off x="1174" y="3312"/>
                <a:ext cx="408" cy="297"/>
                <a:chOff x="432" y="1680"/>
                <a:chExt cx="408" cy="297"/>
              </a:xfrm>
            </p:grpSpPr>
            <p:sp>
              <p:nvSpPr>
                <p:cNvPr id="13" name="Oval 21"/>
                <p:cNvSpPr>
                  <a:spLocks noChangeArrowheads="1"/>
                </p:cNvSpPr>
                <p:nvPr/>
              </p:nvSpPr>
              <p:spPr bwMode="auto">
                <a:xfrm>
                  <a:off x="462" y="1683"/>
                  <a:ext cx="289" cy="294"/>
                </a:xfrm>
                <a:prstGeom prst="ellipse">
                  <a:avLst/>
                </a:prstGeom>
                <a:solidFill>
                  <a:srgbClr val="FFFFCC"/>
                </a:solidFill>
                <a:ln w="285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>
                    <a:buFontTx/>
                    <a:buNone/>
                  </a:pPr>
                  <a:endParaRPr lang="zh-CN" altLang="en-US" sz="2800"/>
                </a:p>
              </p:txBody>
            </p:sp>
            <p:sp>
              <p:nvSpPr>
                <p:cNvPr id="14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32" y="1680"/>
                  <a:ext cx="40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10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</a:t>
                  </a:r>
                  <a:r>
                    <a:rPr kumimoji="0" lang="en-US" altLang="zh-CN" sz="24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V3</a:t>
                  </a:r>
                </a:p>
              </p:txBody>
            </p:sp>
          </p:grpSp>
          <p:grpSp>
            <p:nvGrpSpPr>
              <p:cNvPr id="10" name="Group 23"/>
              <p:cNvGrpSpPr>
                <a:grpSpLocks/>
              </p:cNvGrpSpPr>
              <p:nvPr/>
            </p:nvGrpSpPr>
            <p:grpSpPr bwMode="auto">
              <a:xfrm>
                <a:off x="1872" y="2688"/>
                <a:ext cx="408" cy="294"/>
                <a:chOff x="2928" y="3312"/>
                <a:chExt cx="408" cy="294"/>
              </a:xfrm>
            </p:grpSpPr>
            <p:sp>
              <p:nvSpPr>
                <p:cNvPr id="11" name="Oval 24"/>
                <p:cNvSpPr>
                  <a:spLocks noChangeArrowheads="1"/>
                </p:cNvSpPr>
                <p:nvPr/>
              </p:nvSpPr>
              <p:spPr bwMode="auto">
                <a:xfrm>
                  <a:off x="2976" y="3312"/>
                  <a:ext cx="295" cy="294"/>
                </a:xfrm>
                <a:prstGeom prst="ellipse">
                  <a:avLst/>
                </a:prstGeom>
                <a:solidFill>
                  <a:srgbClr val="FFFFCC"/>
                </a:solidFill>
                <a:ln w="285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>
                    <a:buFontTx/>
                    <a:buNone/>
                  </a:pPr>
                  <a:endParaRPr lang="zh-CN" altLang="en-US" sz="2800"/>
                </a:p>
              </p:txBody>
            </p:sp>
            <p:sp>
              <p:nvSpPr>
                <p:cNvPr id="12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928" y="3312"/>
                  <a:ext cx="40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10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</a:t>
                  </a:r>
                  <a:r>
                    <a:rPr kumimoji="0" lang="en-US" altLang="zh-CN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V1</a:t>
                  </a:r>
                </a:p>
              </p:txBody>
            </p:sp>
          </p:grpSp>
        </p:grpSp>
      </p:grpSp>
      <p:grpSp>
        <p:nvGrpSpPr>
          <p:cNvPr id="25" name="Group 28"/>
          <p:cNvGrpSpPr>
            <a:grpSpLocks/>
          </p:cNvGrpSpPr>
          <p:nvPr/>
        </p:nvGrpSpPr>
        <p:grpSpPr bwMode="auto">
          <a:xfrm>
            <a:off x="6003107" y="3890367"/>
            <a:ext cx="685800" cy="1462088"/>
            <a:chOff x="3600" y="2736"/>
            <a:chExt cx="432" cy="921"/>
          </a:xfrm>
        </p:grpSpPr>
        <p:sp>
          <p:nvSpPr>
            <p:cNvPr id="26" name="Line 29"/>
            <p:cNvSpPr>
              <a:spLocks noChangeShapeType="1"/>
            </p:cNvSpPr>
            <p:nvPr/>
          </p:nvSpPr>
          <p:spPr bwMode="auto">
            <a:xfrm>
              <a:off x="3806" y="2999"/>
              <a:ext cx="0" cy="369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7" name="Group 30"/>
            <p:cNvGrpSpPr>
              <a:grpSpLocks/>
            </p:cNvGrpSpPr>
            <p:nvPr/>
          </p:nvGrpSpPr>
          <p:grpSpPr bwMode="auto">
            <a:xfrm>
              <a:off x="3600" y="3360"/>
              <a:ext cx="408" cy="297"/>
              <a:chOff x="432" y="1680"/>
              <a:chExt cx="408" cy="297"/>
            </a:xfrm>
          </p:grpSpPr>
          <p:sp>
            <p:nvSpPr>
              <p:cNvPr id="31" name="Oval 31"/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32" name="Text Box 32"/>
              <p:cNvSpPr txBox="1">
                <a:spLocks noChangeArrowheads="1"/>
              </p:cNvSpPr>
              <p:nvPr/>
            </p:nvSpPr>
            <p:spPr bwMode="auto">
              <a:xfrm>
                <a:off x="432" y="168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00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kumimoji="0" lang="en-US" altLang="zh-CN" sz="2400">
                    <a:latin typeface="黑体" panose="02010609060101010101" pitchFamily="49" charset="-122"/>
                    <a:ea typeface="黑体" panose="02010609060101010101" pitchFamily="49" charset="-122"/>
                  </a:rPr>
                  <a:t>V5</a:t>
                </a:r>
              </a:p>
            </p:txBody>
          </p:sp>
        </p:grpSp>
        <p:grpSp>
          <p:nvGrpSpPr>
            <p:cNvPr id="28" name="Group 33"/>
            <p:cNvGrpSpPr>
              <a:grpSpLocks/>
            </p:cNvGrpSpPr>
            <p:nvPr/>
          </p:nvGrpSpPr>
          <p:grpSpPr bwMode="auto">
            <a:xfrm>
              <a:off x="3624" y="2736"/>
              <a:ext cx="408" cy="297"/>
              <a:chOff x="432" y="1680"/>
              <a:chExt cx="408" cy="297"/>
            </a:xfrm>
          </p:grpSpPr>
          <p:sp>
            <p:nvSpPr>
              <p:cNvPr id="29" name="Oval 34"/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30" name="Text Box 35"/>
              <p:cNvSpPr txBox="1">
                <a:spLocks noChangeArrowheads="1"/>
              </p:cNvSpPr>
              <p:nvPr/>
            </p:nvSpPr>
            <p:spPr bwMode="auto">
              <a:xfrm>
                <a:off x="432" y="168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kumimoji="0"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V4</a:t>
                </a:r>
              </a:p>
            </p:txBody>
          </p:sp>
        </p:grpSp>
      </p:grpSp>
      <p:grpSp>
        <p:nvGrpSpPr>
          <p:cNvPr id="33" name="Group 37"/>
          <p:cNvGrpSpPr>
            <a:grpSpLocks/>
          </p:cNvGrpSpPr>
          <p:nvPr/>
        </p:nvGrpSpPr>
        <p:grpSpPr bwMode="auto">
          <a:xfrm>
            <a:off x="1049080" y="3913155"/>
            <a:ext cx="1755775" cy="1462087"/>
            <a:chOff x="1174" y="2688"/>
            <a:chExt cx="1106" cy="921"/>
          </a:xfrm>
        </p:grpSpPr>
        <p:grpSp>
          <p:nvGrpSpPr>
            <p:cNvPr id="34" name="Group 38"/>
            <p:cNvGrpSpPr>
              <a:grpSpLocks/>
            </p:cNvGrpSpPr>
            <p:nvPr/>
          </p:nvGrpSpPr>
          <p:grpSpPr bwMode="auto">
            <a:xfrm>
              <a:off x="1334" y="2823"/>
              <a:ext cx="735" cy="567"/>
              <a:chOff x="1334" y="2823"/>
              <a:chExt cx="735" cy="567"/>
            </a:xfrm>
          </p:grpSpPr>
          <p:sp>
            <p:nvSpPr>
              <p:cNvPr id="48" name="Line 39"/>
              <p:cNvSpPr>
                <a:spLocks noChangeShapeType="1"/>
              </p:cNvSpPr>
              <p:nvPr/>
            </p:nvSpPr>
            <p:spPr bwMode="auto">
              <a:xfrm>
                <a:off x="1488" y="2919"/>
                <a:ext cx="474" cy="471"/>
              </a:xfrm>
              <a:prstGeom prst="line">
                <a:avLst/>
              </a:prstGeom>
              <a:noFill/>
              <a:ln w="38100" cap="rnd">
                <a:solidFill>
                  <a:srgbClr val="FF64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Line 40"/>
              <p:cNvSpPr>
                <a:spLocks noChangeShapeType="1"/>
              </p:cNvSpPr>
              <p:nvPr/>
            </p:nvSpPr>
            <p:spPr bwMode="auto">
              <a:xfrm>
                <a:off x="1334" y="2976"/>
                <a:ext cx="0" cy="368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Line 41"/>
              <p:cNvSpPr>
                <a:spLocks noChangeShapeType="1"/>
              </p:cNvSpPr>
              <p:nvPr/>
            </p:nvSpPr>
            <p:spPr bwMode="auto">
              <a:xfrm>
                <a:off x="1494" y="2823"/>
                <a:ext cx="448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Line 42"/>
              <p:cNvSpPr>
                <a:spLocks noChangeShapeType="1"/>
              </p:cNvSpPr>
              <p:nvPr/>
            </p:nvSpPr>
            <p:spPr bwMode="auto">
              <a:xfrm>
                <a:off x="2069" y="2976"/>
                <a:ext cx="0" cy="368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5" name="Group 43"/>
            <p:cNvGrpSpPr>
              <a:grpSpLocks/>
            </p:cNvGrpSpPr>
            <p:nvPr/>
          </p:nvGrpSpPr>
          <p:grpSpPr bwMode="auto">
            <a:xfrm>
              <a:off x="1174" y="2688"/>
              <a:ext cx="1106" cy="921"/>
              <a:chOff x="1174" y="2688"/>
              <a:chExt cx="1106" cy="921"/>
            </a:xfrm>
          </p:grpSpPr>
          <p:grpSp>
            <p:nvGrpSpPr>
              <p:cNvPr id="36" name="Group 44"/>
              <p:cNvGrpSpPr>
                <a:grpSpLocks/>
              </p:cNvGrpSpPr>
              <p:nvPr/>
            </p:nvGrpSpPr>
            <p:grpSpPr bwMode="auto">
              <a:xfrm>
                <a:off x="1176" y="2688"/>
                <a:ext cx="408" cy="297"/>
                <a:chOff x="432" y="1680"/>
                <a:chExt cx="408" cy="297"/>
              </a:xfrm>
            </p:grpSpPr>
            <p:sp>
              <p:nvSpPr>
                <p:cNvPr id="46" name="Oval 45"/>
                <p:cNvSpPr>
                  <a:spLocks noChangeArrowheads="1"/>
                </p:cNvSpPr>
                <p:nvPr/>
              </p:nvSpPr>
              <p:spPr bwMode="auto">
                <a:xfrm>
                  <a:off x="462" y="1683"/>
                  <a:ext cx="289" cy="294"/>
                </a:xfrm>
                <a:prstGeom prst="ellipse">
                  <a:avLst/>
                </a:prstGeom>
                <a:solidFill>
                  <a:srgbClr val="FFFFCC"/>
                </a:solidFill>
                <a:ln w="285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>
                    <a:buFontTx/>
                    <a:buNone/>
                  </a:pPr>
                  <a:endParaRPr lang="zh-CN" altLang="en-US" sz="2800"/>
                </a:p>
              </p:txBody>
            </p:sp>
            <p:sp>
              <p:nvSpPr>
                <p:cNvPr id="47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432" y="1680"/>
                  <a:ext cx="40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10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</a:t>
                  </a:r>
                  <a:r>
                    <a:rPr kumimoji="0" lang="en-US" altLang="zh-CN" sz="24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V0</a:t>
                  </a:r>
                </a:p>
              </p:txBody>
            </p:sp>
          </p:grpSp>
          <p:grpSp>
            <p:nvGrpSpPr>
              <p:cNvPr id="37" name="Group 47"/>
              <p:cNvGrpSpPr>
                <a:grpSpLocks/>
              </p:cNvGrpSpPr>
              <p:nvPr/>
            </p:nvGrpSpPr>
            <p:grpSpPr bwMode="auto">
              <a:xfrm>
                <a:off x="1872" y="3312"/>
                <a:ext cx="408" cy="297"/>
                <a:chOff x="432" y="1680"/>
                <a:chExt cx="408" cy="297"/>
              </a:xfrm>
            </p:grpSpPr>
            <p:sp>
              <p:nvSpPr>
                <p:cNvPr id="44" name="Oval 48"/>
                <p:cNvSpPr>
                  <a:spLocks noChangeArrowheads="1"/>
                </p:cNvSpPr>
                <p:nvPr/>
              </p:nvSpPr>
              <p:spPr bwMode="auto">
                <a:xfrm>
                  <a:off x="462" y="1683"/>
                  <a:ext cx="289" cy="294"/>
                </a:xfrm>
                <a:prstGeom prst="ellipse">
                  <a:avLst/>
                </a:prstGeom>
                <a:solidFill>
                  <a:srgbClr val="FFFFCC"/>
                </a:solidFill>
                <a:ln w="285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>
                    <a:buFontTx/>
                    <a:buNone/>
                  </a:pPr>
                  <a:endParaRPr lang="zh-CN" altLang="en-US" sz="2800"/>
                </a:p>
              </p:txBody>
            </p:sp>
            <p:sp>
              <p:nvSpPr>
                <p:cNvPr id="45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432" y="1680"/>
                  <a:ext cx="40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10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</a:t>
                  </a:r>
                  <a:r>
                    <a:rPr kumimoji="0" lang="en-US" altLang="zh-CN" sz="24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V2</a:t>
                  </a:r>
                </a:p>
              </p:txBody>
            </p:sp>
          </p:grpSp>
          <p:grpSp>
            <p:nvGrpSpPr>
              <p:cNvPr id="38" name="Group 50"/>
              <p:cNvGrpSpPr>
                <a:grpSpLocks/>
              </p:cNvGrpSpPr>
              <p:nvPr/>
            </p:nvGrpSpPr>
            <p:grpSpPr bwMode="auto">
              <a:xfrm>
                <a:off x="1174" y="3312"/>
                <a:ext cx="408" cy="297"/>
                <a:chOff x="432" y="1680"/>
                <a:chExt cx="408" cy="297"/>
              </a:xfrm>
            </p:grpSpPr>
            <p:sp>
              <p:nvSpPr>
                <p:cNvPr id="42" name="Oval 51"/>
                <p:cNvSpPr>
                  <a:spLocks noChangeArrowheads="1"/>
                </p:cNvSpPr>
                <p:nvPr/>
              </p:nvSpPr>
              <p:spPr bwMode="auto">
                <a:xfrm>
                  <a:off x="462" y="1683"/>
                  <a:ext cx="289" cy="294"/>
                </a:xfrm>
                <a:prstGeom prst="ellipse">
                  <a:avLst/>
                </a:prstGeom>
                <a:solidFill>
                  <a:srgbClr val="FFFFCC"/>
                </a:solidFill>
                <a:ln w="285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>
                    <a:buFontTx/>
                    <a:buNone/>
                  </a:pPr>
                  <a:endParaRPr lang="zh-CN" altLang="en-US" sz="2800"/>
                </a:p>
              </p:txBody>
            </p:sp>
            <p:sp>
              <p:nvSpPr>
                <p:cNvPr id="43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432" y="1680"/>
                  <a:ext cx="40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10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</a:t>
                  </a:r>
                  <a:r>
                    <a:rPr kumimoji="0" lang="en-US" altLang="zh-CN" sz="24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V3</a:t>
                  </a:r>
                </a:p>
              </p:txBody>
            </p:sp>
          </p:grpSp>
          <p:grpSp>
            <p:nvGrpSpPr>
              <p:cNvPr id="39" name="Group 53"/>
              <p:cNvGrpSpPr>
                <a:grpSpLocks/>
              </p:cNvGrpSpPr>
              <p:nvPr/>
            </p:nvGrpSpPr>
            <p:grpSpPr bwMode="auto">
              <a:xfrm>
                <a:off x="1872" y="2688"/>
                <a:ext cx="408" cy="294"/>
                <a:chOff x="2928" y="3312"/>
                <a:chExt cx="408" cy="294"/>
              </a:xfrm>
            </p:grpSpPr>
            <p:sp>
              <p:nvSpPr>
                <p:cNvPr id="40" name="Oval 54"/>
                <p:cNvSpPr>
                  <a:spLocks noChangeArrowheads="1"/>
                </p:cNvSpPr>
                <p:nvPr/>
              </p:nvSpPr>
              <p:spPr bwMode="auto">
                <a:xfrm>
                  <a:off x="2976" y="3312"/>
                  <a:ext cx="295" cy="294"/>
                </a:xfrm>
                <a:prstGeom prst="ellipse">
                  <a:avLst/>
                </a:prstGeom>
                <a:solidFill>
                  <a:srgbClr val="FFFFCC"/>
                </a:solidFill>
                <a:ln w="285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>
                    <a:buFontTx/>
                    <a:buNone/>
                  </a:pPr>
                  <a:endParaRPr lang="zh-CN" altLang="en-US" sz="2800"/>
                </a:p>
              </p:txBody>
            </p:sp>
            <p:sp>
              <p:nvSpPr>
                <p:cNvPr id="41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2928" y="3312"/>
                  <a:ext cx="40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10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</a:t>
                  </a:r>
                  <a:r>
                    <a:rPr kumimoji="0" lang="en-US" altLang="zh-CN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V1</a:t>
                  </a:r>
                </a:p>
              </p:txBody>
            </p:sp>
          </p:grpSp>
        </p:grpSp>
      </p:grpSp>
      <p:grpSp>
        <p:nvGrpSpPr>
          <p:cNvPr id="52" name="Group 56"/>
          <p:cNvGrpSpPr>
            <a:grpSpLocks/>
          </p:cNvGrpSpPr>
          <p:nvPr/>
        </p:nvGrpSpPr>
        <p:grpSpPr bwMode="auto">
          <a:xfrm>
            <a:off x="2811941" y="3913155"/>
            <a:ext cx="685800" cy="1462087"/>
            <a:chOff x="3600" y="2736"/>
            <a:chExt cx="432" cy="921"/>
          </a:xfrm>
        </p:grpSpPr>
        <p:sp>
          <p:nvSpPr>
            <p:cNvPr id="53" name="Line 57"/>
            <p:cNvSpPr>
              <a:spLocks noChangeShapeType="1"/>
            </p:cNvSpPr>
            <p:nvPr/>
          </p:nvSpPr>
          <p:spPr bwMode="auto">
            <a:xfrm>
              <a:off x="3806" y="2999"/>
              <a:ext cx="0" cy="369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4" name="Group 58"/>
            <p:cNvGrpSpPr>
              <a:grpSpLocks/>
            </p:cNvGrpSpPr>
            <p:nvPr/>
          </p:nvGrpSpPr>
          <p:grpSpPr bwMode="auto">
            <a:xfrm>
              <a:off x="3600" y="3360"/>
              <a:ext cx="408" cy="297"/>
              <a:chOff x="432" y="1680"/>
              <a:chExt cx="408" cy="297"/>
            </a:xfrm>
          </p:grpSpPr>
          <p:sp>
            <p:nvSpPr>
              <p:cNvPr id="58" name="Oval 59"/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59" name="Text Box 60"/>
              <p:cNvSpPr txBox="1">
                <a:spLocks noChangeArrowheads="1"/>
              </p:cNvSpPr>
              <p:nvPr/>
            </p:nvSpPr>
            <p:spPr bwMode="auto">
              <a:xfrm>
                <a:off x="432" y="168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00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kumimoji="0" lang="en-US" altLang="zh-CN" sz="2400">
                    <a:latin typeface="黑体" panose="02010609060101010101" pitchFamily="49" charset="-122"/>
                    <a:ea typeface="黑体" panose="02010609060101010101" pitchFamily="49" charset="-122"/>
                  </a:rPr>
                  <a:t>V5</a:t>
                </a:r>
              </a:p>
            </p:txBody>
          </p:sp>
        </p:grpSp>
        <p:grpSp>
          <p:nvGrpSpPr>
            <p:cNvPr id="55" name="Group 61"/>
            <p:cNvGrpSpPr>
              <a:grpSpLocks/>
            </p:cNvGrpSpPr>
            <p:nvPr/>
          </p:nvGrpSpPr>
          <p:grpSpPr bwMode="auto">
            <a:xfrm>
              <a:off x="3624" y="2736"/>
              <a:ext cx="408" cy="297"/>
              <a:chOff x="432" y="1680"/>
              <a:chExt cx="408" cy="297"/>
            </a:xfrm>
          </p:grpSpPr>
          <p:sp>
            <p:nvSpPr>
              <p:cNvPr id="56" name="Oval 62"/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57" name="Text Box 63"/>
              <p:cNvSpPr txBox="1">
                <a:spLocks noChangeArrowheads="1"/>
              </p:cNvSpPr>
              <p:nvPr/>
            </p:nvSpPr>
            <p:spPr bwMode="auto">
              <a:xfrm>
                <a:off x="432" y="168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kumimoji="0"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V4</a:t>
                </a:r>
              </a:p>
            </p:txBody>
          </p:sp>
        </p:grpSp>
      </p:grpSp>
      <p:sp>
        <p:nvSpPr>
          <p:cNvPr id="60" name="文本框 59"/>
          <p:cNvSpPr txBox="1"/>
          <p:nvPr/>
        </p:nvSpPr>
        <p:spPr>
          <a:xfrm>
            <a:off x="1601460" y="5409399"/>
            <a:ext cx="1072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图</a:t>
            </a:r>
            <a:r>
              <a:rPr lang="en-US" altLang="zh-CN" sz="2400" dirty="0" smtClean="0">
                <a:solidFill>
                  <a:srgbClr val="FF0000"/>
                </a:solidFill>
              </a:rPr>
              <a:t>a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363669" y="5399053"/>
            <a:ext cx="1072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图</a:t>
            </a:r>
            <a:r>
              <a:rPr lang="en-US" altLang="zh-CN" sz="2400" dirty="0" smtClean="0">
                <a:solidFill>
                  <a:srgbClr val="FF0000"/>
                </a:solidFill>
              </a:rPr>
              <a:t>b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035654" y="5389287"/>
            <a:ext cx="1072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图</a:t>
            </a:r>
            <a:r>
              <a:rPr lang="en-US" altLang="zh-CN" sz="2400" dirty="0" smtClean="0">
                <a:solidFill>
                  <a:srgbClr val="FF0000"/>
                </a:solidFill>
              </a:rPr>
              <a:t>c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grpSp>
        <p:nvGrpSpPr>
          <p:cNvPr id="63" name="Group 7"/>
          <p:cNvGrpSpPr>
            <a:grpSpLocks/>
          </p:cNvGrpSpPr>
          <p:nvPr/>
        </p:nvGrpSpPr>
        <p:grpSpPr bwMode="auto">
          <a:xfrm>
            <a:off x="6866730" y="3913155"/>
            <a:ext cx="1755775" cy="1462087"/>
            <a:chOff x="1174" y="2688"/>
            <a:chExt cx="1106" cy="921"/>
          </a:xfrm>
        </p:grpSpPr>
        <p:grpSp>
          <p:nvGrpSpPr>
            <p:cNvPr id="64" name="Group 8"/>
            <p:cNvGrpSpPr>
              <a:grpSpLocks/>
            </p:cNvGrpSpPr>
            <p:nvPr/>
          </p:nvGrpSpPr>
          <p:grpSpPr bwMode="auto">
            <a:xfrm>
              <a:off x="1334" y="2823"/>
              <a:ext cx="735" cy="521"/>
              <a:chOff x="1334" y="2823"/>
              <a:chExt cx="735" cy="521"/>
            </a:xfrm>
          </p:grpSpPr>
          <p:sp>
            <p:nvSpPr>
              <p:cNvPr id="79" name="Line 10"/>
              <p:cNvSpPr>
                <a:spLocks noChangeShapeType="1"/>
              </p:cNvSpPr>
              <p:nvPr/>
            </p:nvSpPr>
            <p:spPr bwMode="auto">
              <a:xfrm>
                <a:off x="1334" y="2976"/>
                <a:ext cx="0" cy="368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" name="Line 11"/>
              <p:cNvSpPr>
                <a:spLocks noChangeShapeType="1"/>
              </p:cNvSpPr>
              <p:nvPr/>
            </p:nvSpPr>
            <p:spPr bwMode="auto">
              <a:xfrm>
                <a:off x="1494" y="2823"/>
                <a:ext cx="448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" name="Line 12"/>
              <p:cNvSpPr>
                <a:spLocks noChangeShapeType="1"/>
              </p:cNvSpPr>
              <p:nvPr/>
            </p:nvSpPr>
            <p:spPr bwMode="auto">
              <a:xfrm>
                <a:off x="2069" y="2976"/>
                <a:ext cx="0" cy="368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5" name="Group 13"/>
            <p:cNvGrpSpPr>
              <a:grpSpLocks/>
            </p:cNvGrpSpPr>
            <p:nvPr/>
          </p:nvGrpSpPr>
          <p:grpSpPr bwMode="auto">
            <a:xfrm>
              <a:off x="1174" y="2688"/>
              <a:ext cx="1106" cy="921"/>
              <a:chOff x="1174" y="2688"/>
              <a:chExt cx="1106" cy="921"/>
            </a:xfrm>
          </p:grpSpPr>
          <p:grpSp>
            <p:nvGrpSpPr>
              <p:cNvPr id="66" name="Group 14"/>
              <p:cNvGrpSpPr>
                <a:grpSpLocks/>
              </p:cNvGrpSpPr>
              <p:nvPr/>
            </p:nvGrpSpPr>
            <p:grpSpPr bwMode="auto">
              <a:xfrm>
                <a:off x="1176" y="2688"/>
                <a:ext cx="408" cy="297"/>
                <a:chOff x="432" y="1680"/>
                <a:chExt cx="408" cy="297"/>
              </a:xfrm>
            </p:grpSpPr>
            <p:sp>
              <p:nvSpPr>
                <p:cNvPr id="76" name="Oval 15"/>
                <p:cNvSpPr>
                  <a:spLocks noChangeArrowheads="1"/>
                </p:cNvSpPr>
                <p:nvPr/>
              </p:nvSpPr>
              <p:spPr bwMode="auto">
                <a:xfrm>
                  <a:off x="462" y="1683"/>
                  <a:ext cx="289" cy="294"/>
                </a:xfrm>
                <a:prstGeom prst="ellipse">
                  <a:avLst/>
                </a:prstGeom>
                <a:solidFill>
                  <a:srgbClr val="FFFFCC"/>
                </a:solidFill>
                <a:ln w="285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>
                    <a:buFontTx/>
                    <a:buNone/>
                  </a:pPr>
                  <a:endParaRPr lang="zh-CN" altLang="en-US" sz="2800"/>
                </a:p>
              </p:txBody>
            </p:sp>
            <p:sp>
              <p:nvSpPr>
                <p:cNvPr id="77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432" y="1680"/>
                  <a:ext cx="40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10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</a:t>
                  </a:r>
                  <a:r>
                    <a:rPr kumimoji="0" lang="en-US" altLang="zh-CN" sz="24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V0</a:t>
                  </a:r>
                </a:p>
              </p:txBody>
            </p:sp>
          </p:grpSp>
          <p:grpSp>
            <p:nvGrpSpPr>
              <p:cNvPr id="67" name="Group 17"/>
              <p:cNvGrpSpPr>
                <a:grpSpLocks/>
              </p:cNvGrpSpPr>
              <p:nvPr/>
            </p:nvGrpSpPr>
            <p:grpSpPr bwMode="auto">
              <a:xfrm>
                <a:off x="1872" y="3312"/>
                <a:ext cx="408" cy="297"/>
                <a:chOff x="432" y="1680"/>
                <a:chExt cx="408" cy="297"/>
              </a:xfrm>
            </p:grpSpPr>
            <p:sp>
              <p:nvSpPr>
                <p:cNvPr id="74" name="Oval 18"/>
                <p:cNvSpPr>
                  <a:spLocks noChangeArrowheads="1"/>
                </p:cNvSpPr>
                <p:nvPr/>
              </p:nvSpPr>
              <p:spPr bwMode="auto">
                <a:xfrm>
                  <a:off x="462" y="1683"/>
                  <a:ext cx="289" cy="294"/>
                </a:xfrm>
                <a:prstGeom prst="ellipse">
                  <a:avLst/>
                </a:prstGeom>
                <a:solidFill>
                  <a:srgbClr val="FFFFCC"/>
                </a:solidFill>
                <a:ln w="285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>
                    <a:buFontTx/>
                    <a:buNone/>
                  </a:pPr>
                  <a:endParaRPr lang="zh-CN" altLang="en-US" sz="2800"/>
                </a:p>
              </p:txBody>
            </p:sp>
            <p:sp>
              <p:nvSpPr>
                <p:cNvPr id="75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432" y="1680"/>
                  <a:ext cx="40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10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</a:t>
                  </a:r>
                  <a:r>
                    <a:rPr kumimoji="0" lang="en-US" altLang="zh-CN" sz="24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V2</a:t>
                  </a:r>
                </a:p>
              </p:txBody>
            </p:sp>
          </p:grpSp>
          <p:grpSp>
            <p:nvGrpSpPr>
              <p:cNvPr id="68" name="Group 20"/>
              <p:cNvGrpSpPr>
                <a:grpSpLocks/>
              </p:cNvGrpSpPr>
              <p:nvPr/>
            </p:nvGrpSpPr>
            <p:grpSpPr bwMode="auto">
              <a:xfrm>
                <a:off x="1174" y="3312"/>
                <a:ext cx="408" cy="297"/>
                <a:chOff x="432" y="1680"/>
                <a:chExt cx="408" cy="297"/>
              </a:xfrm>
            </p:grpSpPr>
            <p:sp>
              <p:nvSpPr>
                <p:cNvPr id="72" name="Oval 21"/>
                <p:cNvSpPr>
                  <a:spLocks noChangeArrowheads="1"/>
                </p:cNvSpPr>
                <p:nvPr/>
              </p:nvSpPr>
              <p:spPr bwMode="auto">
                <a:xfrm>
                  <a:off x="462" y="1683"/>
                  <a:ext cx="289" cy="294"/>
                </a:xfrm>
                <a:prstGeom prst="ellipse">
                  <a:avLst/>
                </a:prstGeom>
                <a:solidFill>
                  <a:srgbClr val="FFFFCC"/>
                </a:solidFill>
                <a:ln w="285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>
                    <a:buFontTx/>
                    <a:buNone/>
                  </a:pPr>
                  <a:endParaRPr lang="zh-CN" altLang="en-US" sz="2800"/>
                </a:p>
              </p:txBody>
            </p:sp>
            <p:sp>
              <p:nvSpPr>
                <p:cNvPr id="73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32" y="1680"/>
                  <a:ext cx="40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10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</a:t>
                  </a:r>
                  <a:r>
                    <a:rPr kumimoji="0" lang="en-US" altLang="zh-CN" sz="24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V3</a:t>
                  </a:r>
                </a:p>
              </p:txBody>
            </p:sp>
          </p:grpSp>
          <p:grpSp>
            <p:nvGrpSpPr>
              <p:cNvPr id="69" name="Group 23"/>
              <p:cNvGrpSpPr>
                <a:grpSpLocks/>
              </p:cNvGrpSpPr>
              <p:nvPr/>
            </p:nvGrpSpPr>
            <p:grpSpPr bwMode="auto">
              <a:xfrm>
                <a:off x="1872" y="2688"/>
                <a:ext cx="408" cy="294"/>
                <a:chOff x="2928" y="3312"/>
                <a:chExt cx="408" cy="294"/>
              </a:xfrm>
            </p:grpSpPr>
            <p:sp>
              <p:nvSpPr>
                <p:cNvPr id="70" name="Oval 24"/>
                <p:cNvSpPr>
                  <a:spLocks noChangeArrowheads="1"/>
                </p:cNvSpPr>
                <p:nvPr/>
              </p:nvSpPr>
              <p:spPr bwMode="auto">
                <a:xfrm>
                  <a:off x="2976" y="3312"/>
                  <a:ext cx="295" cy="294"/>
                </a:xfrm>
                <a:prstGeom prst="ellipse">
                  <a:avLst/>
                </a:prstGeom>
                <a:solidFill>
                  <a:srgbClr val="FFFFCC"/>
                </a:solidFill>
                <a:ln w="285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>
                    <a:buFontTx/>
                    <a:buNone/>
                  </a:pPr>
                  <a:endParaRPr lang="zh-CN" altLang="en-US" sz="2800"/>
                </a:p>
              </p:txBody>
            </p:sp>
            <p:sp>
              <p:nvSpPr>
                <p:cNvPr id="71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928" y="3312"/>
                  <a:ext cx="40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10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</a:t>
                  </a:r>
                  <a:r>
                    <a:rPr kumimoji="0" lang="en-US" altLang="zh-CN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V1</a:t>
                  </a:r>
                </a:p>
              </p:txBody>
            </p:sp>
          </p:grpSp>
        </p:grpSp>
      </p:grpSp>
      <p:sp>
        <p:nvSpPr>
          <p:cNvPr id="82" name="文本框 81"/>
          <p:cNvSpPr txBox="1"/>
          <p:nvPr/>
        </p:nvSpPr>
        <p:spPr>
          <a:xfrm>
            <a:off x="7385317" y="5338167"/>
            <a:ext cx="1072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图</a:t>
            </a:r>
            <a:r>
              <a:rPr lang="en-US" altLang="zh-CN" sz="2400" dirty="0" smtClean="0">
                <a:solidFill>
                  <a:srgbClr val="FF0000"/>
                </a:solidFill>
              </a:rPr>
              <a:t>d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3" name="墨迹 22"/>
              <p14:cNvContentPartPr/>
              <p14:nvPr/>
            </p14:nvContentPartPr>
            <p14:xfrm>
              <a:off x="978120" y="393840"/>
              <a:ext cx="7156800" cy="5734440"/>
            </p14:xfrm>
          </p:contentPart>
        </mc:Choice>
        <mc:Fallback>
          <p:pic>
            <p:nvPicPr>
              <p:cNvPr id="23" name="墨迹 2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8760" y="384480"/>
                <a:ext cx="7175520" cy="575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523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826885" y="2738735"/>
            <a:ext cx="349023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dirty="0" smtClean="0">
                <a:ln/>
                <a:solidFill>
                  <a:schemeClr val="accent3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谢谢！</a:t>
            </a:r>
            <a:endParaRPr lang="en-US" altLang="zh-CN" sz="5400" b="1" cap="none" spc="0" dirty="0" smtClean="0">
              <a:ln/>
              <a:solidFill>
                <a:schemeClr val="accent3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20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71735" y="1960581"/>
            <a:ext cx="5349807" cy="3672408"/>
            <a:chOff x="1603484" y="1616224"/>
            <a:chExt cx="8200884" cy="489654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3484" y="1616224"/>
              <a:ext cx="8200884" cy="4896544"/>
            </a:xfrm>
            <a:prstGeom prst="rect">
              <a:avLst/>
            </a:prstGeom>
          </p:spPr>
        </p:pic>
        <p:sp>
          <p:nvSpPr>
            <p:cNvPr id="8" name="椭圆 7"/>
            <p:cNvSpPr/>
            <p:nvPr/>
          </p:nvSpPr>
          <p:spPr>
            <a:xfrm>
              <a:off x="3116273" y="3416424"/>
              <a:ext cx="1368152" cy="64807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" name="椭圆 8"/>
            <p:cNvSpPr/>
            <p:nvPr/>
          </p:nvSpPr>
          <p:spPr>
            <a:xfrm>
              <a:off x="7536160" y="1910735"/>
              <a:ext cx="1368152" cy="64807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" name="椭圆 9"/>
            <p:cNvSpPr/>
            <p:nvPr/>
          </p:nvSpPr>
          <p:spPr>
            <a:xfrm>
              <a:off x="7595499" y="4753612"/>
              <a:ext cx="1368152" cy="64807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椭圆 10"/>
            <p:cNvSpPr/>
            <p:nvPr/>
          </p:nvSpPr>
          <p:spPr>
            <a:xfrm>
              <a:off x="5879976" y="2973088"/>
              <a:ext cx="1368152" cy="64807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" name="椭圆 11"/>
            <p:cNvSpPr/>
            <p:nvPr/>
          </p:nvSpPr>
          <p:spPr>
            <a:xfrm>
              <a:off x="6153882" y="5469992"/>
              <a:ext cx="1368152" cy="64807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14" name="直接箭头连接符 13"/>
            <p:cNvCxnSpPr>
              <a:endCxn id="12" idx="1"/>
            </p:cNvCxnSpPr>
            <p:nvPr/>
          </p:nvCxnSpPr>
          <p:spPr>
            <a:xfrm>
              <a:off x="4348162" y="3984147"/>
              <a:ext cx="2006081" cy="158075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endCxn id="10" idx="2"/>
            </p:cNvCxnSpPr>
            <p:nvPr/>
          </p:nvCxnSpPr>
          <p:spPr>
            <a:xfrm>
              <a:off x="4431435" y="3895636"/>
              <a:ext cx="3164064" cy="1182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endCxn id="11" idx="2"/>
            </p:cNvCxnSpPr>
            <p:nvPr/>
          </p:nvCxnSpPr>
          <p:spPr>
            <a:xfrm flipV="1">
              <a:off x="4490020" y="3297124"/>
              <a:ext cx="1389956" cy="4822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7"/>
            </p:cNvCxnSpPr>
            <p:nvPr/>
          </p:nvCxnSpPr>
          <p:spPr>
            <a:xfrm flipV="1">
              <a:off x="7047767" y="2456440"/>
              <a:ext cx="632409" cy="6115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flipV="1">
              <a:off x="8060221" y="2571383"/>
              <a:ext cx="0" cy="21822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endCxn id="10" idx="1"/>
            </p:cNvCxnSpPr>
            <p:nvPr/>
          </p:nvCxnSpPr>
          <p:spPr>
            <a:xfrm>
              <a:off x="6903751" y="3597917"/>
              <a:ext cx="892109" cy="125060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endCxn id="10" idx="3"/>
            </p:cNvCxnSpPr>
            <p:nvPr/>
          </p:nvCxnSpPr>
          <p:spPr>
            <a:xfrm flipV="1">
              <a:off x="7424106" y="5306776"/>
              <a:ext cx="371754" cy="3409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4851859" y="3074697"/>
              <a:ext cx="432047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6940446" y="2368260"/>
              <a:ext cx="432047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5044547" y="3723049"/>
              <a:ext cx="503941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2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4809698" y="4492003"/>
              <a:ext cx="432047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zh-CN" altLang="en-US" sz="2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6692069" y="3719197"/>
              <a:ext cx="432047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8079888" y="3863296"/>
              <a:ext cx="432047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7175312" y="5094571"/>
              <a:ext cx="432047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5998519" y="2291290"/>
            <a:ext cx="2665690" cy="2221647"/>
            <a:chOff x="1049310" y="2510226"/>
            <a:chExt cx="3554253" cy="2962196"/>
          </a:xfrm>
        </p:grpSpPr>
        <p:grpSp>
          <p:nvGrpSpPr>
            <p:cNvPr id="52" name="组合 51"/>
            <p:cNvGrpSpPr/>
            <p:nvPr/>
          </p:nvGrpSpPr>
          <p:grpSpPr>
            <a:xfrm>
              <a:off x="3516467" y="3853789"/>
              <a:ext cx="705566" cy="648072"/>
              <a:chOff x="839416" y="3573016"/>
              <a:chExt cx="705566" cy="648072"/>
            </a:xfrm>
          </p:grpSpPr>
          <p:sp>
            <p:nvSpPr>
              <p:cNvPr id="79" name="椭圆 78"/>
              <p:cNvSpPr/>
              <p:nvPr/>
            </p:nvSpPr>
            <p:spPr>
              <a:xfrm>
                <a:off x="839416" y="3573016"/>
                <a:ext cx="648072" cy="648072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100" baseline="-25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896911" y="3635443"/>
                <a:ext cx="648071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1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</a:t>
                </a:r>
                <a:r>
                  <a:rPr lang="en-US" altLang="zh-CN" sz="2100" baseline="-250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100" baseline="-25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2286833" y="2824971"/>
              <a:ext cx="705566" cy="648072"/>
              <a:chOff x="839416" y="3573016"/>
              <a:chExt cx="705566" cy="648072"/>
            </a:xfrm>
          </p:grpSpPr>
          <p:sp>
            <p:nvSpPr>
              <p:cNvPr id="77" name="椭圆 76"/>
              <p:cNvSpPr/>
              <p:nvPr/>
            </p:nvSpPr>
            <p:spPr>
              <a:xfrm>
                <a:off x="839416" y="3573016"/>
                <a:ext cx="648072" cy="648072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100" baseline="-25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896911" y="3635443"/>
                <a:ext cx="648071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1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</a:t>
                </a:r>
                <a:r>
                  <a:rPr lang="en-US" altLang="zh-CN" sz="2100" baseline="-250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100" baseline="-25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4" name="组合 53"/>
            <p:cNvGrpSpPr/>
            <p:nvPr/>
          </p:nvGrpSpPr>
          <p:grpSpPr>
            <a:xfrm>
              <a:off x="1049310" y="3821251"/>
              <a:ext cx="705566" cy="648072"/>
              <a:chOff x="839416" y="3573016"/>
              <a:chExt cx="705566" cy="648072"/>
            </a:xfrm>
          </p:grpSpPr>
          <p:sp>
            <p:nvSpPr>
              <p:cNvPr id="75" name="椭圆 74"/>
              <p:cNvSpPr/>
              <p:nvPr/>
            </p:nvSpPr>
            <p:spPr>
              <a:xfrm>
                <a:off x="839416" y="3573016"/>
                <a:ext cx="648072" cy="648072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100" baseline="-25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896911" y="3635443"/>
                <a:ext cx="648071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1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</a:t>
                </a:r>
                <a:r>
                  <a:rPr lang="en-US" altLang="zh-CN" sz="2100" baseline="-250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sz="2100" baseline="-25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2315580" y="4824350"/>
              <a:ext cx="705566" cy="648072"/>
              <a:chOff x="839416" y="3573016"/>
              <a:chExt cx="705566" cy="648072"/>
            </a:xfrm>
          </p:grpSpPr>
          <p:sp>
            <p:nvSpPr>
              <p:cNvPr id="73" name="椭圆 72"/>
              <p:cNvSpPr/>
              <p:nvPr/>
            </p:nvSpPr>
            <p:spPr>
              <a:xfrm>
                <a:off x="839416" y="3573016"/>
                <a:ext cx="648072" cy="648072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100" baseline="-25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896911" y="3635443"/>
                <a:ext cx="648071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1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</a:t>
                </a:r>
                <a:r>
                  <a:rPr lang="en-US" altLang="zh-CN" sz="2100" baseline="-250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100" baseline="-25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6" name="组合 55"/>
            <p:cNvGrpSpPr/>
            <p:nvPr/>
          </p:nvGrpSpPr>
          <p:grpSpPr>
            <a:xfrm>
              <a:off x="3897997" y="2581780"/>
              <a:ext cx="705566" cy="648072"/>
              <a:chOff x="839416" y="3573016"/>
              <a:chExt cx="705566" cy="648072"/>
            </a:xfrm>
          </p:grpSpPr>
          <p:sp>
            <p:nvSpPr>
              <p:cNvPr id="71" name="椭圆 70"/>
              <p:cNvSpPr/>
              <p:nvPr/>
            </p:nvSpPr>
            <p:spPr>
              <a:xfrm>
                <a:off x="839416" y="3573016"/>
                <a:ext cx="648072" cy="648072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100" baseline="-25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896911" y="3635443"/>
                <a:ext cx="648071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1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</a:t>
                </a:r>
                <a:r>
                  <a:rPr lang="en-US" altLang="zh-CN" sz="2100" baseline="-250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100" baseline="-25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57" name="直接箭头连接符 56"/>
            <p:cNvCxnSpPr/>
            <p:nvPr/>
          </p:nvCxnSpPr>
          <p:spPr>
            <a:xfrm flipV="1">
              <a:off x="1659968" y="3334553"/>
              <a:ext cx="684359" cy="5945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endCxn id="79" idx="2"/>
            </p:cNvCxnSpPr>
            <p:nvPr/>
          </p:nvCxnSpPr>
          <p:spPr>
            <a:xfrm flipV="1">
              <a:off x="1717462" y="4177825"/>
              <a:ext cx="1799005" cy="486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75" idx="5"/>
            </p:cNvCxnSpPr>
            <p:nvPr/>
          </p:nvCxnSpPr>
          <p:spPr>
            <a:xfrm>
              <a:off x="1602474" y="4374415"/>
              <a:ext cx="799347" cy="5816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endCxn id="71" idx="2"/>
            </p:cNvCxnSpPr>
            <p:nvPr/>
          </p:nvCxnSpPr>
          <p:spPr>
            <a:xfrm flipV="1">
              <a:off x="2941887" y="2905816"/>
              <a:ext cx="956110" cy="11686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 flipV="1">
              <a:off x="3914226" y="3244523"/>
              <a:ext cx="191692" cy="62581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/>
            <p:nvPr/>
          </p:nvCxnSpPr>
          <p:spPr>
            <a:xfrm flipV="1">
              <a:off x="2902982" y="4406897"/>
              <a:ext cx="684359" cy="5185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endCxn id="79" idx="1"/>
            </p:cNvCxnSpPr>
            <p:nvPr/>
          </p:nvCxnSpPr>
          <p:spPr>
            <a:xfrm>
              <a:off x="2842712" y="3404816"/>
              <a:ext cx="768663" cy="5438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/>
            <p:cNvSpPr txBox="1"/>
            <p:nvPr/>
          </p:nvSpPr>
          <p:spPr>
            <a:xfrm>
              <a:off x="1621181" y="3186585"/>
              <a:ext cx="389071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1955257" y="3746911"/>
              <a:ext cx="389071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2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1621181" y="4561322"/>
              <a:ext cx="389071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zh-CN" altLang="en-US" sz="2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3129058" y="2510226"/>
              <a:ext cx="389071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3100715" y="3200289"/>
              <a:ext cx="389071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3987632" y="3399014"/>
              <a:ext cx="389071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3127396" y="4564922"/>
              <a:ext cx="389071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5" name="文本占位符 9"/>
          <p:cNvSpPr txBox="1">
            <a:spLocks/>
          </p:cNvSpPr>
          <p:nvPr/>
        </p:nvSpPr>
        <p:spPr>
          <a:xfrm>
            <a:off x="6546499" y="4521090"/>
            <a:ext cx="2197816" cy="594354"/>
          </a:xfrm>
          <a:prstGeom prst="rect">
            <a:avLst/>
          </a:prstGeom>
          <a:noFill/>
        </p:spPr>
        <p:txBody>
          <a:bodyPr vert="horz" lIns="68580" tIns="34290" rIns="68580" bIns="3429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400" b="0" kern="1200" cap="none">
                <a:solidFill>
                  <a:schemeClr val="accent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带权有向图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标题 1"/>
          <p:cNvSpPr>
            <a:spLocks noGrp="1"/>
          </p:cNvSpPr>
          <p:nvPr>
            <p:ph type="title"/>
          </p:nvPr>
        </p:nvSpPr>
        <p:spPr>
          <a:xfrm>
            <a:off x="838200" y="642237"/>
            <a:ext cx="7454900" cy="756882"/>
          </a:xfrm>
        </p:spPr>
        <p:txBody>
          <a:bodyPr/>
          <a:lstStyle/>
          <a:p>
            <a:r>
              <a:rPr lang="zh-CN" altLang="en-US" dirty="0"/>
              <a:t>最</a:t>
            </a:r>
            <a:r>
              <a:rPr lang="zh-CN" altLang="en-US" dirty="0" smtClean="0"/>
              <a:t>短路径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5074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表格 83"/>
          <p:cNvGraphicFramePr>
            <a:graphicFrameLocks noGrp="1"/>
          </p:cNvGraphicFramePr>
          <p:nvPr>
            <p:extLst/>
          </p:nvPr>
        </p:nvGraphicFramePr>
        <p:xfrm>
          <a:off x="4009598" y="2123313"/>
          <a:ext cx="3942439" cy="29488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102"/>
                <a:gridCol w="1566174"/>
                <a:gridCol w="1458163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课程代号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课程名称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先修课程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</a:tr>
              <a:tr h="3012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en-US" altLang="zh-CN" sz="1400" baseline="-25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baseline="-25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高等数学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2F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2F6"/>
                    </a:solidFill>
                  </a:tcPr>
                </a:tc>
              </a:tr>
              <a:tr h="291093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en-US" altLang="zh-CN" sz="1400" baseline="-25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400" baseline="-25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程序设计基础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en-US" altLang="zh-CN" sz="1400" baseline="-25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400" baseline="-25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2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离散数学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2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en-US" altLang="zh-CN" sz="1400" baseline="-25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en-US" altLang="zh-CN" sz="1400" baseline="-25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400" baseline="-25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2F6"/>
                    </a:solidFill>
                  </a:tcPr>
                </a:tc>
              </a:tr>
              <a:tr h="30129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en-US" altLang="zh-CN" sz="1400" baseline="-25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400" baseline="-25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数据结构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en-US" altLang="zh-CN" sz="1400" baseline="-25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en-US" altLang="zh-CN" sz="1400" baseline="-25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400" baseline="-25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129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en-US" altLang="zh-CN" sz="1400" baseline="-25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1400" baseline="-25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2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高级语言程序设计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2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en-US" altLang="zh-CN" sz="1400" baseline="-25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400" baseline="-25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2F6"/>
                    </a:solidFill>
                  </a:tcPr>
                </a:tc>
              </a:tr>
              <a:tr h="30129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en-US" altLang="zh-CN" sz="1400" baseline="-25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1400" baseline="-25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编译方法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en-US" altLang="zh-CN" sz="1400" baseline="-25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en-US" altLang="zh-CN" sz="1400" baseline="-25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1400" baseline="-25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714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en-US" altLang="zh-CN" sz="1400" baseline="-25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1400" baseline="-25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操作系统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2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en-US" altLang="zh-CN" sz="1400" baseline="-25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en-US" altLang="zh-CN" sz="1400" baseline="-25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altLang="en-US" sz="1400" baseline="-25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2F6"/>
                    </a:solidFill>
                  </a:tcPr>
                </a:tc>
              </a:tr>
              <a:tr h="30129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en-US" altLang="zh-CN" sz="1400" baseline="-25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1400" baseline="-25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普通物理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en-US" altLang="zh-CN" sz="1400" baseline="-25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baseline="-25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684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en-US" altLang="zh-CN" sz="1400" baseline="-25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altLang="en-US" sz="1400" baseline="-25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计算机原理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2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en-US" altLang="zh-CN" sz="1400" baseline="-25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1400" baseline="-25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2F6"/>
                    </a:solidFill>
                  </a:tcPr>
                </a:tc>
              </a:tr>
            </a:tbl>
          </a:graphicData>
        </a:graphic>
      </p:graphicFrame>
      <p:sp>
        <p:nvSpPr>
          <p:cNvPr id="86" name="右箭头标注 85"/>
          <p:cNvSpPr/>
          <p:nvPr/>
        </p:nvSpPr>
        <p:spPr>
          <a:xfrm>
            <a:off x="683568" y="2133463"/>
            <a:ext cx="3240360" cy="2923442"/>
          </a:xfrm>
          <a:prstGeom prst="rightArrowCallout">
            <a:avLst>
              <a:gd name="adj1" fmla="val 7875"/>
              <a:gd name="adj2" fmla="val 14173"/>
              <a:gd name="adj3" fmla="val 12787"/>
              <a:gd name="adj4" fmla="val 80271"/>
            </a:avLst>
          </a:prstGeom>
          <a:solidFill>
            <a:schemeClr val="bg1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请画出右表对应的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AOV-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网，并给出排课方案。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642237"/>
            <a:ext cx="7454900" cy="756882"/>
          </a:xfrm>
        </p:spPr>
        <p:txBody>
          <a:bodyPr/>
          <a:lstStyle/>
          <a:p>
            <a:r>
              <a:rPr lang="zh-CN" altLang="en-US" dirty="0" smtClean="0"/>
              <a:t>拓扑排序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5813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634" y="1980352"/>
            <a:ext cx="6642738" cy="3698270"/>
          </a:xfrm>
          <a:ln w="12700">
            <a:solidFill>
              <a:srgbClr val="0000FF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626" y="2402886"/>
            <a:ext cx="6642738" cy="1665515"/>
          </a:xfrm>
          <a:prstGeom prst="rect">
            <a:avLst/>
          </a:prstGeom>
          <a:ln w="12700">
            <a:solidFill>
              <a:srgbClr val="0000FF"/>
            </a:solidFill>
          </a:ln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642237"/>
            <a:ext cx="7454900" cy="756882"/>
          </a:xfrm>
        </p:spPr>
        <p:txBody>
          <a:bodyPr/>
          <a:lstStyle/>
          <a:p>
            <a:r>
              <a:rPr lang="zh-CN" altLang="en-US" dirty="0" smtClean="0"/>
              <a:t>关键路径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0533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384" y="1970838"/>
            <a:ext cx="6130967" cy="1832142"/>
          </a:xfrm>
          <a:prstGeom prst="rect">
            <a:avLst/>
          </a:prstGeom>
          <a:ln w="12700">
            <a:solidFill>
              <a:srgbClr val="0000FF"/>
            </a:solidFill>
          </a:ln>
        </p:spPr>
      </p:pic>
      <p:cxnSp>
        <p:nvCxnSpPr>
          <p:cNvPr id="20" name="直接箭头连接符 19"/>
          <p:cNvCxnSpPr/>
          <p:nvPr/>
        </p:nvCxnSpPr>
        <p:spPr>
          <a:xfrm flipV="1">
            <a:off x="5698090" y="4771850"/>
            <a:ext cx="780758" cy="3874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4459436" y="4295841"/>
            <a:ext cx="726795" cy="37795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4542786" y="4848582"/>
            <a:ext cx="639927" cy="385081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2506175" y="4793184"/>
            <a:ext cx="653107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675623" y="4931109"/>
            <a:ext cx="540720" cy="304266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2519367" y="4479576"/>
            <a:ext cx="711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A=1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527195" y="4091292"/>
            <a:ext cx="625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B=2</a:t>
            </a:r>
            <a:endParaRPr lang="zh-CN" altLang="en-US" sz="15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294170" y="4572713"/>
            <a:ext cx="646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C=2</a:t>
            </a:r>
            <a:endParaRPr lang="zh-CN" altLang="en-US" sz="15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521758" y="5096916"/>
            <a:ext cx="73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D=2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801301" y="5072687"/>
            <a:ext cx="70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E=2</a:t>
            </a:r>
            <a:endParaRPr lang="zh-CN" altLang="en-US" sz="15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618796" y="4424185"/>
            <a:ext cx="741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G=1</a:t>
            </a:r>
            <a:endParaRPr lang="zh-CN" altLang="en-US" sz="15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707609" y="4103670"/>
            <a:ext cx="64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F=1</a:t>
            </a:r>
            <a:endParaRPr lang="zh-CN" altLang="en-US" sz="15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>
            <a:stCxn id="12" idx="7"/>
          </p:cNvCxnSpPr>
          <p:nvPr/>
        </p:nvCxnSpPr>
        <p:spPr>
          <a:xfrm flipV="1">
            <a:off x="3595718" y="4295842"/>
            <a:ext cx="573407" cy="391181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349106" y="4394757"/>
            <a:ext cx="2368" cy="70216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1953298" y="4626262"/>
            <a:ext cx="520538" cy="468746"/>
          </a:xfrm>
          <a:prstGeom prst="ellipse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500" b="1" kern="0" baseline="-250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156162" y="4618377"/>
            <a:ext cx="514971" cy="468746"/>
          </a:xfrm>
          <a:prstGeom prst="ellipse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500" b="1" kern="0" baseline="-250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148893" y="3923745"/>
            <a:ext cx="512936" cy="468746"/>
          </a:xfrm>
          <a:prstGeom prst="ellipse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500" b="1" kern="0" baseline="-250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186181" y="5048267"/>
            <a:ext cx="494019" cy="468746"/>
          </a:xfrm>
          <a:prstGeom prst="ellipse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500" b="1" kern="0" baseline="-250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160161" y="4537477"/>
            <a:ext cx="499059" cy="468746"/>
          </a:xfrm>
          <a:prstGeom prst="ellipse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500" b="1" kern="0" baseline="-250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478849" y="4483398"/>
            <a:ext cx="499058" cy="468746"/>
          </a:xfrm>
          <a:prstGeom prst="ellipse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500" b="1" kern="0" baseline="-250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021327" y="4684859"/>
            <a:ext cx="44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baseline="-25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214271" y="4687023"/>
            <a:ext cx="44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baseline="-25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230575" y="3998203"/>
            <a:ext cx="44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baseline="-25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274971" y="5109515"/>
            <a:ext cx="44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baseline="-25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232010" y="4605895"/>
            <a:ext cx="44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baseline="-25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550240" y="4534175"/>
            <a:ext cx="44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endParaRPr lang="zh-CN" altLang="en-US" baseline="-25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2" name="标题 1"/>
          <p:cNvSpPr>
            <a:spLocks noGrp="1"/>
          </p:cNvSpPr>
          <p:nvPr>
            <p:ph type="title"/>
          </p:nvPr>
        </p:nvSpPr>
        <p:spPr>
          <a:xfrm>
            <a:off x="838200" y="642237"/>
            <a:ext cx="7454900" cy="756882"/>
          </a:xfrm>
        </p:spPr>
        <p:txBody>
          <a:bodyPr/>
          <a:lstStyle/>
          <a:p>
            <a:r>
              <a:rPr lang="zh-CN" altLang="en-US" dirty="0" smtClean="0"/>
              <a:t>关键路径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7254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  <p:bldP spid="33" grpId="0"/>
      <p:bldP spid="34" grpId="0"/>
      <p:bldP spid="12" grpId="0" animBg="1"/>
      <p:bldP spid="13" grpId="0" animBg="1"/>
      <p:bldP spid="14" grpId="0" animBg="1"/>
      <p:bldP spid="15" grpId="0" animBg="1"/>
      <p:bldP spid="36" grpId="0"/>
      <p:bldP spid="37" grpId="0"/>
      <p:bldP spid="38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15" y="2175063"/>
            <a:ext cx="6065192" cy="3531083"/>
          </a:xfrm>
          <a:prstGeom prst="rect">
            <a:avLst/>
          </a:prstGeom>
          <a:ln w="25400">
            <a:solidFill>
              <a:schemeClr val="accent1"/>
            </a:solidFill>
            <a:prstDash val="dash"/>
          </a:ln>
        </p:spPr>
      </p:pic>
      <p:sp>
        <p:nvSpPr>
          <p:cNvPr id="5" name="椭圆 4"/>
          <p:cNvSpPr/>
          <p:nvPr/>
        </p:nvSpPr>
        <p:spPr>
          <a:xfrm>
            <a:off x="3171422" y="2179232"/>
            <a:ext cx="1062507" cy="546404"/>
          </a:xfrm>
          <a:prstGeom prst="ellipse">
            <a:avLst/>
          </a:prstGeom>
          <a:solidFill>
            <a:schemeClr val="bg1"/>
          </a:solidFill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75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娄家庄村</a:t>
            </a:r>
          </a:p>
        </p:txBody>
      </p:sp>
      <p:sp>
        <p:nvSpPr>
          <p:cNvPr id="7" name="椭圆 6"/>
          <p:cNvSpPr/>
          <p:nvPr/>
        </p:nvSpPr>
        <p:spPr>
          <a:xfrm>
            <a:off x="5009293" y="2147250"/>
            <a:ext cx="1062507" cy="546404"/>
          </a:xfrm>
          <a:prstGeom prst="ellipse">
            <a:avLst/>
          </a:prstGeom>
          <a:solidFill>
            <a:schemeClr val="bg1"/>
          </a:solidFill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75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小河村</a:t>
            </a:r>
          </a:p>
        </p:txBody>
      </p:sp>
      <p:sp>
        <p:nvSpPr>
          <p:cNvPr id="9" name="椭圆 8"/>
          <p:cNvSpPr/>
          <p:nvPr/>
        </p:nvSpPr>
        <p:spPr>
          <a:xfrm>
            <a:off x="5605604" y="3514399"/>
            <a:ext cx="1062507" cy="546404"/>
          </a:xfrm>
          <a:prstGeom prst="ellipse">
            <a:avLst/>
          </a:prstGeom>
          <a:solidFill>
            <a:schemeClr val="bg1"/>
          </a:solidFill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75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刘家庄村</a:t>
            </a:r>
          </a:p>
        </p:txBody>
      </p:sp>
      <p:sp>
        <p:nvSpPr>
          <p:cNvPr id="10" name="椭圆 9"/>
          <p:cNvSpPr/>
          <p:nvPr/>
        </p:nvSpPr>
        <p:spPr>
          <a:xfrm>
            <a:off x="3944170" y="4696196"/>
            <a:ext cx="1062507" cy="546404"/>
          </a:xfrm>
          <a:prstGeom prst="ellipse">
            <a:avLst/>
          </a:prstGeom>
          <a:solidFill>
            <a:schemeClr val="bg1"/>
          </a:solidFill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75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韩家庄村</a:t>
            </a:r>
          </a:p>
        </p:txBody>
      </p:sp>
      <p:sp>
        <p:nvSpPr>
          <p:cNvPr id="11" name="椭圆 10"/>
          <p:cNvSpPr/>
          <p:nvPr/>
        </p:nvSpPr>
        <p:spPr>
          <a:xfrm>
            <a:off x="2320073" y="3419107"/>
            <a:ext cx="1062507" cy="546404"/>
          </a:xfrm>
          <a:prstGeom prst="ellipse">
            <a:avLst/>
          </a:prstGeom>
          <a:solidFill>
            <a:schemeClr val="bg1"/>
          </a:solidFill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75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杜家庄村</a:t>
            </a:r>
          </a:p>
        </p:txBody>
      </p:sp>
      <p:cxnSp>
        <p:nvCxnSpPr>
          <p:cNvPr id="6" name="直接连接符 5"/>
          <p:cNvCxnSpPr>
            <a:endCxn id="5" idx="3"/>
          </p:cNvCxnSpPr>
          <p:nvPr/>
        </p:nvCxnSpPr>
        <p:spPr>
          <a:xfrm flipV="1">
            <a:off x="2874669" y="2645617"/>
            <a:ext cx="452354" cy="77349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3240491" y="2589988"/>
            <a:ext cx="1832748" cy="916082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5" idx="6"/>
            <a:endCxn id="7" idx="2"/>
          </p:cNvCxnSpPr>
          <p:nvPr/>
        </p:nvCxnSpPr>
        <p:spPr>
          <a:xfrm flipV="1">
            <a:off x="4233929" y="2420452"/>
            <a:ext cx="775364" cy="31982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5" idx="5"/>
          </p:cNvCxnSpPr>
          <p:nvPr/>
        </p:nvCxnSpPr>
        <p:spPr>
          <a:xfrm>
            <a:off x="4078329" y="2645617"/>
            <a:ext cx="1625365" cy="1023153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382580" y="3723495"/>
            <a:ext cx="2223025" cy="37082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3078423" y="3885428"/>
            <a:ext cx="931429" cy="942247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768448" y="2721467"/>
            <a:ext cx="511487" cy="1974728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 flipV="1">
            <a:off x="5642931" y="2708875"/>
            <a:ext cx="350727" cy="797195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4627671" y="2657530"/>
            <a:ext cx="629820" cy="2038665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0" idx="7"/>
            <a:endCxn id="9" idx="3"/>
          </p:cNvCxnSpPr>
          <p:nvPr/>
        </p:nvCxnSpPr>
        <p:spPr>
          <a:xfrm flipV="1">
            <a:off x="4851077" y="3980784"/>
            <a:ext cx="910128" cy="795431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4408927" y="2104618"/>
            <a:ext cx="3223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21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865100" y="2723760"/>
            <a:ext cx="3223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1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768203" y="3997470"/>
            <a:ext cx="6064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21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560281" y="4150590"/>
            <a:ext cx="3223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21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279830" y="4250632"/>
            <a:ext cx="3223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21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4304095" y="2537719"/>
            <a:ext cx="3223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1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776080" y="2798986"/>
            <a:ext cx="3223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1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103520" y="4036442"/>
            <a:ext cx="60108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21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3271175" y="3036660"/>
            <a:ext cx="5152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21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297096" y="3400687"/>
            <a:ext cx="3223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21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标题 1"/>
          <p:cNvSpPr>
            <a:spLocks noGrp="1"/>
          </p:cNvSpPr>
          <p:nvPr>
            <p:ph type="title"/>
          </p:nvPr>
        </p:nvSpPr>
        <p:spPr>
          <a:xfrm>
            <a:off x="838200" y="642237"/>
            <a:ext cx="7454900" cy="756882"/>
          </a:xfrm>
        </p:spPr>
        <p:txBody>
          <a:bodyPr/>
          <a:lstStyle/>
          <a:p>
            <a:r>
              <a:rPr lang="zh-CN" altLang="en-US" dirty="0" smtClean="0"/>
              <a:t>最小生成树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54139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图的定义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914400" eaLnBrk="0" fontAlgn="base" hangingPunct="0">
              <a:spcAft>
                <a:spcPct val="0"/>
              </a:spcAft>
              <a:buFontTx/>
              <a:buNone/>
            </a:pPr>
            <a:r>
              <a:rPr lang="en-US" altLang="zh-CN" sz="2800" dirty="0" smtClean="0">
                <a:solidFill>
                  <a:srgbClr val="000000"/>
                </a:solidFill>
                <a:sym typeface="Symbol" panose="05050102010706020507" pitchFamily="18" charset="2"/>
              </a:rPr>
              <a:t>G=(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V,E)</a:t>
            </a:r>
          </a:p>
          <a:p>
            <a:pPr defTabSz="914400" eaLnBrk="0" fontAlgn="base" hangingPunct="0">
              <a:spcAft>
                <a:spcPct val="0"/>
              </a:spcAft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  V</a:t>
            </a:r>
            <a:r>
              <a:rPr lang="zh-CN" altLang="en-US" sz="2800" dirty="0">
                <a:solidFill>
                  <a:srgbClr val="000000"/>
                </a:solidFill>
                <a:sym typeface="Symbol" panose="05050102010706020507" pitchFamily="18" charset="2"/>
              </a:rPr>
              <a:t>：顶点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en-US" sz="2800" dirty="0">
                <a:solidFill>
                  <a:srgbClr val="000000"/>
                </a:solidFill>
                <a:sym typeface="Symbol" panose="05050102010706020507" pitchFamily="18" charset="2"/>
              </a:rPr>
              <a:t>数据元素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)</a:t>
            </a:r>
            <a:r>
              <a:rPr lang="zh-CN" altLang="en-US" sz="2800" dirty="0">
                <a:solidFill>
                  <a:srgbClr val="000000"/>
                </a:solidFill>
                <a:sym typeface="Symbol" panose="05050102010706020507" pitchFamily="18" charset="2"/>
              </a:rPr>
              <a:t>的</a:t>
            </a:r>
            <a:r>
              <a:rPr lang="zh-CN" altLang="en-US" sz="2800" dirty="0">
                <a:solidFill>
                  <a:srgbClr val="FF3300"/>
                </a:solidFill>
                <a:sym typeface="Symbol" panose="05050102010706020507" pitchFamily="18" charset="2"/>
              </a:rPr>
              <a:t>有穷非空</a:t>
            </a:r>
            <a:r>
              <a:rPr lang="zh-CN" altLang="en-US" sz="2800" dirty="0">
                <a:solidFill>
                  <a:srgbClr val="000000"/>
                </a:solidFill>
                <a:sym typeface="Symbol" panose="05050102010706020507" pitchFamily="18" charset="2"/>
              </a:rPr>
              <a:t>集合；</a:t>
            </a:r>
          </a:p>
          <a:p>
            <a:pPr defTabSz="914400" eaLnBrk="0" fontAlgn="base" hangingPunct="0">
              <a:spcAft>
                <a:spcPct val="0"/>
              </a:spcAft>
              <a:buFontTx/>
              <a:buNone/>
            </a:pPr>
            <a:r>
              <a:rPr lang="zh-CN" altLang="en-US" sz="2800" dirty="0">
                <a:solidFill>
                  <a:srgbClr val="000000"/>
                </a:solidFill>
                <a:sym typeface="Symbol" panose="05050102010706020507" pitchFamily="18" charset="2"/>
              </a:rPr>
              <a:t>  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E</a:t>
            </a:r>
            <a:r>
              <a:rPr lang="zh-CN" altLang="en-US" sz="2800" dirty="0">
                <a:solidFill>
                  <a:srgbClr val="000000"/>
                </a:solidFill>
                <a:sym typeface="Symbol" panose="05050102010706020507" pitchFamily="18" charset="2"/>
              </a:rPr>
              <a:t>：边的</a:t>
            </a:r>
            <a:r>
              <a:rPr lang="zh-CN" altLang="en-US" sz="2800" dirty="0">
                <a:solidFill>
                  <a:srgbClr val="FF3300"/>
                </a:solidFill>
                <a:sym typeface="Symbol" panose="05050102010706020507" pitchFamily="18" charset="2"/>
              </a:rPr>
              <a:t>有穷</a:t>
            </a:r>
            <a:r>
              <a:rPr lang="zh-CN" altLang="en-US" sz="2800" dirty="0">
                <a:solidFill>
                  <a:srgbClr val="000000"/>
                </a:solidFill>
                <a:sym typeface="Symbol" panose="05050102010706020507" pitchFamily="18" charset="2"/>
              </a:rPr>
              <a:t>集合。</a:t>
            </a:r>
          </a:p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161" y="3412977"/>
            <a:ext cx="2076450" cy="18859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204" y="3211271"/>
            <a:ext cx="2152650" cy="19526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565650" y="5829670"/>
            <a:ext cx="1707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+mj-ea"/>
                <a:ea typeface="+mj-ea"/>
              </a:rPr>
              <a:t>有向图</a:t>
            </a:r>
            <a:r>
              <a:rPr lang="en-US" altLang="zh-CN" sz="2400" dirty="0" smtClean="0">
                <a:solidFill>
                  <a:srgbClr val="FF0000"/>
                </a:solidFill>
                <a:latin typeface="+mj-ea"/>
                <a:ea typeface="+mj-ea"/>
              </a:rPr>
              <a:t>G2</a:t>
            </a:r>
            <a:endParaRPr lang="zh-CN" altLang="en-US" sz="24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07211" y="5814340"/>
            <a:ext cx="1707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无</a:t>
            </a:r>
            <a:r>
              <a:rPr lang="zh-CN" altLang="en-US" sz="2400" dirty="0" smtClean="0">
                <a:solidFill>
                  <a:srgbClr val="FF0000"/>
                </a:solidFill>
                <a:latin typeface="+mj-ea"/>
                <a:ea typeface="+mj-ea"/>
              </a:rPr>
              <a:t>向图</a:t>
            </a:r>
            <a:r>
              <a:rPr lang="en-US" altLang="zh-CN" sz="2400" dirty="0" smtClean="0">
                <a:solidFill>
                  <a:srgbClr val="FF0000"/>
                </a:solidFill>
                <a:latin typeface="+mj-ea"/>
                <a:ea typeface="+mj-ea"/>
              </a:rPr>
              <a:t>G1</a:t>
            </a:r>
            <a:endParaRPr lang="zh-CN" altLang="en-US" sz="24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07211" y="5268035"/>
            <a:ext cx="1920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+mj-ea"/>
                <a:ea typeface="+mj-ea"/>
              </a:rPr>
              <a:t>边（</a:t>
            </a:r>
            <a:r>
              <a:rPr lang="en-US" altLang="zh-CN" sz="2800" dirty="0" smtClean="0">
                <a:latin typeface="+mj-ea"/>
                <a:ea typeface="+mj-ea"/>
              </a:rPr>
              <a:t>v</a:t>
            </a:r>
            <a:r>
              <a:rPr lang="en-US" altLang="zh-CN" sz="2800" baseline="-25000" dirty="0" smtClean="0">
                <a:latin typeface="+mj-ea"/>
                <a:ea typeface="+mj-ea"/>
              </a:rPr>
              <a:t>1</a:t>
            </a:r>
            <a:r>
              <a:rPr lang="zh-CN" altLang="en-US" sz="2800" dirty="0" smtClean="0">
                <a:latin typeface="+mj-ea"/>
                <a:ea typeface="+mj-ea"/>
              </a:rPr>
              <a:t>，</a:t>
            </a:r>
            <a:r>
              <a:rPr lang="en-US" altLang="zh-CN" sz="2800" dirty="0" smtClean="0">
                <a:latin typeface="+mj-ea"/>
                <a:ea typeface="+mj-ea"/>
              </a:rPr>
              <a:t>v</a:t>
            </a:r>
            <a:r>
              <a:rPr lang="en-US" altLang="zh-CN" sz="2800" baseline="-25000" dirty="0">
                <a:latin typeface="+mj-ea"/>
                <a:ea typeface="+mj-ea"/>
              </a:rPr>
              <a:t>2</a:t>
            </a:r>
            <a:r>
              <a:rPr lang="zh-CN" altLang="en-US" sz="2800" dirty="0" smtClean="0">
                <a:latin typeface="+mj-ea"/>
                <a:ea typeface="+mj-ea"/>
              </a:rPr>
              <a:t>）</a:t>
            </a:r>
            <a:endParaRPr lang="zh-CN" altLang="en-US" sz="2800" dirty="0">
              <a:latin typeface="+mj-ea"/>
              <a:ea typeface="+mj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491691" y="5333466"/>
            <a:ext cx="2231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+mj-ea"/>
                <a:ea typeface="+mj-ea"/>
              </a:rPr>
              <a:t>弧</a:t>
            </a:r>
            <a:r>
              <a:rPr lang="en-US" altLang="zh-CN" sz="2800" dirty="0">
                <a:latin typeface="+mj-ea"/>
                <a:ea typeface="+mj-ea"/>
              </a:rPr>
              <a:t>&lt;</a:t>
            </a:r>
            <a:r>
              <a:rPr lang="en-US" altLang="zh-CN" sz="2800" dirty="0" smtClean="0">
                <a:latin typeface="+mj-ea"/>
                <a:ea typeface="+mj-ea"/>
              </a:rPr>
              <a:t>v</a:t>
            </a:r>
            <a:r>
              <a:rPr lang="en-US" altLang="zh-CN" sz="2800" baseline="-25000" dirty="0">
                <a:latin typeface="+mj-ea"/>
                <a:ea typeface="+mj-ea"/>
              </a:rPr>
              <a:t>1</a:t>
            </a:r>
            <a:r>
              <a:rPr lang="zh-CN" altLang="en-US" sz="2800" dirty="0">
                <a:latin typeface="+mj-ea"/>
                <a:ea typeface="+mj-ea"/>
              </a:rPr>
              <a:t>，</a:t>
            </a:r>
            <a:r>
              <a:rPr lang="en-US" altLang="zh-CN" sz="2800" dirty="0" smtClean="0">
                <a:latin typeface="+mj-ea"/>
                <a:ea typeface="+mj-ea"/>
              </a:rPr>
              <a:t>v</a:t>
            </a:r>
            <a:r>
              <a:rPr lang="en-US" altLang="zh-CN" sz="2800" baseline="-25000" dirty="0">
                <a:latin typeface="+mj-ea"/>
                <a:ea typeface="+mj-ea"/>
              </a:rPr>
              <a:t>2</a:t>
            </a:r>
            <a:r>
              <a:rPr lang="en-US" altLang="zh-CN" sz="2800" dirty="0" smtClean="0">
                <a:latin typeface="+mj-ea"/>
                <a:ea typeface="+mj-ea"/>
              </a:rPr>
              <a:t>&gt;</a:t>
            </a:r>
            <a:endParaRPr lang="zh-CN" altLang="en-US" sz="2800" dirty="0">
              <a:latin typeface="+mj-ea"/>
              <a:ea typeface="+mj-ea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墨迹 3"/>
              <p14:cNvContentPartPr/>
              <p14:nvPr/>
            </p14:nvContentPartPr>
            <p14:xfrm>
              <a:off x="1409760" y="2050920"/>
              <a:ext cx="743400" cy="7020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00400" y="2041560"/>
                <a:ext cx="762120" cy="8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8511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图的术语</a:t>
            </a:r>
            <a:r>
              <a:rPr lang="en-US" altLang="zh-CN" dirty="0" smtClean="0"/>
              <a:t>-</a:t>
            </a:r>
            <a:r>
              <a:rPr lang="zh-CN" altLang="en-US" sz="3600" dirty="0" smtClean="0">
                <a:solidFill>
                  <a:srgbClr val="FF0000"/>
                </a:solidFill>
              </a:rPr>
              <a:t>完全图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2" y="1601634"/>
            <a:ext cx="2509838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244" y="1608199"/>
            <a:ext cx="2786063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1405690" y="4513324"/>
            <a:ext cx="1905000" cy="457200"/>
          </a:xfrm>
          <a:prstGeom prst="wedgeRectCallout">
            <a:avLst>
              <a:gd name="adj1" fmla="val -17981"/>
              <a:gd name="adj2" fmla="val -43463"/>
            </a:avLst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lvl="0" defTabSz="9144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CN" altLang="en-US" sz="2400" b="1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无向完全图</a:t>
            </a:r>
            <a:endParaRPr kumimoji="0" lang="zh-CN" altLang="en-US" sz="2400" b="1" dirty="0">
              <a:solidFill>
                <a:prstClr val="black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5057775" y="4513324"/>
            <a:ext cx="1828800" cy="457200"/>
          </a:xfrm>
          <a:prstGeom prst="wedgeRectCallout">
            <a:avLst>
              <a:gd name="adj1" fmla="val -22631"/>
              <a:gd name="adj2" fmla="val -43587"/>
            </a:avLst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有向完全图</a:t>
            </a:r>
            <a:endParaRPr kumimoji="1" lang="zh-CN" altLang="en-US" sz="2400" b="1" dirty="0">
              <a:solidFill>
                <a:prstClr val="black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147762" y="5122924"/>
            <a:ext cx="24208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dirty="0">
                <a:solidFill>
                  <a:srgbClr val="FF3300"/>
                </a:solidFill>
                <a:latin typeface="+mj-ea"/>
                <a:ea typeface="+mj-ea"/>
              </a:rPr>
              <a:t>n(n-1)/2 </a:t>
            </a:r>
            <a:r>
              <a:rPr kumimoji="1" lang="zh-CN" altLang="en-US" sz="2800" dirty="0">
                <a:solidFill>
                  <a:srgbClr val="FF3300"/>
                </a:solidFill>
                <a:latin typeface="+mj-ea"/>
                <a:ea typeface="+mj-ea"/>
              </a:rPr>
              <a:t>条边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5057775" y="5127001"/>
            <a:ext cx="20569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dirty="0">
                <a:solidFill>
                  <a:srgbClr val="FF3300"/>
                </a:solidFill>
                <a:latin typeface="+mj-ea"/>
                <a:ea typeface="+mj-ea"/>
              </a:rPr>
              <a:t>n(n-1) </a:t>
            </a:r>
            <a:r>
              <a:rPr kumimoji="1" lang="zh-CN" altLang="en-US" sz="2800" dirty="0" smtClean="0">
                <a:solidFill>
                  <a:srgbClr val="FF3300"/>
                </a:solidFill>
                <a:latin typeface="+mj-ea"/>
                <a:ea typeface="+mj-ea"/>
              </a:rPr>
              <a:t>条弧</a:t>
            </a:r>
            <a:endParaRPr kumimoji="1" lang="zh-CN" altLang="en-US" sz="2800" dirty="0">
              <a:solidFill>
                <a:srgbClr val="FF33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99065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《数据结构》课件模板（主题）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4"/>
      </a:accent6>
      <a:hlink>
        <a:srgbClr val="BB7826"/>
      </a:hlink>
      <a:folHlink>
        <a:srgbClr val="CF9C5F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《数据结构》课件模板（主题）" id="{5C8ACD28-750C-4541-9541-262B34176EAB}" vid="{901B65BB-C3E7-4170-8615-F3F6EC424D11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72CE36E-87E5-4C4F-A865-5DC85ADE5A02}">
  <we:reference id="wa104178141" version="3.10.0.124" store="zh-CN" storeType="OMEX"/>
  <we:alternateReferences>
    <we:reference id="WA104178141" version="3.10.0.124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8540</TotalTime>
  <Words>1126</Words>
  <Application>Microsoft Office PowerPoint</Application>
  <PresentationFormat>全屏显示(4:3)</PresentationFormat>
  <Paragraphs>273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7" baseType="lpstr">
      <vt:lpstr>Arial Unicode MS</vt:lpstr>
      <vt:lpstr>仿宋_GB2312</vt:lpstr>
      <vt:lpstr>黑体</vt:lpstr>
      <vt:lpstr>华文行楷</vt:lpstr>
      <vt:lpstr>楷体_GB2312</vt:lpstr>
      <vt:lpstr>宋体</vt:lpstr>
      <vt:lpstr>微软雅黑</vt:lpstr>
      <vt:lpstr>Arial</vt:lpstr>
      <vt:lpstr>Arial Black</vt:lpstr>
      <vt:lpstr>Calibri</vt:lpstr>
      <vt:lpstr>Calibri Light</vt:lpstr>
      <vt:lpstr>Symbol</vt:lpstr>
      <vt:lpstr>Times New Roman</vt:lpstr>
      <vt:lpstr>Wingdings</vt:lpstr>
      <vt:lpstr>自定义设计方案</vt:lpstr>
      <vt:lpstr>《数据结构》课件模板（主题）</vt:lpstr>
      <vt:lpstr>第6章 图</vt:lpstr>
      <vt:lpstr>图</vt:lpstr>
      <vt:lpstr>最短路径</vt:lpstr>
      <vt:lpstr>拓扑排序</vt:lpstr>
      <vt:lpstr>关键路径</vt:lpstr>
      <vt:lpstr>关键路径</vt:lpstr>
      <vt:lpstr>最小生成树</vt:lpstr>
      <vt:lpstr>图的定义</vt:lpstr>
      <vt:lpstr>图的术语-完全图</vt:lpstr>
      <vt:lpstr>图的术语-邻接、依附</vt:lpstr>
      <vt:lpstr>图的术语-邻接、依附</vt:lpstr>
      <vt:lpstr>图的术语-稀疏图、稠密图、度</vt:lpstr>
      <vt:lpstr>图的术语-稀疏图、稠密图、度</vt:lpstr>
      <vt:lpstr>图的术语-权、网</vt:lpstr>
      <vt:lpstr>图的术语-路径</vt:lpstr>
      <vt:lpstr>图的术语-路径长度</vt:lpstr>
      <vt:lpstr>图的术语-回路、简单路径、简单回路</vt:lpstr>
      <vt:lpstr>图的术语-子图</vt:lpstr>
      <vt:lpstr>图的术语-连通、连通图、强连通图</vt:lpstr>
      <vt:lpstr>图的术语-极大（小）连通子图、连通分量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最小生成树</dc:title>
  <dc:creator>Zuoping Xu</dc:creator>
  <cp:lastModifiedBy>86139</cp:lastModifiedBy>
  <cp:revision>383</cp:revision>
  <dcterms:created xsi:type="dcterms:W3CDTF">2018-08-29T00:02:05Z</dcterms:created>
  <dcterms:modified xsi:type="dcterms:W3CDTF">2022-05-04T04:52:34Z</dcterms:modified>
</cp:coreProperties>
</file>