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2" r:id="rId3"/>
    <p:sldId id="263" r:id="rId4"/>
    <p:sldId id="264" r:id="rId5"/>
    <p:sldId id="272" r:id="rId6"/>
    <p:sldId id="267" r:id="rId7"/>
    <p:sldId id="265" r:id="rId8"/>
    <p:sldId id="268" r:id="rId9"/>
    <p:sldId id="270" r:id="rId10"/>
    <p:sldId id="271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9AC40C3-3D73-2C48-BA7E-47361618B4A6}">
          <p14:sldIdLst>
            <p14:sldId id="256"/>
            <p14:sldId id="262"/>
            <p14:sldId id="263"/>
            <p14:sldId id="264"/>
            <p14:sldId id="272"/>
            <p14:sldId id="267"/>
            <p14:sldId id="265"/>
            <p14:sldId id="268"/>
            <p14:sldId id="270"/>
            <p14:sldId id="271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6395" autoAdjust="0"/>
  </p:normalViewPr>
  <p:slideViewPr>
    <p:cSldViewPr snapToGrid="0" snapToObjects="1">
      <p:cViewPr varScale="1">
        <p:scale>
          <a:sx n="110" d="100"/>
          <a:sy n="110" d="100"/>
        </p:scale>
        <p:origin x="12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4/16/22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4/16/22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4/16/22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4/16/22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4/16/22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4/16/22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4/16/22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4/16/22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4/16/22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4/16/22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4/16/22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4/16/22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3158435"/>
            <a:ext cx="7772400" cy="1642164"/>
          </a:xfrm>
        </p:spPr>
        <p:txBody>
          <a:bodyPr/>
          <a:lstStyle/>
          <a:p>
            <a:r>
              <a:rPr kumimoji="1" lang="en-US" altLang="zh-CN" sz="6000" dirty="0"/>
              <a:t>BRANDING</a:t>
            </a:r>
            <a:endParaRPr kumimoji="1"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cap="none" dirty="0"/>
              <a:t>Ver1.0</a:t>
            </a: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09057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5200" y="1282248"/>
            <a:ext cx="5848626" cy="557575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981737" y="4636218"/>
            <a:ext cx="1579219" cy="322303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81737" y="1363166"/>
            <a:ext cx="1579219" cy="322303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/>
              <a:t>Admin font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36867" y="1685469"/>
            <a:ext cx="1579219" cy="322303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393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Superlink</a:t>
            </a:r>
            <a:r>
              <a:rPr kumimoji="1" lang="en-US" altLang="zh-CN" dirty="0"/>
              <a:t> color</a:t>
            </a:r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9383" y="1645478"/>
            <a:ext cx="2199860" cy="490330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189383" y="4149352"/>
            <a:ext cx="1230242" cy="234909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128941" y="4772839"/>
            <a:ext cx="238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6600"/>
                </a:solidFill>
                <a:latin typeface="+mj-lt"/>
                <a:ea typeface="+mj-ea"/>
              </a:rPr>
              <a:t>Normal          Hover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0735" y="3562146"/>
            <a:ext cx="3045604" cy="117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4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/>
              <a:t>Company Logo-</a:t>
            </a:r>
            <a:r>
              <a:rPr kumimoji="1" lang="en-US" altLang="zh-CN" cap="none" dirty="0" err="1"/>
              <a:t>webclient</a:t>
            </a:r>
            <a:endParaRPr kumimoji="1" lang="zh-CN" altLang="en-US" cap="none" dirty="0"/>
          </a:p>
        </p:txBody>
      </p:sp>
      <p:grpSp>
        <p:nvGrpSpPr>
          <p:cNvPr id="10" name="组 9"/>
          <p:cNvGrpSpPr/>
          <p:nvPr/>
        </p:nvGrpSpPr>
        <p:grpSpPr>
          <a:xfrm>
            <a:off x="1445591" y="2552705"/>
            <a:ext cx="4802809" cy="2044700"/>
            <a:chOff x="894521" y="1377950"/>
            <a:chExt cx="4802809" cy="20447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2930" y="1377950"/>
              <a:ext cx="4724400" cy="20447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894521" y="2451654"/>
              <a:ext cx="2230784" cy="883476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08695" y="1722782"/>
              <a:ext cx="320262" cy="375478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484782" y="1968812"/>
            <a:ext cx="1057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6600"/>
                </a:solidFill>
                <a:latin typeface="+mj-lt"/>
              </a:rPr>
              <a:t>Fav</a:t>
            </a:r>
            <a:r>
              <a:rPr kumimoji="1" lang="en-US" altLang="zh-CN" dirty="0">
                <a:solidFill>
                  <a:srgbClr val="FF6600"/>
                </a:solidFill>
                <a:latin typeface="+mj-lt"/>
              </a:rPr>
              <a:t> icon</a:t>
            </a:r>
            <a:endParaRPr kumimoji="1" lang="zh-CN" altLang="en-US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02715" y="5060986"/>
            <a:ext cx="107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6600"/>
                </a:solidFill>
                <a:latin typeface="+mj-lt"/>
              </a:rPr>
              <a:t>Org logo</a:t>
            </a:r>
            <a:endParaRPr kumimoji="1" lang="zh-CN" altLang="en-US" dirty="0">
              <a:solidFill>
                <a:srgbClr val="FF6600"/>
              </a:solidFill>
              <a:latin typeface="+mj-lt"/>
            </a:endParaRPr>
          </a:p>
        </p:txBody>
      </p:sp>
      <p:cxnSp>
        <p:nvCxnSpPr>
          <p:cNvPr id="12" name="直线箭头连接符 11"/>
          <p:cNvCxnSpPr>
            <a:stCxn id="8" idx="0"/>
            <a:endCxn id="6" idx="2"/>
          </p:cNvCxnSpPr>
          <p:nvPr/>
        </p:nvCxnSpPr>
        <p:spPr>
          <a:xfrm flipV="1">
            <a:off x="2237721" y="4509885"/>
            <a:ext cx="323262" cy="551101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2" idx="2"/>
          </p:cNvCxnSpPr>
          <p:nvPr/>
        </p:nvCxnSpPr>
        <p:spPr>
          <a:xfrm flipH="1">
            <a:off x="2888267" y="2338144"/>
            <a:ext cx="125040" cy="559393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3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/>
              <a:t>Company Logo-admin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971826" y="2174736"/>
            <a:ext cx="6083300" cy="2565400"/>
            <a:chOff x="894521" y="3577258"/>
            <a:chExt cx="6083300" cy="25654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4521" y="3577258"/>
              <a:ext cx="6083300" cy="25654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898347" y="4925391"/>
              <a:ext cx="2043044" cy="375478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314173" y="3953567"/>
              <a:ext cx="2230784" cy="883476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799274" y="1666199"/>
            <a:ext cx="107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6600"/>
                </a:solidFill>
                <a:latin typeface="+mj-lt"/>
              </a:rPr>
              <a:t>Org logo</a:t>
            </a:r>
            <a:endParaRPr kumimoji="1" lang="zh-CN" altLang="en-US" dirty="0">
              <a:solidFill>
                <a:srgbClr val="FF6600"/>
              </a:solidFill>
              <a:latin typeface="+mj-lt"/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2334280" y="2035531"/>
            <a:ext cx="0" cy="51551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648492" y="2638025"/>
            <a:ext cx="121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6600"/>
                </a:solidFill>
                <a:latin typeface="+mj-lt"/>
              </a:rPr>
              <a:t>Org name</a:t>
            </a:r>
            <a:endParaRPr kumimoji="1" lang="zh-CN" altLang="en-US" dirty="0">
              <a:solidFill>
                <a:srgbClr val="FF6600"/>
              </a:solidFill>
              <a:latin typeface="+mj-lt"/>
            </a:endParaRPr>
          </a:p>
        </p:txBody>
      </p:sp>
      <p:cxnSp>
        <p:nvCxnSpPr>
          <p:cNvPr id="13" name="直线箭头连接符 12"/>
          <p:cNvCxnSpPr/>
          <p:nvPr/>
        </p:nvCxnSpPr>
        <p:spPr>
          <a:xfrm>
            <a:off x="5205585" y="3007355"/>
            <a:ext cx="0" cy="51551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13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Company color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83682" y="2929418"/>
            <a:ext cx="1302027" cy="167512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695761"/>
            <a:ext cx="9144000" cy="5631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2760870"/>
            <a:ext cx="2239997" cy="9453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" y="4604540"/>
            <a:ext cx="4914348" cy="1128889"/>
          </a:xfrm>
          <a:prstGeom prst="rect">
            <a:avLst/>
          </a:prstGeom>
        </p:spPr>
      </p:pic>
      <p:cxnSp>
        <p:nvCxnSpPr>
          <p:cNvPr id="8" name="直线箭头连接符 7"/>
          <p:cNvCxnSpPr/>
          <p:nvPr/>
        </p:nvCxnSpPr>
        <p:spPr>
          <a:xfrm flipH="1">
            <a:off x="4748696" y="1369391"/>
            <a:ext cx="66261" cy="607392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>
            <a:off x="2429566" y="2760870"/>
            <a:ext cx="66261" cy="607392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H="1">
            <a:off x="4488070" y="4140713"/>
            <a:ext cx="66261" cy="607392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15" idx="2"/>
          </p:cNvCxnSpPr>
          <p:nvPr/>
        </p:nvCxnSpPr>
        <p:spPr>
          <a:xfrm flipH="1">
            <a:off x="7197419" y="2725531"/>
            <a:ext cx="66644" cy="306181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72609" y="10396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6600"/>
                </a:solidFill>
                <a:latin typeface="+mj-ea"/>
                <a:ea typeface="+mj-ea"/>
              </a:rPr>
              <a:t>顶部导航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143199" y="23467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6600"/>
                </a:solidFill>
                <a:latin typeface="+mj-ea"/>
                <a:ea typeface="+mj-ea"/>
              </a:rPr>
              <a:t>Send</a:t>
            </a:r>
            <a:r>
              <a:rPr kumimoji="1" lang="zh-CN" altLang="en-US" dirty="0">
                <a:solidFill>
                  <a:srgbClr val="FF6600"/>
                </a:solidFill>
                <a:latin typeface="+mj-ea"/>
                <a:ea typeface="+mj-ea"/>
              </a:rPr>
              <a:t>按钮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248400" y="235619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6600"/>
                </a:solidFill>
                <a:latin typeface="+mj-ea"/>
                <a:ea typeface="+mj-ea"/>
              </a:rPr>
              <a:t>setting/Chat</a:t>
            </a:r>
            <a:r>
              <a:rPr kumimoji="1" lang="zh-CN" altLang="en-US" dirty="0">
                <a:solidFill>
                  <a:srgbClr val="FF6600"/>
                </a:solidFill>
                <a:latin typeface="+mj-ea"/>
                <a:ea typeface="+mj-ea"/>
              </a:rPr>
              <a:t>图标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149985" y="3750090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6600"/>
                </a:solidFill>
                <a:latin typeface="+mj-ea"/>
                <a:ea typeface="+mj-ea"/>
              </a:rPr>
              <a:t>Add member</a:t>
            </a:r>
            <a:r>
              <a:rPr kumimoji="1" lang="zh-CN" altLang="en-US" dirty="0">
                <a:solidFill>
                  <a:srgbClr val="FF6600"/>
                </a:solidFill>
                <a:latin typeface="+mj-ea"/>
                <a:ea typeface="+mj-ea"/>
              </a:rPr>
              <a:t>对话框 顶部颜色</a:t>
            </a:r>
          </a:p>
        </p:txBody>
      </p:sp>
    </p:spTree>
    <p:extLst>
      <p:ext uri="{BB962C8B-B14F-4D97-AF65-F5344CB8AC3E}">
        <p14:creationId xmlns:p14="http://schemas.microsoft.com/office/powerpoint/2010/main" val="2708418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/>
              <a:t>Admin  color</a:t>
            </a:r>
            <a:endParaRPr kumimoji="1" lang="zh-CN" altLang="en-US" cap="none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5200" y="1503108"/>
            <a:ext cx="5848626" cy="557575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981737" y="4636218"/>
            <a:ext cx="1579219" cy="322303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81737" y="1503108"/>
            <a:ext cx="1579219" cy="322303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36867" y="1906329"/>
            <a:ext cx="1579219" cy="322303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972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Mouse hoover color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9826" y="1612792"/>
            <a:ext cx="3804416" cy="21308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23302" y="1851331"/>
            <a:ext cx="3467100" cy="1892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3429000"/>
            <a:ext cx="5499652" cy="2981317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 flipH="1">
            <a:off x="2794000" y="1976783"/>
            <a:ext cx="66261" cy="607392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H="1">
            <a:off x="2483768" y="4077072"/>
            <a:ext cx="66261" cy="607392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>
            <a:off x="6670261" y="2065131"/>
            <a:ext cx="66261" cy="607392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25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846425" cy="1371600"/>
          </a:xfrm>
        </p:spPr>
        <p:txBody>
          <a:bodyPr/>
          <a:lstStyle/>
          <a:p>
            <a:r>
              <a:rPr kumimoji="1" lang="en-US" altLang="zh-CN" dirty="0"/>
              <a:t>Company website font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6378" y="1966844"/>
            <a:ext cx="41275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20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673652" y="1671112"/>
            <a:ext cx="7509565" cy="5006376"/>
            <a:chOff x="198781" y="795129"/>
            <a:chExt cx="8945219" cy="5963479"/>
          </a:xfrm>
        </p:grpSpPr>
        <p:pic>
          <p:nvPicPr>
            <p:cNvPr id="6" name="图片 5" descr="屏幕快照 2014-04-28 下午9.46.49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81" y="795129"/>
              <a:ext cx="8945219" cy="596347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6372087" y="6294783"/>
              <a:ext cx="817217" cy="463825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893393" y="3313043"/>
              <a:ext cx="1236871" cy="198785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528958" y="1380434"/>
              <a:ext cx="1236871" cy="198785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451654" y="916608"/>
              <a:ext cx="1022656" cy="198785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96367" y="6491603"/>
              <a:ext cx="902175" cy="198785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98781" y="1749085"/>
              <a:ext cx="723510" cy="198785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err="1"/>
              <a:t>Webclient</a:t>
            </a:r>
            <a:r>
              <a:rPr kumimoji="1" lang="en-US" altLang="zh-CN" cap="none" dirty="0"/>
              <a:t> font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249922" y="14344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6600"/>
                </a:solidFill>
                <a:latin typeface="+mj-ea"/>
                <a:ea typeface="+mj-ea"/>
              </a:rPr>
              <a:t>导航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668211" y="1954082"/>
            <a:ext cx="290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6600"/>
                </a:solidFill>
                <a:latin typeface="+mj-lt"/>
                <a:ea typeface="+mj-ea"/>
              </a:rPr>
              <a:t>对话标题</a:t>
            </a:r>
            <a:r>
              <a:rPr kumimoji="1" lang="en-US" altLang="zh-CN" dirty="0">
                <a:solidFill>
                  <a:srgbClr val="FF6600"/>
                </a:solidFill>
                <a:latin typeface="+mj-lt"/>
                <a:ea typeface="+mj-ea"/>
              </a:rPr>
              <a:t>Group/user</a:t>
            </a:r>
            <a:r>
              <a:rPr kumimoji="1" lang="zh-CN" altLang="en-US" dirty="0">
                <a:solidFill>
                  <a:srgbClr val="FF6600"/>
                </a:solidFill>
                <a:latin typeface="+mj-lt"/>
                <a:ea typeface="+mj-ea"/>
              </a:rPr>
              <a:t> </a:t>
            </a:r>
            <a:r>
              <a:rPr kumimoji="1" lang="en-US" altLang="zh-CN" dirty="0">
                <a:solidFill>
                  <a:srgbClr val="FF6600"/>
                </a:solidFill>
                <a:latin typeface="+mj-lt"/>
                <a:ea typeface="+mj-ea"/>
              </a:rPr>
              <a:t>name</a:t>
            </a:r>
            <a:endParaRPr kumimoji="1" lang="zh-CN" altLang="en-US" dirty="0">
              <a:solidFill>
                <a:srgbClr val="FF6600"/>
              </a:solidFill>
              <a:latin typeface="+mj-lt"/>
              <a:ea typeface="+mj-ea"/>
            </a:endParaRPr>
          </a:p>
        </p:txBody>
      </p:sp>
      <p:cxnSp>
        <p:nvCxnSpPr>
          <p:cNvPr id="23" name="直线箭头连接符 22"/>
          <p:cNvCxnSpPr/>
          <p:nvPr/>
        </p:nvCxnSpPr>
        <p:spPr>
          <a:xfrm flipV="1">
            <a:off x="457200" y="2638845"/>
            <a:ext cx="216452" cy="1312952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457200" y="4174435"/>
            <a:ext cx="298376" cy="2278901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094879" y="36224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6600"/>
                </a:solidFill>
                <a:latin typeface="+mj-ea"/>
                <a:ea typeface="+mj-ea"/>
              </a:rPr>
              <a:t>消息</a:t>
            </a:r>
            <a:r>
              <a:rPr kumimoji="1" lang="en-US" altLang="zh-CN" dirty="0">
                <a:solidFill>
                  <a:srgbClr val="FF6600"/>
                </a:solidFill>
                <a:latin typeface="+mj-ea"/>
                <a:ea typeface="+mj-ea"/>
              </a:rPr>
              <a:t>username</a:t>
            </a:r>
            <a:endParaRPr kumimoji="1" lang="zh-CN" altLang="en-US" dirty="0">
              <a:solidFill>
                <a:srgbClr val="FF6600"/>
              </a:solidFill>
              <a:latin typeface="+mj-ea"/>
              <a:ea typeface="+mj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368439" y="59519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6600"/>
                </a:solidFill>
                <a:latin typeface="+mj-ea"/>
                <a:ea typeface="+mj-ea"/>
              </a:rPr>
              <a:t>Send</a:t>
            </a:r>
            <a:r>
              <a:rPr kumimoji="1" lang="zh-CN" altLang="en-US" dirty="0">
                <a:solidFill>
                  <a:srgbClr val="FF6600"/>
                </a:solidFill>
                <a:latin typeface="+mj-ea"/>
                <a:ea typeface="+mj-ea"/>
              </a:rPr>
              <a:t>按钮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19654" y="38480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6600"/>
                </a:solidFill>
                <a:latin typeface="+mj-ea"/>
                <a:ea typeface="+mj-ea"/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732105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Company font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1865" y="2056358"/>
            <a:ext cx="5241259" cy="378404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34437" y="2172740"/>
            <a:ext cx="1038361" cy="166881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19416" y="2549001"/>
            <a:ext cx="2560584" cy="166881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07043" y="5387175"/>
            <a:ext cx="1203740" cy="322303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19416" y="3553958"/>
            <a:ext cx="2737280" cy="166881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376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基本.thmx</Template>
  <TotalTime>102</TotalTime>
  <Words>60</Words>
  <Application>Microsoft Macintosh PowerPoint</Application>
  <PresentationFormat>On-screen Show (4:3)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黑体</vt:lpstr>
      <vt:lpstr>Arial</vt:lpstr>
      <vt:lpstr>Times New Roman</vt:lpstr>
      <vt:lpstr>基本</vt:lpstr>
      <vt:lpstr>BRANDING</vt:lpstr>
      <vt:lpstr>Company Logo-webclient</vt:lpstr>
      <vt:lpstr>Company Logo-admin</vt:lpstr>
      <vt:lpstr>Company color</vt:lpstr>
      <vt:lpstr>Admin  color</vt:lpstr>
      <vt:lpstr>Mouse hoover color</vt:lpstr>
      <vt:lpstr>Company website font</vt:lpstr>
      <vt:lpstr>Webclient font</vt:lpstr>
      <vt:lpstr>Company font</vt:lpstr>
      <vt:lpstr>Admin font</vt:lpstr>
      <vt:lpstr>Superlink color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BRANDING</dc:title>
  <dc:creator>meng</dc:creator>
  <cp:lastModifiedBy>Fang Summer</cp:lastModifiedBy>
  <cp:revision>86</cp:revision>
  <dcterms:created xsi:type="dcterms:W3CDTF">2014-04-28T13:56:10Z</dcterms:created>
  <dcterms:modified xsi:type="dcterms:W3CDTF">2022-04-16T21:33:25Z</dcterms:modified>
</cp:coreProperties>
</file>