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91440" y="1463725"/>
            <a:ext cx="932688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Code Agent Skills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-91440" y="3317825"/>
            <a:ext cx="932688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扩展 Claude 能力的模块化技能系统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-91440" y="4371975"/>
            <a:ext cx="932688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让 AI 编程助手更强大、更智能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97546" y="502146"/>
            <a:ext cx="5148760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开始使用 Agent Skills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048024" y="1502271"/>
            <a:ext cx="5047804" cy="1929705"/>
          </a:xfrm>
          <a:prstGeom prst="roundRect">
            <a:avLst>
              <a:gd name="adj" fmla="val 7898"/>
            </a:avLst>
          </a:prstGeom>
          <a:solidFill>
            <a:srgbClr val="FFFFFF">
              <a:alpha val="1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301925" y="1857673"/>
            <a:ext cx="4540002" cy="1218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创建个人或项目 Skills 扩展 Claude 能力</a:t>
            </a:r>
            <a:endParaRPr lang="en-US" sz="1500" dirty="0"/>
          </a:p>
          <a:p>
            <a:pPr algn="l" marL="342900" indent="-342900"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编写清晰的 SKILL.md 文件和具体描述</a:t>
            </a:r>
            <a:endParaRPr lang="en-US" sz="1500" dirty="0"/>
          </a:p>
          <a:p>
            <a:pPr algn="l" marL="342900" indent="-342900"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 Git 或插件与团队共享</a:t>
            </a:r>
            <a:endParaRPr lang="en-US" sz="1500" dirty="0"/>
          </a:p>
          <a:p>
            <a:pPr algn="l" marL="342900" indent="-342900">
              <a:spcAft>
                <a:spcPts val="8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保持专注、测试充分、持续改进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1997546" y="3685877"/>
            <a:ext cx="514876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buNone/>
            </a:pPr>
            <a:r>
              <a:rPr lang="en-US" sz="2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让你的 AI 编程助手更智能！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997546" y="4263628"/>
            <a:ext cx="514876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spcAft>
                <a:spcPts val="140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文档：docs.claude.com/en/docs/claude-code/skills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什么是 Agent Skills？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325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60"/>
              </a:lnSpc>
              <a:spcAft>
                <a:spcPts val="1500"/>
              </a:spcAft>
              <a:buNone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Skills 是一种</a:t>
            </a:r>
            <a:pPr algn="l" indent="0" marL="0">
              <a:lnSpc>
                <a:spcPts val="2560"/>
              </a:lnSpc>
              <a:spcAft>
                <a:spcPts val="1500"/>
              </a:spcAft>
              <a:buNone/>
            </a:pPr>
            <a:r>
              <a:rPr lang="en-US" sz="16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模块化能力包</a:t>
            </a:r>
            <a:pPr algn="l" indent="0" marL="0">
              <a:lnSpc>
                <a:spcPts val="2560"/>
              </a:lnSpc>
              <a:spcAft>
                <a:spcPts val="1500"/>
              </a:spcAft>
              <a:buNone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，将专业知识封装成可发现的功能模块。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7950" y="1785491"/>
            <a:ext cx="8290661" cy="325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60"/>
              </a:lnSpc>
              <a:spcAft>
                <a:spcPts val="1500"/>
              </a:spcAft>
              <a:buNone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每个 Skill 包含一个 </a:t>
            </a:r>
            <a:pPr algn="l" indent="0" marL="0">
              <a:lnSpc>
                <a:spcPts val="2560"/>
              </a:lnSpc>
              <a:spcAft>
                <a:spcPts val="1500"/>
              </a:spcAft>
              <a:buNone/>
            </a:pPr>
            <a:r>
              <a:rPr lang="en-US" sz="16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SKILL.md</a:t>
            </a:r>
            <a:pPr algn="l" indent="0" marL="0">
              <a:lnSpc>
                <a:spcPts val="2560"/>
              </a:lnSpc>
              <a:spcAft>
                <a:spcPts val="1500"/>
              </a:spcAft>
              <a:buNone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文件（包含 Claude 阅读的指令）以及可选的支持文件（如脚本和模板）。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2364432"/>
            <a:ext cx="8128099" cy="873472"/>
          </a:xfrm>
          <a:prstGeom prst="roundRect">
            <a:avLst>
              <a:gd name="adj" fmla="val 1163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546050" y="2364432"/>
            <a:ext cx="0" cy="873472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38051" y="2618333"/>
            <a:ext cx="7694980" cy="365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18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🤖 模型调用 - Claude 根据请求和描述自主决定何时使用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507950" y="3491805"/>
            <a:ext cx="8290661" cy="325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60"/>
              </a:lnSpc>
              <a:spcAft>
                <a:spcPts val="1500"/>
              </a:spcAft>
              <a:buNone/>
            </a:pPr>
            <a:r>
              <a:rPr lang="en-US" sz="16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核心优势：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07950" y="4007346"/>
            <a:ext cx="8128099" cy="72390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为特定工作流扩展 Claude 的能力</a:t>
            </a:r>
            <a:endParaRPr lang="en-US" sz="1200" dirty="0"/>
          </a:p>
          <a:p>
            <a:pPr algn="l" marL="190500" indent="-190500"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 git 在团队间共享专业知识</a:t>
            </a:r>
            <a:endParaRPr lang="en-US" sz="1200" dirty="0"/>
          </a:p>
          <a:p>
            <a:pPr algn="l" marL="190500" indent="-190500"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减少重复提示</a:t>
            </a:r>
            <a:endParaRPr lang="en-US" sz="1200" dirty="0"/>
          </a:p>
          <a:p>
            <a:pPr algn="l" marL="190500" indent="-190500"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组合多个 Skills 完成复杂任务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 的三种类型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128099" cy="1214884"/>
          </a:xfrm>
          <a:prstGeom prst="roundRect">
            <a:avLst>
              <a:gd name="adj" fmla="val 836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46050" y="1269950"/>
            <a:ext cx="0" cy="1214884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36550" y="1422350"/>
            <a:ext cx="7902041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7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个人 Skills（Personal Skills）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36550" y="1733401"/>
            <a:ext cx="790204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5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适用于所有项目，存储在用户目录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6550" y="2010073"/>
            <a:ext cx="7747099" cy="322362"/>
          </a:xfrm>
          <a:prstGeom prst="roundRect">
            <a:avLst>
              <a:gd name="adj" fmla="val 15759"/>
            </a:avLst>
          </a:prstGeom>
          <a:solidFill>
            <a:srgbClr val="F7FAF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63501" y="2073473"/>
            <a:ext cx="7643062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764BA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~/.claude/skills/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507950" y="2611785"/>
            <a:ext cx="8128099" cy="1214884"/>
          </a:xfrm>
          <a:prstGeom prst="roundRect">
            <a:avLst>
              <a:gd name="adj" fmla="val 836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46050" y="2611785"/>
            <a:ext cx="0" cy="1214884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36550" y="2764185"/>
            <a:ext cx="7902041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7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项目 Skills（Project Skills）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36550" y="3075236"/>
            <a:ext cx="790204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5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团队共享，存储在项目目录中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736550" y="3351907"/>
            <a:ext cx="7747099" cy="322362"/>
          </a:xfrm>
          <a:prstGeom prst="roundRect">
            <a:avLst>
              <a:gd name="adj" fmla="val 15759"/>
            </a:avLst>
          </a:prstGeom>
          <a:solidFill>
            <a:srgbClr val="F7FAF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63501" y="3415308"/>
            <a:ext cx="7643062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764BA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.claude/skills/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507950" y="3953619"/>
            <a:ext cx="8128099" cy="892522"/>
          </a:xfrm>
          <a:prstGeom prst="roundRect">
            <a:avLst>
              <a:gd name="adj" fmla="val 1138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546050" y="3953619"/>
            <a:ext cx="0" cy="892522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36550" y="4106019"/>
            <a:ext cx="7902041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7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插件 Skills（Plugin Skills）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736550" y="4417070"/>
            <a:ext cx="790204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5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来自 Claude Code 插件，安装后自动可用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创建 Skill：SKILL.md 文件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40158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基本结构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755725"/>
            <a:ext cx="3937099" cy="3143250"/>
          </a:xfrm>
          <a:prstGeom prst="roundRect">
            <a:avLst>
              <a:gd name="adj" fmla="val 3232"/>
            </a:avLst>
          </a:prstGeom>
          <a:solidFill>
            <a:srgbClr val="2E3B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98450" y="198432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---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698450" y="223197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name: Skill 名称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698450" y="247962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description: 简要描述功能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698450" y="272727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和使用时机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698450" y="297492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---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698450" y="322257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Skill 名称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698450" y="347022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## Instructions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698450" y="371787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为 Claude 提供清晰的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698450" y="396552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分步指导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698450" y="421317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## Examples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698450" y="4460825"/>
            <a:ext cx="3627221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展示具体使用示例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4698950" y="1269950"/>
            <a:ext cx="40158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关键要点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4698950" y="1755725"/>
            <a:ext cx="3937099" cy="18288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描述字段</a:t>
            </a:r>
            <a:pPr algn="l" indent="0" marL="0">
              <a:lnSpc>
                <a:spcPts val="224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至关重要 - 让 Claude 知道何时使用这个 Skill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包含</a:t>
            </a:r>
            <a:pPr algn="l" indent="0" marL="0">
              <a:lnSpc>
                <a:spcPts val="2240"/>
              </a:lnSpc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功能说明</a:t>
            </a:r>
            <a:pPr algn="l" indent="0" marL="0">
              <a:lnSpc>
                <a:spcPts val="224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和</a:t>
            </a:r>
            <a:pPr algn="l" indent="0" marL="0">
              <a:lnSpc>
                <a:spcPts val="2240"/>
              </a:lnSpc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使用场景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使用具体的触发词语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提供清晰的分步指导</a:t>
            </a:r>
            <a:endParaRPr lang="en-US" sz="14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添加实际使用示例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4698950" y="3775025"/>
            <a:ext cx="3937099" cy="552301"/>
          </a:xfrm>
          <a:prstGeom prst="roundRect">
            <a:avLst>
              <a:gd name="adj" fmla="val 13797"/>
            </a:avLst>
          </a:prstGeom>
          <a:solidFill>
            <a:srgbClr val="FFF4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4722763" y="3775025"/>
            <a:ext cx="0" cy="552301"/>
          </a:xfrm>
          <a:prstGeom prst="line">
            <a:avLst/>
          </a:prstGeom>
          <a:noFill/>
          <a:ln w="47625">
            <a:solidFill>
              <a:srgbClr val="F59E0B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4898975" y="3927425"/>
            <a:ext cx="3656368" cy="247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92400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描述要具体，避免模糊！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关键特性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128099" cy="933896"/>
          </a:xfrm>
          <a:prstGeom prst="roundRect">
            <a:avLst>
              <a:gd name="adj" fmla="val 1087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46050" y="1269950"/>
            <a:ext cx="0" cy="933896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36550" y="1422350"/>
            <a:ext cx="79020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🔧 支持文件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6550" y="1761976"/>
            <a:ext cx="790204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在 Skill 目录中添加脚本、模板、参考文档等。Claude 只在需要时读取（渐进式披露）。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07950" y="2305348"/>
            <a:ext cx="8128099" cy="1571327"/>
          </a:xfrm>
          <a:prstGeom prst="roundRect">
            <a:avLst>
              <a:gd name="adj" fmla="val 6466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46050" y="2305348"/>
            <a:ext cx="0" cy="1571327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36550" y="2457748"/>
            <a:ext cx="79020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工具访问限制（allowed-tools）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6550" y="2797373"/>
            <a:ext cx="790204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限制 Skill 激活时 Claude 可使用的工具：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736550" y="3086844"/>
            <a:ext cx="7747099" cy="347960"/>
          </a:xfrm>
          <a:prstGeom prst="roundRect">
            <a:avLst>
              <a:gd name="adj" fmla="val 14599"/>
            </a:avLst>
          </a:prstGeom>
          <a:solidFill>
            <a:srgbClr val="F7FAF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863501" y="3163044"/>
            <a:ext cx="7643062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764BA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allowed-tools: Read, Grep, Glob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736550" y="3434804"/>
            <a:ext cx="790204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用途：</a:t>
            </a:r>
            <a:pPr algn="l" indent="0" marL="0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只读 Skill、安全敏感工作流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07950" y="3978176"/>
            <a:ext cx="8128099" cy="933896"/>
          </a:xfrm>
          <a:prstGeom prst="roundRect">
            <a:avLst>
              <a:gd name="adj" fmla="val 1087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546050" y="3978176"/>
            <a:ext cx="0" cy="933896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36550" y="4130576"/>
            <a:ext cx="790204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📦 渐进式加载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36550" y="4470202"/>
            <a:ext cx="790204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智能管理上下文，高效利用资源。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测试与调试 Skills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40158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测试 Skill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07950" y="1689050"/>
            <a:ext cx="401584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提出与描述匹配的问题：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07950" y="2021532"/>
            <a:ext cx="3937099" cy="467171"/>
          </a:xfrm>
          <a:prstGeom prst="roundRect">
            <a:avLst>
              <a:gd name="adj" fmla="val 16311"/>
            </a:avLst>
          </a:prstGeom>
          <a:solidFill>
            <a:srgbClr val="DBEAF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531763" y="2021532"/>
            <a:ext cx="0" cy="467171"/>
          </a:xfrm>
          <a:prstGeom prst="line">
            <a:avLst/>
          </a:prstGeom>
          <a:noFill/>
          <a:ln w="47625">
            <a:solidFill>
              <a:srgbClr val="3B82F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82526" y="2148483"/>
            <a:ext cx="370828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1E3A8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示例：</a:t>
            </a:r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1E3A8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如果描述提到"PDF 文件"，询问："能帮我从这个 PDF 提取文本吗？"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07950" y="2641104"/>
            <a:ext cx="401584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会根据请求自主决定是否使用你的 Skill。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507950" y="3062585"/>
            <a:ext cx="40158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查看可用 Skills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507950" y="3481685"/>
            <a:ext cx="401584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直接询问 Claude："有哪些 Skills 可用？"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4698950" y="1269950"/>
            <a:ext cx="40158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常见调试问题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4698950" y="1689050"/>
            <a:ext cx="3937099" cy="1218605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950"/>
              </a:lnSpc>
              <a:spcAft>
                <a:spcPts val="600"/>
              </a:spcAft>
              <a:buSzPct val="100000"/>
              <a:buChar char="•"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描述不够具体</a:t>
            </a:r>
            <a:pPr algn="l" indent="0" marL="0">
              <a:lnSpc>
                <a:spcPts val="1950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包含功能和使用时机</a:t>
            </a:r>
            <a:endParaRPr lang="en-US" sz="1300" dirty="0"/>
          </a:p>
          <a:p>
            <a:pPr algn="l" marL="127000" indent="-127000">
              <a:lnSpc>
                <a:spcPts val="1950"/>
              </a:lnSpc>
              <a:spcAft>
                <a:spcPts val="600"/>
              </a:spcAft>
              <a:buSzPct val="100000"/>
              <a:buChar char="•"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文件路径错误</a:t>
            </a:r>
            <a:pPr algn="l" indent="0" marL="0">
              <a:lnSpc>
                <a:spcPts val="1950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确认文件存在于正确位置</a:t>
            </a:r>
            <a:endParaRPr lang="en-US" sz="1300" dirty="0"/>
          </a:p>
          <a:p>
            <a:pPr algn="l" marL="127000" indent="-127000">
              <a:lnSpc>
                <a:spcPts val="1950"/>
              </a:lnSpc>
              <a:spcAft>
                <a:spcPts val="600"/>
              </a:spcAft>
              <a:buSzPct val="100000"/>
              <a:buChar char="•"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YAML 语法错误</a:t>
            </a:r>
            <a:pPr algn="l" indent="0" marL="0">
              <a:lnSpc>
                <a:spcPts val="1950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检查前置 YAML 格式</a:t>
            </a:r>
            <a:endParaRPr lang="en-US" sz="1300" dirty="0"/>
          </a:p>
          <a:p>
            <a:pPr algn="l" marL="127000" indent="-127000">
              <a:lnSpc>
                <a:spcPts val="1950"/>
              </a:lnSpc>
              <a:spcAft>
                <a:spcPts val="600"/>
              </a:spcAft>
              <a:buSzPct val="100000"/>
              <a:buChar char="•"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 冲突</a:t>
            </a:r>
            <a:pPr algn="l" indent="0" marL="0">
              <a:lnSpc>
                <a:spcPts val="1950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使用明确的触发词区分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4698950" y="3060055"/>
            <a:ext cx="3937099" cy="467171"/>
          </a:xfrm>
          <a:prstGeom prst="roundRect">
            <a:avLst>
              <a:gd name="adj" fmla="val 16311"/>
            </a:avLst>
          </a:prstGeom>
          <a:solidFill>
            <a:srgbClr val="FEE2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722763" y="3060055"/>
            <a:ext cx="0" cy="467171"/>
          </a:xfrm>
          <a:prstGeom prst="line">
            <a:avLst/>
          </a:prstGeom>
          <a:noFill/>
          <a:ln w="47625">
            <a:solidFill>
              <a:srgbClr val="EF444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873526" y="3187005"/>
            <a:ext cx="370828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7F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调试：</a:t>
            </a:r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7F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 claude --debug 查看错误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与团队共享 Skills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4819040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7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 Git 共享（推荐）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07950" y="1644551"/>
            <a:ext cx="4724549" cy="834628"/>
          </a:xfrm>
          <a:prstGeom prst="roundRect">
            <a:avLst>
              <a:gd name="adj" fmla="val 1217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644551"/>
            <a:ext cx="0" cy="834628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11101" y="1771501"/>
            <a:ext cx="44823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步骤 1：添加到项目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11101" y="2034927"/>
            <a:ext cx="4394448" cy="317302"/>
          </a:xfrm>
          <a:prstGeom prst="roundRect">
            <a:avLst>
              <a:gd name="adj" fmla="val 16010"/>
            </a:avLst>
          </a:prstGeom>
          <a:solidFill>
            <a:srgbClr val="2E3B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38051" y="2111127"/>
            <a:ext cx="42233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mkdir -p .claude/skills/team-skill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507950" y="2580680"/>
            <a:ext cx="4724549" cy="1164431"/>
          </a:xfrm>
          <a:prstGeom prst="roundRect">
            <a:avLst>
              <a:gd name="adj" fmla="val 872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46050" y="2580680"/>
            <a:ext cx="0" cy="1164431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11101" y="2707630"/>
            <a:ext cx="44823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步骤 2：提交到 Git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11101" y="2971056"/>
            <a:ext cx="4394448" cy="647105"/>
          </a:xfrm>
          <a:prstGeom prst="roundRect">
            <a:avLst>
              <a:gd name="adj" fmla="val 7850"/>
            </a:avLst>
          </a:prstGeom>
          <a:solidFill>
            <a:srgbClr val="2E3B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838051" y="3047256"/>
            <a:ext cx="42233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add .claude/skills/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838051" y="3212157"/>
            <a:ext cx="42233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commit -m "Add team Skill"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838051" y="3377059"/>
            <a:ext cx="42233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push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507950" y="3846612"/>
            <a:ext cx="4724549" cy="999530"/>
          </a:xfrm>
          <a:prstGeom prst="roundRect">
            <a:avLst>
              <a:gd name="adj" fmla="val 1016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546050" y="3846612"/>
            <a:ext cx="0" cy="999530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11101" y="3973562"/>
            <a:ext cx="44823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步骤 3：团队成员自动获取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711101" y="4236988"/>
            <a:ext cx="4394448" cy="482203"/>
          </a:xfrm>
          <a:prstGeom prst="roundRect">
            <a:avLst>
              <a:gd name="adj" fmla="val 10535"/>
            </a:avLst>
          </a:prstGeom>
          <a:solidFill>
            <a:srgbClr val="2E3B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838051" y="4313188"/>
            <a:ext cx="42233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pull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838051" y="4478089"/>
            <a:ext cx="42233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claude</a:t>
            </a:r>
            <a:endParaRPr lang="en-US" sz="1000" dirty="0"/>
          </a:p>
        </p:txBody>
      </p:sp>
      <p:sp>
        <p:nvSpPr>
          <p:cNvPr id="23" name="Text 21"/>
          <p:cNvSpPr/>
          <p:nvPr/>
        </p:nvSpPr>
        <p:spPr>
          <a:xfrm>
            <a:off x="5486400" y="1269950"/>
            <a:ext cx="3212643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7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通过插件共享</a:t>
            </a:r>
            <a:endParaRPr lang="en-US" sz="1700" dirty="0"/>
          </a:p>
        </p:txBody>
      </p:sp>
      <p:sp>
        <p:nvSpPr>
          <p:cNvPr id="24" name="Text 22"/>
          <p:cNvSpPr/>
          <p:nvPr/>
        </p:nvSpPr>
        <p:spPr>
          <a:xfrm>
            <a:off x="5486400" y="1644551"/>
            <a:ext cx="3212643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最佳方案：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5486400" y="1934021"/>
            <a:ext cx="3149650" cy="774502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创建包含 Skills 的插件</a:t>
            </a:r>
            <a:endParaRPr lang="en-US" sz="1300" dirty="0"/>
          </a:p>
          <a:p>
            <a:pPr algn="l" marL="127000" indent="-127000"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添加到市场</a:t>
            </a:r>
            <a:endParaRPr lang="en-US" sz="1300" dirty="0"/>
          </a:p>
          <a:p>
            <a:pPr algn="l" marL="127000" indent="-127000">
              <a:spcAft>
                <a:spcPts val="800"/>
              </a:spcAft>
              <a:buSzPct val="10000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团队成员安装插件</a:t>
            </a:r>
            <a:endParaRPr lang="en-US" sz="1300" dirty="0"/>
          </a:p>
        </p:txBody>
      </p:sp>
      <p:sp>
        <p:nvSpPr>
          <p:cNvPr id="26" name="Text 24"/>
          <p:cNvSpPr/>
          <p:nvPr/>
        </p:nvSpPr>
        <p:spPr>
          <a:xfrm>
            <a:off x="5486400" y="2899023"/>
            <a:ext cx="3149650" cy="939701"/>
          </a:xfrm>
          <a:prstGeom prst="roundRect">
            <a:avLst>
              <a:gd name="adj" fmla="val 10812"/>
            </a:avLst>
          </a:prstGeom>
          <a:solidFill>
            <a:srgbClr val="ECFD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Shape 25"/>
          <p:cNvSpPr/>
          <p:nvPr/>
        </p:nvSpPr>
        <p:spPr>
          <a:xfrm>
            <a:off x="5510213" y="2899023"/>
            <a:ext cx="0" cy="939701"/>
          </a:xfrm>
          <a:prstGeom prst="line">
            <a:avLst/>
          </a:prstGeom>
          <a:noFill/>
          <a:ln w="47625">
            <a:solidFill>
              <a:srgbClr val="10B981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5660975" y="3025973"/>
            <a:ext cx="290508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65F4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版本控制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65F4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易于分发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065F4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自动更新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最佳实践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128099" cy="712887"/>
          </a:xfrm>
          <a:prstGeom prst="roundRect">
            <a:avLst>
              <a:gd name="adj" fmla="val 1425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34901" y="1396901"/>
            <a:ext cx="803168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保持 Skill 专注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34901" y="1660327"/>
            <a:ext cx="8031682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一个 Skill 解决一个能力。拆分为具体 Skills，如"PDF 表单填充"、"Excel 数据分析"。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507950" y="2084338"/>
            <a:ext cx="8128099" cy="1484412"/>
          </a:xfrm>
          <a:prstGeom prst="roundRect">
            <a:avLst>
              <a:gd name="adj" fmla="val 684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34901" y="2211288"/>
            <a:ext cx="803168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📝 编写清晰的描述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34901" y="2474714"/>
            <a:ext cx="8031682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包含具体触发词帮助 Claude 发现使用时机。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634901" y="2733675"/>
            <a:ext cx="7874198" cy="322362"/>
          </a:xfrm>
          <a:prstGeom prst="roundRect">
            <a:avLst>
              <a:gd name="adj" fmla="val 15759"/>
            </a:avLst>
          </a:prstGeom>
          <a:solidFill>
            <a:srgbClr val="F7FAF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36402" y="2797076"/>
            <a:ext cx="7824621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好：</a:t>
            </a:r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"分析 Excel 电子表格，创建数据透视表。用于 Excel 文件或 .xlsx 格式的表格数据分析。"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634901" y="3119438"/>
            <a:ext cx="7874198" cy="322362"/>
          </a:xfrm>
          <a:prstGeom prst="roundRect">
            <a:avLst>
              <a:gd name="adj" fmla="val 15759"/>
            </a:avLst>
          </a:prstGeom>
          <a:solidFill>
            <a:srgbClr val="F7FAF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736402" y="3182838"/>
            <a:ext cx="7824621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差：</a:t>
            </a:r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"处理文件"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507950" y="3670250"/>
            <a:ext cx="8128099" cy="712887"/>
          </a:xfrm>
          <a:prstGeom prst="roundRect">
            <a:avLst>
              <a:gd name="adj" fmla="val 1425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34901" y="3797201"/>
            <a:ext cx="803168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2E3B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👥 与团队测试并记录版本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634901" y="4060627"/>
            <a:ext cx="8031682" cy="195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40"/>
              </a:lnSpc>
              <a:buNone/>
            </a:pPr>
            <a:r>
              <a:rPr lang="en-US" sz="11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让团队成员使用并提供反馈。在 SKILL.md 中记录版本历史，帮助团队成员了解变更。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实际示例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128099" cy="2624286"/>
          </a:xfrm>
          <a:prstGeom prst="roundRect">
            <a:avLst>
              <a:gd name="adj" fmla="val 387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46050" y="1269950"/>
            <a:ext cx="0" cy="2624286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1101" y="1396901"/>
            <a:ext cx="7953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示例 1：简单 Skill（单文件）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11101" y="1727002"/>
            <a:ext cx="79539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500"/>
              </a:spcAft>
              <a:buNone/>
            </a:pPr>
            <a:r>
              <a:rPr lang="en-US" sz="10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用途：</a:t>
            </a:r>
            <a:pPr algn="l" indent="0" marL="0">
              <a:lnSpc>
                <a:spcPts val="1300"/>
              </a:lnSpc>
              <a:spcAft>
                <a:spcPts val="500"/>
              </a:spcAft>
              <a:buNone/>
            </a:pPr>
            <a:r>
              <a:rPr lang="en-US" sz="10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从 git diff 生成清晰的提交消息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11101" y="1955304"/>
            <a:ext cx="7797998" cy="1811982"/>
          </a:xfrm>
          <a:prstGeom prst="roundRect">
            <a:avLst>
              <a:gd name="adj" fmla="val 4205"/>
            </a:avLst>
          </a:prstGeom>
          <a:solidFill>
            <a:srgbClr val="2E3B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87301" y="2044154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---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787301" y="2193875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name: Generating Commit Messages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787301" y="2343596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description: 从 git diff 生成提交消息。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787301" y="2493318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用于编写提交消息或审查已暂存的更改。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787301" y="2643039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---</a:t>
            </a:r>
            <a:endParaRPr lang="en-US" sz="900" dirty="0"/>
          </a:p>
        </p:txBody>
      </p:sp>
      <p:sp>
        <p:nvSpPr>
          <p:cNvPr id="14" name="Text 12"/>
          <p:cNvSpPr/>
          <p:nvPr/>
        </p:nvSpPr>
        <p:spPr>
          <a:xfrm>
            <a:off x="787301" y="2792760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Generating Commit Messages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787301" y="2942481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## Instructions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787301" y="3092202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1. 运行 git diff --staged 查看更改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787301" y="3241923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2. 建议包含摘要和详细描述的提交消息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787301" y="3391644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## Best practices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787301" y="3541365"/>
            <a:ext cx="7798510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900" dirty="0">
                <a:solidFill>
                  <a:srgbClr val="E0E7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使用现在时，解释做什么和为什么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507950" y="3995738"/>
            <a:ext cx="8128099" cy="812304"/>
          </a:xfrm>
          <a:prstGeom prst="roundRect">
            <a:avLst>
              <a:gd name="adj" fmla="val 1250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546050" y="3995738"/>
            <a:ext cx="0" cy="812304"/>
          </a:xfrm>
          <a:prstGeom prst="line">
            <a:avLst/>
          </a:prstGeom>
          <a:noFill/>
          <a:ln w="76200">
            <a:solidFill>
              <a:srgbClr val="667EEA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11101" y="4122688"/>
            <a:ext cx="7953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示例 2：带工具权限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711101" y="4452789"/>
            <a:ext cx="7953958" cy="164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spcAft>
                <a:spcPts val="500"/>
              </a:spcAft>
              <a:buNone/>
            </a:pPr>
            <a:r>
              <a:rPr lang="en-US" sz="10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 </a:t>
            </a:r>
            <a:pPr algn="l" indent="0" marL="0">
              <a:lnSpc>
                <a:spcPts val="1300"/>
              </a:lnSpc>
              <a:spcAft>
                <a:spcPts val="500"/>
              </a:spcAft>
              <a:buNone/>
            </a:pPr>
            <a:r>
              <a:rPr lang="en-US" sz="10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allowed-tools</a:t>
            </a:r>
            <a:pPr algn="l" indent="0" marL="0">
              <a:lnSpc>
                <a:spcPts val="1300"/>
              </a:lnSpc>
              <a:spcAft>
                <a:spcPts val="500"/>
              </a:spcAft>
              <a:buNone/>
            </a:pPr>
            <a:r>
              <a:rPr lang="en-US" sz="10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字段限制 Skill 可用工具，适用于只读操作或安全敏感场景。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Agent Skills 介绍</dc:title>
  <dc:subject>PptxGenJS Presentation</dc:subject>
  <dc:creator>Claude</dc:creator>
  <cp:lastModifiedBy>Claude</cp:lastModifiedBy>
  <cp:revision>1</cp:revision>
  <dcterms:created xsi:type="dcterms:W3CDTF">2025-10-22T02:39:47Z</dcterms:created>
  <dcterms:modified xsi:type="dcterms:W3CDTF">2025-10-22T02:39:47Z</dcterms:modified>
</cp:coreProperties>
</file>