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70" r:id="rId4"/>
    <p:sldId id="265" r:id="rId5"/>
    <p:sldId id="274" r:id="rId6"/>
    <p:sldId id="260" r:id="rId7"/>
    <p:sldId id="284" r:id="rId8"/>
    <p:sldId id="283" r:id="rId9"/>
    <p:sldId id="259" r:id="rId10"/>
    <p:sldId id="277" r:id="rId11"/>
    <p:sldId id="278" r:id="rId12"/>
    <p:sldId id="279" r:id="rId13"/>
    <p:sldId id="280" r:id="rId14"/>
    <p:sldId id="282" r:id="rId15"/>
    <p:sldId id="288" r:id="rId16"/>
    <p:sldId id="286" r:id="rId17"/>
    <p:sldId id="289" r:id="rId18"/>
    <p:sldId id="290" r:id="rId19"/>
    <p:sldId id="291" r:id="rId20"/>
    <p:sldId id="293" r:id="rId21"/>
    <p:sldId id="285"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7922A-6D52-450B-944C-ACE66379CA32}" v="38" dt="2023-06-05T07:28:52.56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念暉 黃" userId="7721364a2b61b06e" providerId="LiveId" clId="{9307922A-6D52-450B-944C-ACE66379CA32}"/>
    <pc:docChg chg="undo custSel addSld delSld modSld sldOrd">
      <pc:chgData name="念暉 黃" userId="7721364a2b61b06e" providerId="LiveId" clId="{9307922A-6D52-450B-944C-ACE66379CA32}" dt="2023-06-05T07:29:30.921" v="6124" actId="1038"/>
      <pc:docMkLst>
        <pc:docMk/>
      </pc:docMkLst>
      <pc:sldChg chg="modSp mod">
        <pc:chgData name="念暉 黃" userId="7721364a2b61b06e" providerId="LiveId" clId="{9307922A-6D52-450B-944C-ACE66379CA32}" dt="2023-06-04T11:38:45.380" v="1251" actId="14100"/>
        <pc:sldMkLst>
          <pc:docMk/>
          <pc:sldMk cId="3006625411" sldId="259"/>
        </pc:sldMkLst>
        <pc:spChg chg="mod">
          <ac:chgData name="念暉 黃" userId="7721364a2b61b06e" providerId="LiveId" clId="{9307922A-6D52-450B-944C-ACE66379CA32}" dt="2023-06-04T11:38:45.380" v="1251" actId="14100"/>
          <ac:spMkLst>
            <pc:docMk/>
            <pc:sldMk cId="3006625411" sldId="259"/>
            <ac:spMk id="4" creationId="{B24A9A3B-4731-2DC6-260B-F9BA3CCAD230}"/>
          </ac:spMkLst>
        </pc:spChg>
      </pc:sldChg>
      <pc:sldChg chg="ord">
        <pc:chgData name="念暉 黃" userId="7721364a2b61b06e" providerId="LiveId" clId="{9307922A-6D52-450B-944C-ACE66379CA32}" dt="2023-06-04T10:04:16.746" v="102"/>
        <pc:sldMkLst>
          <pc:docMk/>
          <pc:sldMk cId="390124824" sldId="260"/>
        </pc:sldMkLst>
      </pc:sldChg>
      <pc:sldChg chg="delSp modSp del mod">
        <pc:chgData name="念暉 黃" userId="7721364a2b61b06e" providerId="LiveId" clId="{9307922A-6D52-450B-944C-ACE66379CA32}" dt="2023-06-04T10:59:50.528" v="1145" actId="47"/>
        <pc:sldMkLst>
          <pc:docMk/>
          <pc:sldMk cId="1991125637" sldId="263"/>
        </pc:sldMkLst>
        <pc:spChg chg="del">
          <ac:chgData name="念暉 黃" userId="7721364a2b61b06e" providerId="LiveId" clId="{9307922A-6D52-450B-944C-ACE66379CA32}" dt="2023-06-04T10:23:45.517" v="107" actId="478"/>
          <ac:spMkLst>
            <pc:docMk/>
            <pc:sldMk cId="1991125637" sldId="263"/>
            <ac:spMk id="5" creationId="{AE543E37-20F0-3C6B-88D7-4EE5B0036075}"/>
          </ac:spMkLst>
        </pc:spChg>
        <pc:spChg chg="mod">
          <ac:chgData name="念暉 黃" userId="7721364a2b61b06e" providerId="LiveId" clId="{9307922A-6D52-450B-944C-ACE66379CA32}" dt="2023-06-04T10:23:55.089" v="110" actId="14100"/>
          <ac:spMkLst>
            <pc:docMk/>
            <pc:sldMk cId="1991125637" sldId="263"/>
            <ac:spMk id="8" creationId="{4CA3D7C9-7CD0-D0E6-7780-D1BCB79264E5}"/>
          </ac:spMkLst>
        </pc:spChg>
        <pc:spChg chg="mod">
          <ac:chgData name="念暉 黃" userId="7721364a2b61b06e" providerId="LiveId" clId="{9307922A-6D52-450B-944C-ACE66379CA32}" dt="2023-06-04T10:23:57.606" v="111" actId="14100"/>
          <ac:spMkLst>
            <pc:docMk/>
            <pc:sldMk cId="1991125637" sldId="263"/>
            <ac:spMk id="9" creationId="{83BBCB1F-4950-6121-208F-3B2E49DC688B}"/>
          </ac:spMkLst>
        </pc:spChg>
        <pc:picChg chg="del">
          <ac:chgData name="念暉 黃" userId="7721364a2b61b06e" providerId="LiveId" clId="{9307922A-6D52-450B-944C-ACE66379CA32}" dt="2023-06-04T10:23:40.085" v="106" actId="478"/>
          <ac:picMkLst>
            <pc:docMk/>
            <pc:sldMk cId="1991125637" sldId="263"/>
            <ac:picMk id="7" creationId="{6C93D1F3-8136-D677-8238-17B26C59BA94}"/>
          </ac:picMkLst>
        </pc:picChg>
      </pc:sldChg>
      <pc:sldChg chg="addSp delSp modSp mod">
        <pc:chgData name="念暉 黃" userId="7721364a2b61b06e" providerId="LiveId" clId="{9307922A-6D52-450B-944C-ACE66379CA32}" dt="2023-06-05T07:01:44.730" v="5391" actId="478"/>
        <pc:sldMkLst>
          <pc:docMk/>
          <pc:sldMk cId="2123662608" sldId="265"/>
        </pc:sldMkLst>
        <pc:spChg chg="add del">
          <ac:chgData name="念暉 黃" userId="7721364a2b61b06e" providerId="LiveId" clId="{9307922A-6D52-450B-944C-ACE66379CA32}" dt="2023-06-05T07:01:44.730" v="5391" actId="478"/>
          <ac:spMkLst>
            <pc:docMk/>
            <pc:sldMk cId="2123662608" sldId="265"/>
            <ac:spMk id="2" creationId="{B71DD11D-4B1B-9DE0-4585-172EABBFD6FB}"/>
          </ac:spMkLst>
        </pc:spChg>
        <pc:spChg chg="add del mod">
          <ac:chgData name="念暉 黃" userId="7721364a2b61b06e" providerId="LiveId" clId="{9307922A-6D52-450B-944C-ACE66379CA32}" dt="2023-06-05T07:01:44.730" v="5391" actId="478"/>
          <ac:spMkLst>
            <pc:docMk/>
            <pc:sldMk cId="2123662608" sldId="265"/>
            <ac:spMk id="5" creationId="{1D77D977-96EA-4B61-599D-F409C2DFB075}"/>
          </ac:spMkLst>
        </pc:spChg>
      </pc:sldChg>
      <pc:sldChg chg="addSp delSp modSp mod">
        <pc:chgData name="念暉 黃" userId="7721364a2b61b06e" providerId="LiveId" clId="{9307922A-6D52-450B-944C-ACE66379CA32}" dt="2023-06-05T07:28:20.775" v="6090" actId="14100"/>
        <pc:sldMkLst>
          <pc:docMk/>
          <pc:sldMk cId="3201089733" sldId="267"/>
        </pc:sldMkLst>
        <pc:spChg chg="mod">
          <ac:chgData name="念暉 黃" userId="7721364a2b61b06e" providerId="LiveId" clId="{9307922A-6D52-450B-944C-ACE66379CA32}" dt="2023-06-05T07:27:55.991" v="6069" actId="1076"/>
          <ac:spMkLst>
            <pc:docMk/>
            <pc:sldMk cId="3201089733" sldId="267"/>
            <ac:spMk id="3" creationId="{4AE33C87-CAD7-861F-CE7A-3F8BD8D64A3C}"/>
          </ac:spMkLst>
        </pc:spChg>
        <pc:spChg chg="add del mod">
          <ac:chgData name="念暉 黃" userId="7721364a2b61b06e" providerId="LiveId" clId="{9307922A-6D52-450B-944C-ACE66379CA32}" dt="2023-06-05T07:28:06.436" v="6072" actId="478"/>
          <ac:spMkLst>
            <pc:docMk/>
            <pc:sldMk cId="3201089733" sldId="267"/>
            <ac:spMk id="4" creationId="{FF3D1928-CFE4-C767-1B82-AE9B9BE111E2}"/>
          </ac:spMkLst>
        </pc:spChg>
        <pc:spChg chg="add mod">
          <ac:chgData name="念暉 黃" userId="7721364a2b61b06e" providerId="LiveId" clId="{9307922A-6D52-450B-944C-ACE66379CA32}" dt="2023-06-05T07:28:20.775" v="6090" actId="14100"/>
          <ac:spMkLst>
            <pc:docMk/>
            <pc:sldMk cId="3201089733" sldId="267"/>
            <ac:spMk id="5" creationId="{BCDDC179-9437-9A15-A99A-1591E5598A7F}"/>
          </ac:spMkLst>
        </pc:spChg>
      </pc:sldChg>
      <pc:sldChg chg="modSp mod">
        <pc:chgData name="念暉 黃" userId="7721364a2b61b06e" providerId="LiveId" clId="{9307922A-6D52-450B-944C-ACE66379CA32}" dt="2023-06-04T16:12:24.370" v="2635" actId="20577"/>
        <pc:sldMkLst>
          <pc:docMk/>
          <pc:sldMk cId="3106532303" sldId="270"/>
        </pc:sldMkLst>
        <pc:spChg chg="mod">
          <ac:chgData name="念暉 黃" userId="7721364a2b61b06e" providerId="LiveId" clId="{9307922A-6D52-450B-944C-ACE66379CA32}" dt="2023-06-04T16:12:24.370" v="2635" actId="20577"/>
          <ac:spMkLst>
            <pc:docMk/>
            <pc:sldMk cId="3106532303" sldId="270"/>
            <ac:spMk id="3" creationId="{2C983A71-8331-6A64-5D6A-E18089B0DE2B}"/>
          </ac:spMkLst>
        </pc:spChg>
        <pc:spChg chg="mod">
          <ac:chgData name="念暉 黃" userId="7721364a2b61b06e" providerId="LiveId" clId="{9307922A-6D52-450B-944C-ACE66379CA32}" dt="2023-06-04T10:03:07.622" v="98" actId="14100"/>
          <ac:spMkLst>
            <pc:docMk/>
            <pc:sldMk cId="3106532303" sldId="270"/>
            <ac:spMk id="10" creationId="{6EDF05B7-2613-E5D0-82AA-62EC356E0D05}"/>
          </ac:spMkLst>
        </pc:spChg>
      </pc:sldChg>
      <pc:sldChg chg="addSp delSp modSp mod">
        <pc:chgData name="念暉 黃" userId="7721364a2b61b06e" providerId="LiveId" clId="{9307922A-6D52-450B-944C-ACE66379CA32}" dt="2023-06-05T07:05:19.593" v="5442" actId="1076"/>
        <pc:sldMkLst>
          <pc:docMk/>
          <pc:sldMk cId="3843083498" sldId="277"/>
        </pc:sldMkLst>
        <pc:spChg chg="del">
          <ac:chgData name="念暉 黃" userId="7721364a2b61b06e" providerId="LiveId" clId="{9307922A-6D52-450B-944C-ACE66379CA32}" dt="2023-06-05T07:01:54.290" v="5392" actId="478"/>
          <ac:spMkLst>
            <pc:docMk/>
            <pc:sldMk cId="3843083498" sldId="277"/>
            <ac:spMk id="2" creationId="{B71DD11D-4B1B-9DE0-4585-172EABBFD6FB}"/>
          </ac:spMkLst>
        </pc:spChg>
        <pc:spChg chg="mod">
          <ac:chgData name="念暉 黃" userId="7721364a2b61b06e" providerId="LiveId" clId="{9307922A-6D52-450B-944C-ACE66379CA32}" dt="2023-06-05T07:05:19.593" v="5442" actId="1076"/>
          <ac:spMkLst>
            <pc:docMk/>
            <pc:sldMk cId="3843083498" sldId="277"/>
            <ac:spMk id="3" creationId="{45543FB6-528D-2BA8-0136-1F8030E631D5}"/>
          </ac:spMkLst>
        </pc:spChg>
        <pc:spChg chg="mod">
          <ac:chgData name="念暉 黃" userId="7721364a2b61b06e" providerId="LiveId" clId="{9307922A-6D52-450B-944C-ACE66379CA32}" dt="2023-06-05T07:05:15.681" v="5441" actId="1076"/>
          <ac:spMkLst>
            <pc:docMk/>
            <pc:sldMk cId="3843083498" sldId="277"/>
            <ac:spMk id="4" creationId="{2E41D15C-780D-840D-4309-F8ADA495A0C6}"/>
          </ac:spMkLst>
        </pc:spChg>
        <pc:spChg chg="add del mod">
          <ac:chgData name="念暉 黃" userId="7721364a2b61b06e" providerId="LiveId" clId="{9307922A-6D52-450B-944C-ACE66379CA32}" dt="2023-06-05T07:01:55.392" v="5393" actId="478"/>
          <ac:spMkLst>
            <pc:docMk/>
            <pc:sldMk cId="3843083498" sldId="277"/>
            <ac:spMk id="7" creationId="{9F078332-4F8B-B176-7325-F93CA89FAF16}"/>
          </ac:spMkLst>
        </pc:spChg>
        <pc:spChg chg="add mod">
          <ac:chgData name="念暉 黃" userId="7721364a2b61b06e" providerId="LiveId" clId="{9307922A-6D52-450B-944C-ACE66379CA32}" dt="2023-06-05T07:03:01.753" v="5418" actId="1076"/>
          <ac:spMkLst>
            <pc:docMk/>
            <pc:sldMk cId="3843083498" sldId="277"/>
            <ac:spMk id="10" creationId="{6566E10A-CBDF-7722-BD0E-079A28C33153}"/>
          </ac:spMkLst>
        </pc:spChg>
        <pc:picChg chg="del">
          <ac:chgData name="念暉 黃" userId="7721364a2b61b06e" providerId="LiveId" clId="{9307922A-6D52-450B-944C-ACE66379CA32}" dt="2023-06-04T11:20:35.675" v="1154" actId="478"/>
          <ac:picMkLst>
            <pc:docMk/>
            <pc:sldMk cId="3843083498" sldId="277"/>
            <ac:picMk id="5" creationId="{EFF1E5BA-D26A-E5BB-3A3D-C40A6C209AAB}"/>
          </ac:picMkLst>
        </pc:picChg>
        <pc:picChg chg="del">
          <ac:chgData name="念暉 黃" userId="7721364a2b61b06e" providerId="LiveId" clId="{9307922A-6D52-450B-944C-ACE66379CA32}" dt="2023-06-04T11:20:02.530" v="1149" actId="478"/>
          <ac:picMkLst>
            <pc:docMk/>
            <pc:sldMk cId="3843083498" sldId="277"/>
            <ac:picMk id="8" creationId="{F82613A2-D8AB-380D-379A-FF4EE4CC56C6}"/>
          </ac:picMkLst>
        </pc:picChg>
        <pc:picChg chg="add mod">
          <ac:chgData name="念暉 黃" userId="7721364a2b61b06e" providerId="LiveId" clId="{9307922A-6D52-450B-944C-ACE66379CA32}" dt="2023-06-04T11:20:07.982" v="1153" actId="1076"/>
          <ac:picMkLst>
            <pc:docMk/>
            <pc:sldMk cId="3843083498" sldId="277"/>
            <ac:picMk id="9" creationId="{BF35D261-8624-B82F-EFF5-1318555A273C}"/>
          </ac:picMkLst>
        </pc:picChg>
        <pc:picChg chg="add mod">
          <ac:chgData name="念暉 黃" userId="7721364a2b61b06e" providerId="LiveId" clId="{9307922A-6D52-450B-944C-ACE66379CA32}" dt="2023-06-04T11:20:42.765" v="1157" actId="1076"/>
          <ac:picMkLst>
            <pc:docMk/>
            <pc:sldMk cId="3843083498" sldId="277"/>
            <ac:picMk id="11" creationId="{75DBE27D-A3FC-4623-7054-DFD3437ED274}"/>
          </ac:picMkLst>
        </pc:picChg>
      </pc:sldChg>
      <pc:sldChg chg="addSp delSp modSp mod">
        <pc:chgData name="念暉 黃" userId="7721364a2b61b06e" providerId="LiveId" clId="{9307922A-6D52-450B-944C-ACE66379CA32}" dt="2023-06-05T07:04:11.466" v="5433" actId="1076"/>
        <pc:sldMkLst>
          <pc:docMk/>
          <pc:sldMk cId="1140142860" sldId="278"/>
        </pc:sldMkLst>
        <pc:spChg chg="del">
          <ac:chgData name="念暉 黃" userId="7721364a2b61b06e" providerId="LiveId" clId="{9307922A-6D52-450B-944C-ACE66379CA32}" dt="2023-06-05T07:02:15.295" v="5404" actId="478"/>
          <ac:spMkLst>
            <pc:docMk/>
            <pc:sldMk cId="1140142860" sldId="278"/>
            <ac:spMk id="2" creationId="{B71DD11D-4B1B-9DE0-4585-172EABBFD6FB}"/>
          </ac:spMkLst>
        </pc:spChg>
        <pc:spChg chg="mod">
          <ac:chgData name="念暉 黃" userId="7721364a2b61b06e" providerId="LiveId" clId="{9307922A-6D52-450B-944C-ACE66379CA32}" dt="2023-06-04T11:39:07.131" v="1257" actId="14100"/>
          <ac:spMkLst>
            <pc:docMk/>
            <pc:sldMk cId="1140142860" sldId="278"/>
            <ac:spMk id="4" creationId="{8BDFD5A2-EEE5-3D36-49CC-28ED7F443D82}"/>
          </ac:spMkLst>
        </pc:spChg>
        <pc:spChg chg="add del mod">
          <ac:chgData name="念暉 黃" userId="7721364a2b61b06e" providerId="LiveId" clId="{9307922A-6D52-450B-944C-ACE66379CA32}" dt="2023-06-05T07:02:17.541" v="5405" actId="478"/>
          <ac:spMkLst>
            <pc:docMk/>
            <pc:sldMk cId="1140142860" sldId="278"/>
            <ac:spMk id="6" creationId="{B6FC52F6-6AF8-6ACF-4E47-72A0A4282F93}"/>
          </ac:spMkLst>
        </pc:spChg>
        <pc:spChg chg="mod">
          <ac:chgData name="念暉 黃" userId="7721364a2b61b06e" providerId="LiveId" clId="{9307922A-6D52-450B-944C-ACE66379CA32}" dt="2023-06-05T07:04:11.466" v="5433" actId="1076"/>
          <ac:spMkLst>
            <pc:docMk/>
            <pc:sldMk cId="1140142860" sldId="278"/>
            <ac:spMk id="16" creationId="{85C67151-2BB5-9673-6A1C-EE8399D607C8}"/>
          </ac:spMkLst>
        </pc:spChg>
        <pc:spChg chg="mod">
          <ac:chgData name="念暉 黃" userId="7721364a2b61b06e" providerId="LiveId" clId="{9307922A-6D52-450B-944C-ACE66379CA32}" dt="2023-06-05T07:03:19.977" v="5422" actId="1076"/>
          <ac:spMkLst>
            <pc:docMk/>
            <pc:sldMk cId="1140142860" sldId="278"/>
            <ac:spMk id="23" creationId="{437F40A3-7CB7-0308-7447-95BAFF167CA7}"/>
          </ac:spMkLst>
        </pc:spChg>
        <pc:picChg chg="add mod">
          <ac:chgData name="念暉 黃" userId="7721364a2b61b06e" providerId="LiveId" clId="{9307922A-6D52-450B-944C-ACE66379CA32}" dt="2023-06-04T11:21:00.925" v="1163" actId="1076"/>
          <ac:picMkLst>
            <pc:docMk/>
            <pc:sldMk cId="1140142860" sldId="278"/>
            <ac:picMk id="3" creationId="{C03BF000-5514-EDB5-FBF2-80F8828EAC25}"/>
          </ac:picMkLst>
        </pc:picChg>
        <pc:picChg chg="del">
          <ac:chgData name="念暉 黃" userId="7721364a2b61b06e" providerId="LiveId" clId="{9307922A-6D52-450B-944C-ACE66379CA32}" dt="2023-06-04T11:20:59.512" v="1162" actId="478"/>
          <ac:picMkLst>
            <pc:docMk/>
            <pc:sldMk cId="1140142860" sldId="278"/>
            <ac:picMk id="8" creationId="{F82613A2-D8AB-380D-379A-FF4EE4CC56C6}"/>
          </ac:picMkLst>
        </pc:picChg>
      </pc:sldChg>
      <pc:sldChg chg="addSp delSp modSp mod">
        <pc:chgData name="念暉 黃" userId="7721364a2b61b06e" providerId="LiveId" clId="{9307922A-6D52-450B-944C-ACE66379CA32}" dt="2023-06-05T07:06:35.409" v="5453" actId="1076"/>
        <pc:sldMkLst>
          <pc:docMk/>
          <pc:sldMk cId="626365843" sldId="279"/>
        </pc:sldMkLst>
        <pc:spChg chg="del">
          <ac:chgData name="念暉 黃" userId="7721364a2b61b06e" providerId="LiveId" clId="{9307922A-6D52-450B-944C-ACE66379CA32}" dt="2023-06-05T07:03:10.483" v="5419" actId="478"/>
          <ac:spMkLst>
            <pc:docMk/>
            <pc:sldMk cId="626365843" sldId="279"/>
            <ac:spMk id="2" creationId="{B71DD11D-4B1B-9DE0-4585-172EABBFD6FB}"/>
          </ac:spMkLst>
        </pc:spChg>
        <pc:spChg chg="mod">
          <ac:chgData name="念暉 黃" userId="7721364a2b61b06e" providerId="LiveId" clId="{9307922A-6D52-450B-944C-ACE66379CA32}" dt="2023-06-05T07:06:21.257" v="5447" actId="14100"/>
          <ac:spMkLst>
            <pc:docMk/>
            <pc:sldMk cId="626365843" sldId="279"/>
            <ac:spMk id="4" creationId="{0B394499-83F5-6B2C-A05A-5F1376E8407C}"/>
          </ac:spMkLst>
        </pc:spChg>
        <pc:spChg chg="add del mod">
          <ac:chgData name="念暉 黃" userId="7721364a2b61b06e" providerId="LiveId" clId="{9307922A-6D52-450B-944C-ACE66379CA32}" dt="2023-06-05T07:03:11.915" v="5420" actId="478"/>
          <ac:spMkLst>
            <pc:docMk/>
            <pc:sldMk cId="626365843" sldId="279"/>
            <ac:spMk id="6" creationId="{17D8D1B5-1E86-D2A1-46BF-742CD1B75881}"/>
          </ac:spMkLst>
        </pc:spChg>
        <pc:spChg chg="mod">
          <ac:chgData name="念暉 黃" userId="7721364a2b61b06e" providerId="LiveId" clId="{9307922A-6D52-450B-944C-ACE66379CA32}" dt="2023-06-05T07:06:05.786" v="5446" actId="1076"/>
          <ac:spMkLst>
            <pc:docMk/>
            <pc:sldMk cId="626365843" sldId="279"/>
            <ac:spMk id="7" creationId="{A7E705B6-56CA-1A3E-2ECD-66EDA11ADECA}"/>
          </ac:spMkLst>
        </pc:spChg>
        <pc:spChg chg="mod">
          <ac:chgData name="念暉 黃" userId="7721364a2b61b06e" providerId="LiveId" clId="{9307922A-6D52-450B-944C-ACE66379CA32}" dt="2023-06-05T07:06:02.714" v="5445" actId="1076"/>
          <ac:spMkLst>
            <pc:docMk/>
            <pc:sldMk cId="626365843" sldId="279"/>
            <ac:spMk id="9" creationId="{D639C08E-EB4C-E27C-F6B0-B826DF234B38}"/>
          </ac:spMkLst>
        </pc:spChg>
        <pc:spChg chg="mod">
          <ac:chgData name="念暉 黃" userId="7721364a2b61b06e" providerId="LiveId" clId="{9307922A-6D52-450B-944C-ACE66379CA32}" dt="2023-06-05T07:06:35.409" v="5453" actId="1076"/>
          <ac:spMkLst>
            <pc:docMk/>
            <pc:sldMk cId="626365843" sldId="279"/>
            <ac:spMk id="16" creationId="{85C67151-2BB5-9673-6A1C-EE8399D607C8}"/>
          </ac:spMkLst>
        </pc:spChg>
        <pc:spChg chg="mod">
          <ac:chgData name="念暉 黃" userId="7721364a2b61b06e" providerId="LiveId" clId="{9307922A-6D52-450B-944C-ACE66379CA32}" dt="2023-06-05T07:05:59.498" v="5444" actId="1076"/>
          <ac:spMkLst>
            <pc:docMk/>
            <pc:sldMk cId="626365843" sldId="279"/>
            <ac:spMk id="18" creationId="{052E34F8-CF9D-0BD1-604A-967922EE10E9}"/>
          </ac:spMkLst>
        </pc:spChg>
        <pc:spChg chg="mod">
          <ac:chgData name="念暉 黃" userId="7721364a2b61b06e" providerId="LiveId" clId="{9307922A-6D52-450B-944C-ACE66379CA32}" dt="2023-06-05T07:05:59.498" v="5444" actId="1076"/>
          <ac:spMkLst>
            <pc:docMk/>
            <pc:sldMk cId="626365843" sldId="279"/>
            <ac:spMk id="23" creationId="{437F40A3-7CB7-0308-7447-95BAFF167CA7}"/>
          </ac:spMkLst>
        </pc:spChg>
        <pc:picChg chg="del">
          <ac:chgData name="念暉 黃" userId="7721364a2b61b06e" providerId="LiveId" clId="{9307922A-6D52-450B-944C-ACE66379CA32}" dt="2023-06-04T11:21:08.035" v="1164" actId="478"/>
          <ac:picMkLst>
            <pc:docMk/>
            <pc:sldMk cId="626365843" sldId="279"/>
            <ac:picMk id="3" creationId="{E72858E7-30B3-8620-EFBD-81AF8214DE72}"/>
          </ac:picMkLst>
        </pc:picChg>
        <pc:picChg chg="add mod">
          <ac:chgData name="念暉 黃" userId="7721364a2b61b06e" providerId="LiveId" clId="{9307922A-6D52-450B-944C-ACE66379CA32}" dt="2023-06-05T07:06:32.505" v="5452" actId="14100"/>
          <ac:picMkLst>
            <pc:docMk/>
            <pc:sldMk cId="626365843" sldId="279"/>
            <ac:picMk id="5" creationId="{1D77B0FB-342B-7E7F-816F-E15146E138B0}"/>
          </ac:picMkLst>
        </pc:picChg>
      </pc:sldChg>
      <pc:sldChg chg="addSp delSp modSp mod">
        <pc:chgData name="念暉 黃" userId="7721364a2b61b06e" providerId="LiveId" clId="{9307922A-6D52-450B-944C-ACE66379CA32}" dt="2023-06-05T07:05:07.008" v="5440" actId="1076"/>
        <pc:sldMkLst>
          <pc:docMk/>
          <pc:sldMk cId="2055239895" sldId="280"/>
        </pc:sldMkLst>
        <pc:spChg chg="del">
          <ac:chgData name="念暉 黃" userId="7721364a2b61b06e" providerId="LiveId" clId="{9307922A-6D52-450B-944C-ACE66379CA32}" dt="2023-06-05T07:03:23.720" v="5423" actId="478"/>
          <ac:spMkLst>
            <pc:docMk/>
            <pc:sldMk cId="2055239895" sldId="280"/>
            <ac:spMk id="2" creationId="{B71DD11D-4B1B-9DE0-4585-172EABBFD6FB}"/>
          </ac:spMkLst>
        </pc:spChg>
        <pc:spChg chg="add del mod">
          <ac:chgData name="念暉 黃" userId="7721364a2b61b06e" providerId="LiveId" clId="{9307922A-6D52-450B-944C-ACE66379CA32}" dt="2023-06-05T07:03:25.108" v="5424" actId="478"/>
          <ac:spMkLst>
            <pc:docMk/>
            <pc:sldMk cId="2055239895" sldId="280"/>
            <ac:spMk id="4" creationId="{4C7D5663-E12A-0B22-A5B5-0022420E0B81}"/>
          </ac:spMkLst>
        </pc:spChg>
        <pc:spChg chg="mod">
          <ac:chgData name="念暉 黃" userId="7721364a2b61b06e" providerId="LiveId" clId="{9307922A-6D52-450B-944C-ACE66379CA32}" dt="2023-06-05T07:05:07.008" v="5440" actId="1076"/>
          <ac:spMkLst>
            <pc:docMk/>
            <pc:sldMk cId="2055239895" sldId="280"/>
            <ac:spMk id="5" creationId="{2CD8032A-5394-3C5E-7C9B-2E24EF50DA60}"/>
          </ac:spMkLst>
        </pc:spChg>
        <pc:spChg chg="mod">
          <ac:chgData name="念暉 黃" userId="7721364a2b61b06e" providerId="LiveId" clId="{9307922A-6D52-450B-944C-ACE66379CA32}" dt="2023-06-05T07:05:04.010" v="5439" actId="1076"/>
          <ac:spMkLst>
            <pc:docMk/>
            <pc:sldMk cId="2055239895" sldId="280"/>
            <ac:spMk id="7" creationId="{64245081-8A4F-031A-7709-B843E3056EF8}"/>
          </ac:spMkLst>
        </pc:spChg>
        <pc:spChg chg="mod">
          <ac:chgData name="念暉 黃" userId="7721364a2b61b06e" providerId="LiveId" clId="{9307922A-6D52-450B-944C-ACE66379CA32}" dt="2023-06-05T07:05:04.010" v="5439" actId="1076"/>
          <ac:spMkLst>
            <pc:docMk/>
            <pc:sldMk cId="2055239895" sldId="280"/>
            <ac:spMk id="8" creationId="{73AF0543-D95B-9266-88DC-B2C27E757A16}"/>
          </ac:spMkLst>
        </pc:spChg>
        <pc:spChg chg="mod">
          <ac:chgData name="念暉 黃" userId="7721364a2b61b06e" providerId="LiveId" clId="{9307922A-6D52-450B-944C-ACE66379CA32}" dt="2023-06-05T07:05:04.010" v="5439" actId="1076"/>
          <ac:spMkLst>
            <pc:docMk/>
            <pc:sldMk cId="2055239895" sldId="280"/>
            <ac:spMk id="9" creationId="{86F49BD9-CDBD-8631-DB81-941EFC253EF2}"/>
          </ac:spMkLst>
        </pc:spChg>
        <pc:spChg chg="mod">
          <ac:chgData name="念暉 黃" userId="7721364a2b61b06e" providerId="LiveId" clId="{9307922A-6D52-450B-944C-ACE66379CA32}" dt="2023-06-05T07:05:04.010" v="5439" actId="1076"/>
          <ac:spMkLst>
            <pc:docMk/>
            <pc:sldMk cId="2055239895" sldId="280"/>
            <ac:spMk id="12" creationId="{342E9F22-3A88-C457-94D2-17A448408FEE}"/>
          </ac:spMkLst>
        </pc:spChg>
        <pc:spChg chg="mod">
          <ac:chgData name="念暉 黃" userId="7721364a2b61b06e" providerId="LiveId" clId="{9307922A-6D52-450B-944C-ACE66379CA32}" dt="2023-06-05T07:05:04.010" v="5439" actId="1076"/>
          <ac:spMkLst>
            <pc:docMk/>
            <pc:sldMk cId="2055239895" sldId="280"/>
            <ac:spMk id="15" creationId="{B786C56E-E78A-B734-5676-ACF2D012CBC9}"/>
          </ac:spMkLst>
        </pc:spChg>
        <pc:spChg chg="mod">
          <ac:chgData name="念暉 黃" userId="7721364a2b61b06e" providerId="LiveId" clId="{9307922A-6D52-450B-944C-ACE66379CA32}" dt="2023-06-05T07:05:04.010" v="5439" actId="1076"/>
          <ac:spMkLst>
            <pc:docMk/>
            <pc:sldMk cId="2055239895" sldId="280"/>
            <ac:spMk id="17" creationId="{8905455D-4149-8053-A39F-27ECDFF011F4}"/>
          </ac:spMkLst>
        </pc:spChg>
        <pc:spChg chg="mod">
          <ac:chgData name="念暉 黃" userId="7721364a2b61b06e" providerId="LiveId" clId="{9307922A-6D52-450B-944C-ACE66379CA32}" dt="2023-06-05T07:05:04.010" v="5439" actId="1076"/>
          <ac:spMkLst>
            <pc:docMk/>
            <pc:sldMk cId="2055239895" sldId="280"/>
            <ac:spMk id="18" creationId="{190D44B4-60FC-6E44-228F-CF98F7D7C356}"/>
          </ac:spMkLst>
        </pc:spChg>
        <pc:spChg chg="mod">
          <ac:chgData name="念暉 黃" userId="7721364a2b61b06e" providerId="LiveId" clId="{9307922A-6D52-450B-944C-ACE66379CA32}" dt="2023-06-05T07:05:04.010" v="5439" actId="1076"/>
          <ac:spMkLst>
            <pc:docMk/>
            <pc:sldMk cId="2055239895" sldId="280"/>
            <ac:spMk id="23" creationId="{437F40A3-7CB7-0308-7447-95BAFF167CA7}"/>
          </ac:spMkLst>
        </pc:spChg>
        <pc:picChg chg="del">
          <ac:chgData name="念暉 黃" userId="7721364a2b61b06e" providerId="LiveId" clId="{9307922A-6D52-450B-944C-ACE66379CA32}" dt="2023-06-04T11:22:00.161" v="1170" actId="478"/>
          <ac:picMkLst>
            <pc:docMk/>
            <pc:sldMk cId="2055239895" sldId="280"/>
            <ac:picMk id="4" creationId="{73B3331A-E4B8-6E7A-4A1D-02BB7E3A4008}"/>
          </ac:picMkLst>
        </pc:picChg>
        <pc:picChg chg="add mod modCrop">
          <ac:chgData name="念暉 黃" userId="7721364a2b61b06e" providerId="LiveId" clId="{9307922A-6D52-450B-944C-ACE66379CA32}" dt="2023-06-05T07:05:04.010" v="5439" actId="1076"/>
          <ac:picMkLst>
            <pc:docMk/>
            <pc:sldMk cId="2055239895" sldId="280"/>
            <ac:picMk id="6" creationId="{7A58E957-11EA-01D6-70F7-36FCEEB9D1EB}"/>
          </ac:picMkLst>
        </pc:picChg>
      </pc:sldChg>
      <pc:sldChg chg="addSp delSp modSp mod">
        <pc:chgData name="念暉 黃" userId="7721364a2b61b06e" providerId="LiveId" clId="{9307922A-6D52-450B-944C-ACE66379CA32}" dt="2023-06-05T07:04:39.140" v="5436" actId="1076"/>
        <pc:sldMkLst>
          <pc:docMk/>
          <pc:sldMk cId="2711180922" sldId="282"/>
        </pc:sldMkLst>
        <pc:spChg chg="del">
          <ac:chgData name="念暉 黃" userId="7721364a2b61b06e" providerId="LiveId" clId="{9307922A-6D52-450B-944C-ACE66379CA32}" dt="2023-06-05T07:04:29.417" v="5434" actId="478"/>
          <ac:spMkLst>
            <pc:docMk/>
            <pc:sldMk cId="2711180922" sldId="282"/>
            <ac:spMk id="2" creationId="{B71DD11D-4B1B-9DE0-4585-172EABBFD6FB}"/>
          </ac:spMkLst>
        </pc:spChg>
        <pc:spChg chg="mod">
          <ac:chgData name="念暉 黃" userId="7721364a2b61b06e" providerId="LiveId" clId="{9307922A-6D52-450B-944C-ACE66379CA32}" dt="2023-06-05T07:04:39.140" v="5436" actId="1076"/>
          <ac:spMkLst>
            <pc:docMk/>
            <pc:sldMk cId="2711180922" sldId="282"/>
            <ac:spMk id="3" creationId="{FC426D90-BE9E-0000-BDB1-BEF9DEAECDC9}"/>
          </ac:spMkLst>
        </pc:spChg>
        <pc:spChg chg="mod">
          <ac:chgData name="念暉 黃" userId="7721364a2b61b06e" providerId="LiveId" clId="{9307922A-6D52-450B-944C-ACE66379CA32}" dt="2023-06-05T07:04:39.140" v="5436" actId="1076"/>
          <ac:spMkLst>
            <pc:docMk/>
            <pc:sldMk cId="2711180922" sldId="282"/>
            <ac:spMk id="4" creationId="{6D38247B-5A84-693D-B60D-89D28BB489C7}"/>
          </ac:spMkLst>
        </pc:spChg>
        <pc:spChg chg="mod">
          <ac:chgData name="念暉 黃" userId="7721364a2b61b06e" providerId="LiveId" clId="{9307922A-6D52-450B-944C-ACE66379CA32}" dt="2023-06-05T07:04:39.140" v="5436" actId="1076"/>
          <ac:spMkLst>
            <pc:docMk/>
            <pc:sldMk cId="2711180922" sldId="282"/>
            <ac:spMk id="5" creationId="{2CD8032A-5394-3C5E-7C9B-2E24EF50DA60}"/>
          </ac:spMkLst>
        </pc:spChg>
        <pc:spChg chg="mod">
          <ac:chgData name="念暉 黃" userId="7721364a2b61b06e" providerId="LiveId" clId="{9307922A-6D52-450B-944C-ACE66379CA32}" dt="2023-06-05T07:04:39.140" v="5436" actId="1076"/>
          <ac:spMkLst>
            <pc:docMk/>
            <pc:sldMk cId="2711180922" sldId="282"/>
            <ac:spMk id="7" creationId="{4CEA00EE-3A53-D529-19FD-736CDFB0B4F0}"/>
          </ac:spMkLst>
        </pc:spChg>
        <pc:spChg chg="mod">
          <ac:chgData name="念暉 黃" userId="7721364a2b61b06e" providerId="LiveId" clId="{9307922A-6D52-450B-944C-ACE66379CA32}" dt="2023-06-05T07:04:39.140" v="5436" actId="1076"/>
          <ac:spMkLst>
            <pc:docMk/>
            <pc:sldMk cId="2711180922" sldId="282"/>
            <ac:spMk id="8" creationId="{34415CCC-AE4F-6699-0095-D734B5402AE0}"/>
          </ac:spMkLst>
        </pc:spChg>
        <pc:spChg chg="add del mod">
          <ac:chgData name="念暉 黃" userId="7721364a2b61b06e" providerId="LiveId" clId="{9307922A-6D52-450B-944C-ACE66379CA32}" dt="2023-06-05T07:04:30.918" v="5435" actId="478"/>
          <ac:spMkLst>
            <pc:docMk/>
            <pc:sldMk cId="2711180922" sldId="282"/>
            <ac:spMk id="10" creationId="{C0A5D899-644B-4243-1435-53FFBA76C152}"/>
          </ac:spMkLst>
        </pc:spChg>
        <pc:spChg chg="mod">
          <ac:chgData name="念暉 黃" userId="7721364a2b61b06e" providerId="LiveId" clId="{9307922A-6D52-450B-944C-ACE66379CA32}" dt="2023-06-05T07:04:39.140" v="5436" actId="1076"/>
          <ac:spMkLst>
            <pc:docMk/>
            <pc:sldMk cId="2711180922" sldId="282"/>
            <ac:spMk id="12" creationId="{38374A83-982D-9DD6-F5AC-6A33CA3C8715}"/>
          </ac:spMkLst>
        </pc:spChg>
        <pc:spChg chg="mod">
          <ac:chgData name="念暉 黃" userId="7721364a2b61b06e" providerId="LiveId" clId="{9307922A-6D52-450B-944C-ACE66379CA32}" dt="2023-06-05T07:04:39.140" v="5436" actId="1076"/>
          <ac:spMkLst>
            <pc:docMk/>
            <pc:sldMk cId="2711180922" sldId="282"/>
            <ac:spMk id="13" creationId="{D9750570-EE6F-66ED-8D5A-1EF63B2A81E7}"/>
          </ac:spMkLst>
        </pc:spChg>
        <pc:spChg chg="mod">
          <ac:chgData name="念暉 黃" userId="7721364a2b61b06e" providerId="LiveId" clId="{9307922A-6D52-450B-944C-ACE66379CA32}" dt="2023-06-05T07:04:39.140" v="5436" actId="1076"/>
          <ac:spMkLst>
            <pc:docMk/>
            <pc:sldMk cId="2711180922" sldId="282"/>
            <ac:spMk id="14" creationId="{4301411D-3EEF-FE9F-FA97-1DA13E73A63B}"/>
          </ac:spMkLst>
        </pc:spChg>
        <pc:spChg chg="mod">
          <ac:chgData name="念暉 黃" userId="7721364a2b61b06e" providerId="LiveId" clId="{9307922A-6D52-450B-944C-ACE66379CA32}" dt="2023-06-05T07:04:39.140" v="5436" actId="1076"/>
          <ac:spMkLst>
            <pc:docMk/>
            <pc:sldMk cId="2711180922" sldId="282"/>
            <ac:spMk id="15" creationId="{D26537CE-E37D-B32A-75BD-CF8180D8AF9B}"/>
          </ac:spMkLst>
        </pc:spChg>
        <pc:spChg chg="mod">
          <ac:chgData name="念暉 黃" userId="7721364a2b61b06e" providerId="LiveId" clId="{9307922A-6D52-450B-944C-ACE66379CA32}" dt="2023-06-05T07:04:39.140" v="5436" actId="1076"/>
          <ac:spMkLst>
            <pc:docMk/>
            <pc:sldMk cId="2711180922" sldId="282"/>
            <ac:spMk id="23" creationId="{437F40A3-7CB7-0308-7447-95BAFF167CA7}"/>
          </ac:spMkLst>
        </pc:spChg>
        <pc:picChg chg="mod">
          <ac:chgData name="念暉 黃" userId="7721364a2b61b06e" providerId="LiveId" clId="{9307922A-6D52-450B-944C-ACE66379CA32}" dt="2023-06-05T07:04:39.140" v="5436" actId="1076"/>
          <ac:picMkLst>
            <pc:docMk/>
            <pc:sldMk cId="2711180922" sldId="282"/>
            <ac:picMk id="6" creationId="{83D35EAC-400A-3E5C-058C-FA069111F18F}"/>
          </ac:picMkLst>
        </pc:picChg>
      </pc:sldChg>
      <pc:sldChg chg="modSp mod">
        <pc:chgData name="念暉 黃" userId="7721364a2b61b06e" providerId="LiveId" clId="{9307922A-6D52-450B-944C-ACE66379CA32}" dt="2023-06-04T11:38:37.947" v="1250" actId="14100"/>
        <pc:sldMkLst>
          <pc:docMk/>
          <pc:sldMk cId="2820375060" sldId="283"/>
        </pc:sldMkLst>
        <pc:spChg chg="mod">
          <ac:chgData name="念暉 黃" userId="7721364a2b61b06e" providerId="LiveId" clId="{9307922A-6D52-450B-944C-ACE66379CA32}" dt="2023-06-04T11:38:37.947" v="1250" actId="14100"/>
          <ac:spMkLst>
            <pc:docMk/>
            <pc:sldMk cId="2820375060" sldId="283"/>
            <ac:spMk id="5" creationId="{42DBEA43-6731-89C1-BD9D-518F5C2C3E2E}"/>
          </ac:spMkLst>
        </pc:spChg>
      </pc:sldChg>
      <pc:sldChg chg="addSp delSp modSp mod ord">
        <pc:chgData name="念暉 黃" userId="7721364a2b61b06e" providerId="LiveId" clId="{9307922A-6D52-450B-944C-ACE66379CA32}" dt="2023-06-04T10:04:16.746" v="102"/>
        <pc:sldMkLst>
          <pc:docMk/>
          <pc:sldMk cId="3733610786" sldId="284"/>
        </pc:sldMkLst>
        <pc:spChg chg="add mod ord">
          <ac:chgData name="念暉 黃" userId="7721364a2b61b06e" providerId="LiveId" clId="{9307922A-6D52-450B-944C-ACE66379CA32}" dt="2023-06-04T09:43:18.817" v="73" actId="14100"/>
          <ac:spMkLst>
            <pc:docMk/>
            <pc:sldMk cId="3733610786" sldId="284"/>
            <ac:spMk id="2" creationId="{6D564116-6B6A-BE76-8B0F-E8C7500EF7D5}"/>
          </ac:spMkLst>
        </pc:spChg>
        <pc:spChg chg="mod">
          <ac:chgData name="念暉 黃" userId="7721364a2b61b06e" providerId="LiveId" clId="{9307922A-6D52-450B-944C-ACE66379CA32}" dt="2023-06-04T09:43:27.185" v="77" actId="14100"/>
          <ac:spMkLst>
            <pc:docMk/>
            <pc:sldMk cId="3733610786" sldId="284"/>
            <ac:spMk id="3" creationId="{4AE33C87-CAD7-861F-CE7A-3F8BD8D64A3C}"/>
          </ac:spMkLst>
        </pc:spChg>
        <pc:spChg chg="del mod">
          <ac:chgData name="念暉 黃" userId="7721364a2b61b06e" providerId="LiveId" clId="{9307922A-6D52-450B-944C-ACE66379CA32}" dt="2023-06-04T09:42:34.596" v="59" actId="478"/>
          <ac:spMkLst>
            <pc:docMk/>
            <pc:sldMk cId="3733610786" sldId="284"/>
            <ac:spMk id="4" creationId="{5DBE0CBA-8AB1-6B1E-35FF-E54E1FCDB943}"/>
          </ac:spMkLst>
        </pc:spChg>
      </pc:sldChg>
      <pc:sldChg chg="modSp mod">
        <pc:chgData name="念暉 黃" userId="7721364a2b61b06e" providerId="LiveId" clId="{9307922A-6D52-450B-944C-ACE66379CA32}" dt="2023-06-05T07:28:34.178" v="6094" actId="14100"/>
        <pc:sldMkLst>
          <pc:docMk/>
          <pc:sldMk cId="107726423" sldId="285"/>
        </pc:sldMkLst>
        <pc:spChg chg="mod">
          <ac:chgData name="念暉 黃" userId="7721364a2b61b06e" providerId="LiveId" clId="{9307922A-6D52-450B-944C-ACE66379CA32}" dt="2023-06-05T07:28:34.178" v="6094" actId="14100"/>
          <ac:spMkLst>
            <pc:docMk/>
            <pc:sldMk cId="107726423" sldId="285"/>
            <ac:spMk id="2" creationId="{7C48AF20-8F56-DCEB-0B6D-4A4BDAE737E6}"/>
          </ac:spMkLst>
        </pc:spChg>
        <pc:spChg chg="mod">
          <ac:chgData name="念暉 黃" userId="7721364a2b61b06e" providerId="LiveId" clId="{9307922A-6D52-450B-944C-ACE66379CA32}" dt="2023-06-04T16:17:17.569" v="2656" actId="20577"/>
          <ac:spMkLst>
            <pc:docMk/>
            <pc:sldMk cId="107726423" sldId="285"/>
            <ac:spMk id="3" creationId="{7392694C-E981-D6C7-DAFF-8B05FD8BF752}"/>
          </ac:spMkLst>
        </pc:spChg>
        <pc:spChg chg="mod">
          <ac:chgData name="念暉 黃" userId="7721364a2b61b06e" providerId="LiveId" clId="{9307922A-6D52-450B-944C-ACE66379CA32}" dt="2023-06-05T07:27:47.247" v="6068" actId="14100"/>
          <ac:spMkLst>
            <pc:docMk/>
            <pc:sldMk cId="107726423" sldId="285"/>
            <ac:spMk id="4" creationId="{771633FB-98C9-5048-6843-B29808E67307}"/>
          </ac:spMkLst>
        </pc:spChg>
      </pc:sldChg>
      <pc:sldChg chg="addSp delSp modSp mod">
        <pc:chgData name="念暉 黃" userId="7721364a2b61b06e" providerId="LiveId" clId="{9307922A-6D52-450B-944C-ACE66379CA32}" dt="2023-06-05T07:06:54.715" v="5455" actId="403"/>
        <pc:sldMkLst>
          <pc:docMk/>
          <pc:sldMk cId="3987043344" sldId="286"/>
        </pc:sldMkLst>
        <pc:spChg chg="add del mod">
          <ac:chgData name="念暉 黃" userId="7721364a2b61b06e" providerId="LiveId" clId="{9307922A-6D52-450B-944C-ACE66379CA32}" dt="2023-06-04T10:27:17.823" v="126" actId="478"/>
          <ac:spMkLst>
            <pc:docMk/>
            <pc:sldMk cId="3987043344" sldId="286"/>
            <ac:spMk id="4" creationId="{65CECF21-48EB-4BB2-B7CA-E3AF038B5C7E}"/>
          </ac:spMkLst>
        </pc:spChg>
        <pc:spChg chg="add mod">
          <ac:chgData name="念暉 黃" userId="7721364a2b61b06e" providerId="LiveId" clId="{9307922A-6D52-450B-944C-ACE66379CA32}" dt="2023-06-05T05:07:31.015" v="2887" actId="14100"/>
          <ac:spMkLst>
            <pc:docMk/>
            <pc:sldMk cId="3987043344" sldId="286"/>
            <ac:spMk id="5" creationId="{AB5AE622-F32A-8A79-F18F-EF8EE7E4850E}"/>
          </ac:spMkLst>
        </pc:spChg>
        <pc:spChg chg="add del mod">
          <ac:chgData name="念暉 黃" userId="7721364a2b61b06e" providerId="LiveId" clId="{9307922A-6D52-450B-944C-ACE66379CA32}" dt="2023-06-04T10:59:42.170" v="1143" actId="478"/>
          <ac:spMkLst>
            <pc:docMk/>
            <pc:sldMk cId="3987043344" sldId="286"/>
            <ac:spMk id="6" creationId="{84AEC28F-47D9-3F7F-0D40-ABA1FF374E4C}"/>
          </ac:spMkLst>
        </pc:spChg>
        <pc:spChg chg="add del">
          <ac:chgData name="念暉 黃" userId="7721364a2b61b06e" providerId="LiveId" clId="{9307922A-6D52-450B-944C-ACE66379CA32}" dt="2023-06-04T10:38:51.028" v="538"/>
          <ac:spMkLst>
            <pc:docMk/>
            <pc:sldMk cId="3987043344" sldId="286"/>
            <ac:spMk id="7" creationId="{160C6012-8C8E-B83E-3A1E-FC8DC353CAD2}"/>
          </ac:spMkLst>
        </pc:spChg>
        <pc:spChg chg="add mod">
          <ac:chgData name="念暉 黃" userId="7721364a2b61b06e" providerId="LiveId" clId="{9307922A-6D52-450B-944C-ACE66379CA32}" dt="2023-06-05T05:12:42.713" v="3005" actId="1036"/>
          <ac:spMkLst>
            <pc:docMk/>
            <pc:sldMk cId="3987043344" sldId="286"/>
            <ac:spMk id="10" creationId="{8A45AEEB-4871-8200-7A8D-E05ABE34453F}"/>
          </ac:spMkLst>
        </pc:spChg>
        <pc:spChg chg="del">
          <ac:chgData name="念暉 黃" userId="7721364a2b61b06e" providerId="LiveId" clId="{9307922A-6D52-450B-944C-ACE66379CA32}" dt="2023-06-04T09:46:46.597" v="95" actId="478"/>
          <ac:spMkLst>
            <pc:docMk/>
            <pc:sldMk cId="3987043344" sldId="286"/>
            <ac:spMk id="11" creationId="{91BAD162-126A-043A-9E1B-571D4BDD42D9}"/>
          </ac:spMkLst>
        </pc:spChg>
        <pc:spChg chg="mod">
          <ac:chgData name="念暉 黃" userId="7721364a2b61b06e" providerId="LiveId" clId="{9307922A-6D52-450B-944C-ACE66379CA32}" dt="2023-06-05T07:06:54.715" v="5455" actId="403"/>
          <ac:spMkLst>
            <pc:docMk/>
            <pc:sldMk cId="3987043344" sldId="286"/>
            <ac:spMk id="17" creationId="{3A8FBC16-5BB2-C764-DFAA-4FE14A7BB42F}"/>
          </ac:spMkLst>
        </pc:spChg>
        <pc:spChg chg="del">
          <ac:chgData name="念暉 黃" userId="7721364a2b61b06e" providerId="LiveId" clId="{9307922A-6D52-450B-944C-ACE66379CA32}" dt="2023-06-04T09:46:44.167" v="94" actId="478"/>
          <ac:spMkLst>
            <pc:docMk/>
            <pc:sldMk cId="3987043344" sldId="286"/>
            <ac:spMk id="18" creationId="{7B34B7DE-B522-370E-FF95-0921FC135B21}"/>
          </ac:spMkLst>
        </pc:spChg>
        <pc:graphicFrameChg chg="add del mod modGraphic">
          <ac:chgData name="念暉 黃" userId="7721364a2b61b06e" providerId="LiveId" clId="{9307922A-6D52-450B-944C-ACE66379CA32}" dt="2023-06-04T10:27:19.105" v="127" actId="478"/>
          <ac:graphicFrameMkLst>
            <pc:docMk/>
            <pc:sldMk cId="3987043344" sldId="286"/>
            <ac:graphicFrameMk id="3" creationId="{37C1763E-D133-3F93-DFFF-780046C20182}"/>
          </ac:graphicFrameMkLst>
        </pc:graphicFrameChg>
        <pc:graphicFrameChg chg="add mod modGraphic">
          <ac:chgData name="念暉 黃" userId="7721364a2b61b06e" providerId="LiveId" clId="{9307922A-6D52-450B-944C-ACE66379CA32}" dt="2023-06-04T15:23:29.829" v="1295" actId="20577"/>
          <ac:graphicFrameMkLst>
            <pc:docMk/>
            <pc:sldMk cId="3987043344" sldId="286"/>
            <ac:graphicFrameMk id="8" creationId="{1892203B-C2A4-9786-7D44-FEDCD1426484}"/>
          </ac:graphicFrameMkLst>
        </pc:graphicFrameChg>
        <pc:graphicFrameChg chg="mod modGraphic">
          <ac:chgData name="念暉 黃" userId="7721364a2b61b06e" providerId="LiveId" clId="{9307922A-6D52-450B-944C-ACE66379CA32}" dt="2023-06-04T15:24:51.917" v="1322" actId="113"/>
          <ac:graphicFrameMkLst>
            <pc:docMk/>
            <pc:sldMk cId="3987043344" sldId="286"/>
            <ac:graphicFrameMk id="9" creationId="{E257F5D0-3324-1C12-2CC6-5820D962FF78}"/>
          </ac:graphicFrameMkLst>
        </pc:graphicFrameChg>
      </pc:sldChg>
      <pc:sldChg chg="addSp delSp modSp add del mod">
        <pc:chgData name="念暉 黃" userId="7721364a2b61b06e" providerId="LiveId" clId="{9307922A-6D52-450B-944C-ACE66379CA32}" dt="2023-06-04T10:59:47.178" v="1144" actId="47"/>
        <pc:sldMkLst>
          <pc:docMk/>
          <pc:sldMk cId="4181619954" sldId="287"/>
        </pc:sldMkLst>
        <pc:spChg chg="del">
          <ac:chgData name="念暉 黃" userId="7721364a2b61b06e" providerId="LiveId" clId="{9307922A-6D52-450B-944C-ACE66379CA32}" dt="2023-06-04T10:26:00.214" v="114" actId="478"/>
          <ac:spMkLst>
            <pc:docMk/>
            <pc:sldMk cId="4181619954" sldId="287"/>
            <ac:spMk id="4" creationId="{65CECF21-48EB-4BB2-B7CA-E3AF038B5C7E}"/>
          </ac:spMkLst>
        </pc:spChg>
        <pc:spChg chg="add mod">
          <ac:chgData name="念暉 黃" userId="7721364a2b61b06e" providerId="LiveId" clId="{9307922A-6D52-450B-944C-ACE66379CA32}" dt="2023-06-04T10:26:11.555" v="118" actId="1076"/>
          <ac:spMkLst>
            <pc:docMk/>
            <pc:sldMk cId="4181619954" sldId="287"/>
            <ac:spMk id="5" creationId="{F3960F3F-B0B7-4F94-D84E-AE9A170DB536}"/>
          </ac:spMkLst>
        </pc:spChg>
        <pc:spChg chg="add mod">
          <ac:chgData name="念暉 黃" userId="7721364a2b61b06e" providerId="LiveId" clId="{9307922A-6D52-450B-944C-ACE66379CA32}" dt="2023-06-04T10:26:11.555" v="118" actId="1076"/>
          <ac:spMkLst>
            <pc:docMk/>
            <pc:sldMk cId="4181619954" sldId="287"/>
            <ac:spMk id="6" creationId="{13F0FE89-8034-42F3-18CA-181597C67B5F}"/>
          </ac:spMkLst>
        </pc:spChg>
        <pc:spChg chg="add mod">
          <ac:chgData name="念暉 黃" userId="7721364a2b61b06e" providerId="LiveId" clId="{9307922A-6D52-450B-944C-ACE66379CA32}" dt="2023-06-04T10:27:04.702" v="121" actId="1076"/>
          <ac:spMkLst>
            <pc:docMk/>
            <pc:sldMk cId="4181619954" sldId="287"/>
            <ac:spMk id="8" creationId="{6308664B-3FA8-35EB-5BB1-8B5FDC94D0BE}"/>
          </ac:spMkLst>
        </pc:spChg>
        <pc:spChg chg="del">
          <ac:chgData name="念暉 黃" userId="7721364a2b61b06e" providerId="LiveId" clId="{9307922A-6D52-450B-944C-ACE66379CA32}" dt="2023-06-04T10:26:03.049" v="116" actId="478"/>
          <ac:spMkLst>
            <pc:docMk/>
            <pc:sldMk cId="4181619954" sldId="287"/>
            <ac:spMk id="17" creationId="{3A8FBC16-5BB2-C764-DFAA-4FE14A7BB42F}"/>
          </ac:spMkLst>
        </pc:spChg>
        <pc:graphicFrameChg chg="del">
          <ac:chgData name="念暉 黃" userId="7721364a2b61b06e" providerId="LiveId" clId="{9307922A-6D52-450B-944C-ACE66379CA32}" dt="2023-06-04T10:25:59.356" v="113" actId="478"/>
          <ac:graphicFrameMkLst>
            <pc:docMk/>
            <pc:sldMk cId="4181619954" sldId="287"/>
            <ac:graphicFrameMk id="3" creationId="{37C1763E-D133-3F93-DFFF-780046C20182}"/>
          </ac:graphicFrameMkLst>
        </pc:graphicFrameChg>
        <pc:graphicFrameChg chg="add mod">
          <ac:chgData name="念暉 黃" userId="7721364a2b61b06e" providerId="LiveId" clId="{9307922A-6D52-450B-944C-ACE66379CA32}" dt="2023-06-04T10:27:04.702" v="121" actId="1076"/>
          <ac:graphicFrameMkLst>
            <pc:docMk/>
            <pc:sldMk cId="4181619954" sldId="287"/>
            <ac:graphicFrameMk id="7" creationId="{14D01750-D231-9A35-7D2B-ADD7221B3D72}"/>
          </ac:graphicFrameMkLst>
        </pc:graphicFrameChg>
        <pc:graphicFrameChg chg="del">
          <ac:chgData name="念暉 黃" userId="7721364a2b61b06e" providerId="LiveId" clId="{9307922A-6D52-450B-944C-ACE66379CA32}" dt="2023-06-04T10:26:01.533" v="115" actId="478"/>
          <ac:graphicFrameMkLst>
            <pc:docMk/>
            <pc:sldMk cId="4181619954" sldId="287"/>
            <ac:graphicFrameMk id="9" creationId="{E257F5D0-3324-1C12-2CC6-5820D962FF78}"/>
          </ac:graphicFrameMkLst>
        </pc:graphicFrameChg>
      </pc:sldChg>
      <pc:sldChg chg="addSp delSp modSp add mod ord">
        <pc:chgData name="念暉 黃" userId="7721364a2b61b06e" providerId="LiveId" clId="{9307922A-6D52-450B-944C-ACE66379CA32}" dt="2023-06-05T07:06:49.628" v="5454" actId="403"/>
        <pc:sldMkLst>
          <pc:docMk/>
          <pc:sldMk cId="2842548652" sldId="288"/>
        </pc:sldMkLst>
        <pc:spChg chg="add del">
          <ac:chgData name="念暉 黃" userId="7721364a2b61b06e" providerId="LiveId" clId="{9307922A-6D52-450B-944C-ACE66379CA32}" dt="2023-06-04T15:44:16.594" v="2454" actId="22"/>
          <ac:spMkLst>
            <pc:docMk/>
            <pc:sldMk cId="2842548652" sldId="288"/>
            <ac:spMk id="4" creationId="{865CD88C-999A-73FA-F5DE-DA78CD830172}"/>
          </ac:spMkLst>
        </pc:spChg>
        <pc:spChg chg="mod">
          <ac:chgData name="念暉 黃" userId="7721364a2b61b06e" providerId="LiveId" clId="{9307922A-6D52-450B-944C-ACE66379CA32}" dt="2023-06-05T05:12:09.470" v="2985" actId="14100"/>
          <ac:spMkLst>
            <pc:docMk/>
            <pc:sldMk cId="2842548652" sldId="288"/>
            <ac:spMk id="5" creationId="{AB5AE622-F32A-8A79-F18F-EF8EE7E4850E}"/>
          </ac:spMkLst>
        </pc:spChg>
        <pc:spChg chg="mod">
          <ac:chgData name="念暉 黃" userId="7721364a2b61b06e" providerId="LiveId" clId="{9307922A-6D52-450B-944C-ACE66379CA32}" dt="2023-06-05T05:12:27.993" v="2999" actId="20577"/>
          <ac:spMkLst>
            <pc:docMk/>
            <pc:sldMk cId="2842548652" sldId="288"/>
            <ac:spMk id="6" creationId="{84AEC28F-47D9-3F7F-0D40-ABA1FF374E4C}"/>
          </ac:spMkLst>
        </pc:spChg>
        <pc:spChg chg="mod">
          <ac:chgData name="念暉 黃" userId="7721364a2b61b06e" providerId="LiveId" clId="{9307922A-6D52-450B-944C-ACE66379CA32}" dt="2023-06-05T07:06:49.628" v="5454" actId="403"/>
          <ac:spMkLst>
            <pc:docMk/>
            <pc:sldMk cId="2842548652" sldId="288"/>
            <ac:spMk id="17" creationId="{3A8FBC16-5BB2-C764-DFAA-4FE14A7BB42F}"/>
          </ac:spMkLst>
        </pc:spChg>
      </pc:sldChg>
      <pc:sldChg chg="modSp add del mod">
        <pc:chgData name="念暉 黃" userId="7721364a2b61b06e" providerId="LiveId" clId="{9307922A-6D52-450B-944C-ACE66379CA32}" dt="2023-06-04T16:13:55.759" v="2636" actId="47"/>
        <pc:sldMkLst>
          <pc:docMk/>
          <pc:sldMk cId="634184334" sldId="289"/>
        </pc:sldMkLst>
        <pc:spChg chg="mod">
          <ac:chgData name="念暉 黃" userId="7721364a2b61b06e" providerId="LiveId" clId="{9307922A-6D52-450B-944C-ACE66379CA32}" dt="2023-06-04T15:50:27.798" v="2625" actId="20577"/>
          <ac:spMkLst>
            <pc:docMk/>
            <pc:sldMk cId="634184334" sldId="289"/>
            <ac:spMk id="17" creationId="{3A8FBC16-5BB2-C764-DFAA-4FE14A7BB42F}"/>
          </ac:spMkLst>
        </pc:spChg>
      </pc:sldChg>
      <pc:sldChg chg="addSp delSp modSp add mod">
        <pc:chgData name="念暉 黃" userId="7721364a2b61b06e" providerId="LiveId" clId="{9307922A-6D52-450B-944C-ACE66379CA32}" dt="2023-06-05T07:29:30.921" v="6124" actId="1038"/>
        <pc:sldMkLst>
          <pc:docMk/>
          <pc:sldMk cId="2584827535" sldId="289"/>
        </pc:sldMkLst>
        <pc:spChg chg="add del mod">
          <ac:chgData name="念暉 黃" userId="7721364a2b61b06e" providerId="LiveId" clId="{9307922A-6D52-450B-944C-ACE66379CA32}" dt="2023-06-05T07:20:37.091" v="6044" actId="478"/>
          <ac:spMkLst>
            <pc:docMk/>
            <pc:sldMk cId="2584827535" sldId="289"/>
            <ac:spMk id="2" creationId="{B71DD11D-4B1B-9DE0-4585-172EABBFD6FB}"/>
          </ac:spMkLst>
        </pc:spChg>
        <pc:spChg chg="add mod">
          <ac:chgData name="念暉 黃" userId="7721364a2b61b06e" providerId="LiveId" clId="{9307922A-6D52-450B-944C-ACE66379CA32}" dt="2023-06-05T07:27:03.983" v="6062" actId="1076"/>
          <ac:spMkLst>
            <pc:docMk/>
            <pc:sldMk cId="2584827535" sldId="289"/>
            <ac:spMk id="4" creationId="{D085B0A9-C97C-E68B-2E36-C01C21341B85}"/>
          </ac:spMkLst>
        </pc:spChg>
        <pc:spChg chg="mod">
          <ac:chgData name="念暉 黃" userId="7721364a2b61b06e" providerId="LiveId" clId="{9307922A-6D52-450B-944C-ACE66379CA32}" dt="2023-06-05T07:27:03.983" v="6062" actId="1076"/>
          <ac:spMkLst>
            <pc:docMk/>
            <pc:sldMk cId="2584827535" sldId="289"/>
            <ac:spMk id="5" creationId="{AB5AE622-F32A-8A79-F18F-EF8EE7E4850E}"/>
          </ac:spMkLst>
        </pc:spChg>
        <pc:spChg chg="add del mod">
          <ac:chgData name="念暉 黃" userId="7721364a2b61b06e" providerId="LiveId" clId="{9307922A-6D52-450B-944C-ACE66379CA32}" dt="2023-06-05T05:52:36.801" v="3244" actId="478"/>
          <ac:spMkLst>
            <pc:docMk/>
            <pc:sldMk cId="2584827535" sldId="289"/>
            <ac:spMk id="6" creationId="{A6444988-2B3A-A4D6-D4F0-5B865D1C8764}"/>
          </ac:spMkLst>
        </pc:spChg>
        <pc:spChg chg="add del mod">
          <ac:chgData name="念暉 黃" userId="7721364a2b61b06e" providerId="LiveId" clId="{9307922A-6D52-450B-944C-ACE66379CA32}" dt="2023-06-05T05:52:36.801" v="3244" actId="478"/>
          <ac:spMkLst>
            <pc:docMk/>
            <pc:sldMk cId="2584827535" sldId="289"/>
            <ac:spMk id="7" creationId="{70ACD04E-D4E9-FF22-91EC-88C5E012E2CC}"/>
          </ac:spMkLst>
        </pc:spChg>
        <pc:spChg chg="mod">
          <ac:chgData name="念暉 黃" userId="7721364a2b61b06e" providerId="LiveId" clId="{9307922A-6D52-450B-944C-ACE66379CA32}" dt="2023-06-05T07:27:03.983" v="6062" actId="1076"/>
          <ac:spMkLst>
            <pc:docMk/>
            <pc:sldMk cId="2584827535" sldId="289"/>
            <ac:spMk id="10" creationId="{8A45AEEB-4871-8200-7A8D-E05ABE34453F}"/>
          </ac:spMkLst>
        </pc:spChg>
        <pc:spChg chg="add mod">
          <ac:chgData name="念暉 黃" userId="7721364a2b61b06e" providerId="LiveId" clId="{9307922A-6D52-450B-944C-ACE66379CA32}" dt="2023-06-05T07:27:10.111" v="6064" actId="1076"/>
          <ac:spMkLst>
            <pc:docMk/>
            <pc:sldMk cId="2584827535" sldId="289"/>
            <ac:spMk id="11" creationId="{09E0A942-DB19-B9AB-864D-CB9469DEEF48}"/>
          </ac:spMkLst>
        </pc:spChg>
        <pc:spChg chg="add del mod">
          <ac:chgData name="念暉 黃" userId="7721364a2b61b06e" providerId="LiveId" clId="{9307922A-6D52-450B-944C-ACE66379CA32}" dt="2023-06-05T07:07:35.823" v="5467" actId="478"/>
          <ac:spMkLst>
            <pc:docMk/>
            <pc:sldMk cId="2584827535" sldId="289"/>
            <ac:spMk id="13" creationId="{923C837E-2B6F-E1D2-854B-E6F7E4AAD63B}"/>
          </ac:spMkLst>
        </pc:spChg>
        <pc:spChg chg="add del mod">
          <ac:chgData name="念暉 黃" userId="7721364a2b61b06e" providerId="LiveId" clId="{9307922A-6D52-450B-944C-ACE66379CA32}" dt="2023-06-05T07:20:39.019" v="6045" actId="478"/>
          <ac:spMkLst>
            <pc:docMk/>
            <pc:sldMk cId="2584827535" sldId="289"/>
            <ac:spMk id="15" creationId="{3FEF59DB-497B-9C60-5B7E-DB7243453109}"/>
          </ac:spMkLst>
        </pc:spChg>
        <pc:spChg chg="add del mod">
          <ac:chgData name="念暉 黃" userId="7721364a2b61b06e" providerId="LiveId" clId="{9307922A-6D52-450B-944C-ACE66379CA32}" dt="2023-06-05T07:26:22.574" v="6061" actId="478"/>
          <ac:spMkLst>
            <pc:docMk/>
            <pc:sldMk cId="2584827535" sldId="289"/>
            <ac:spMk id="16" creationId="{7982AB5C-BE54-843D-9629-1F9F3BF02CF0}"/>
          </ac:spMkLst>
        </pc:spChg>
        <pc:spChg chg="mod">
          <ac:chgData name="念暉 黃" userId="7721364a2b61b06e" providerId="LiveId" clId="{9307922A-6D52-450B-944C-ACE66379CA32}" dt="2023-06-05T07:29:30.921" v="6124" actId="1038"/>
          <ac:spMkLst>
            <pc:docMk/>
            <pc:sldMk cId="2584827535" sldId="289"/>
            <ac:spMk id="17" creationId="{3A8FBC16-5BB2-C764-DFAA-4FE14A7BB42F}"/>
          </ac:spMkLst>
        </pc:spChg>
        <pc:spChg chg="add mod">
          <ac:chgData name="念暉 黃" userId="7721364a2b61b06e" providerId="LiveId" clId="{9307922A-6D52-450B-944C-ACE66379CA32}" dt="2023-06-05T07:29:13.022" v="6116" actId="1038"/>
          <ac:spMkLst>
            <pc:docMk/>
            <pc:sldMk cId="2584827535" sldId="289"/>
            <ac:spMk id="18" creationId="{F35A989C-59C0-2BFD-F0E4-72C8A0DB1081}"/>
          </ac:spMkLst>
        </pc:spChg>
        <pc:graphicFrameChg chg="del">
          <ac:chgData name="念暉 黃" userId="7721364a2b61b06e" providerId="LiveId" clId="{9307922A-6D52-450B-944C-ACE66379CA32}" dt="2023-06-04T19:02:42.930" v="2669" actId="478"/>
          <ac:graphicFrameMkLst>
            <pc:docMk/>
            <pc:sldMk cId="2584827535" sldId="289"/>
            <ac:graphicFrameMk id="8" creationId="{1892203B-C2A4-9786-7D44-FEDCD1426484}"/>
          </ac:graphicFrameMkLst>
        </pc:graphicFrameChg>
        <pc:graphicFrameChg chg="del">
          <ac:chgData name="念暉 黃" userId="7721364a2b61b06e" providerId="LiveId" clId="{9307922A-6D52-450B-944C-ACE66379CA32}" dt="2023-06-05T05:04:33.888" v="2723" actId="478"/>
          <ac:graphicFrameMkLst>
            <pc:docMk/>
            <pc:sldMk cId="2584827535" sldId="289"/>
            <ac:graphicFrameMk id="9" creationId="{E257F5D0-3324-1C12-2CC6-5820D962FF78}"/>
          </ac:graphicFrameMkLst>
        </pc:graphicFrameChg>
      </pc:sldChg>
      <pc:sldChg chg="addSp delSp modSp add mod">
        <pc:chgData name="念暉 黃" userId="7721364a2b61b06e" providerId="LiveId" clId="{9307922A-6D52-450B-944C-ACE66379CA32}" dt="2023-06-05T07:07:11.610" v="5458" actId="403"/>
        <pc:sldMkLst>
          <pc:docMk/>
          <pc:sldMk cId="3508676065" sldId="290"/>
        </pc:sldMkLst>
        <pc:spChg chg="del">
          <ac:chgData name="念暉 黃" userId="7721364a2b61b06e" providerId="LiveId" clId="{9307922A-6D52-450B-944C-ACE66379CA32}" dt="2023-06-05T07:00:46.616" v="5379" actId="478"/>
          <ac:spMkLst>
            <pc:docMk/>
            <pc:sldMk cId="3508676065" sldId="290"/>
            <ac:spMk id="2" creationId="{B71DD11D-4B1B-9DE0-4585-172EABBFD6FB}"/>
          </ac:spMkLst>
        </pc:spChg>
        <pc:spChg chg="mod">
          <ac:chgData name="念暉 黃" userId="7721364a2b61b06e" providerId="LiveId" clId="{9307922A-6D52-450B-944C-ACE66379CA32}" dt="2023-06-05T07:01:15.913" v="5385" actId="1076"/>
          <ac:spMkLst>
            <pc:docMk/>
            <pc:sldMk cId="3508676065" sldId="290"/>
            <ac:spMk id="4" creationId="{D085B0A9-C97C-E68B-2E36-C01C21341B85}"/>
          </ac:spMkLst>
        </pc:spChg>
        <pc:spChg chg="mod">
          <ac:chgData name="念暉 黃" userId="7721364a2b61b06e" providerId="LiveId" clId="{9307922A-6D52-450B-944C-ACE66379CA32}" dt="2023-06-05T07:01:15.913" v="5385" actId="1076"/>
          <ac:spMkLst>
            <pc:docMk/>
            <pc:sldMk cId="3508676065" sldId="290"/>
            <ac:spMk id="5" creationId="{AB5AE622-F32A-8A79-F18F-EF8EE7E4850E}"/>
          </ac:spMkLst>
        </pc:spChg>
        <pc:spChg chg="add del mod">
          <ac:chgData name="念暉 黃" userId="7721364a2b61b06e" providerId="LiveId" clId="{9307922A-6D52-450B-944C-ACE66379CA32}" dt="2023-06-05T06:13:20.049" v="4216" actId="478"/>
          <ac:spMkLst>
            <pc:docMk/>
            <pc:sldMk cId="3508676065" sldId="290"/>
            <ac:spMk id="6" creationId="{530C0A02-5148-4A3A-1A0D-3BC2B53FEB02}"/>
          </ac:spMkLst>
        </pc:spChg>
        <pc:spChg chg="add del mod">
          <ac:chgData name="念暉 黃" userId="7721364a2b61b06e" providerId="LiveId" clId="{9307922A-6D52-450B-944C-ACE66379CA32}" dt="2023-06-05T06:12:07.121" v="4181" actId="478"/>
          <ac:spMkLst>
            <pc:docMk/>
            <pc:sldMk cId="3508676065" sldId="290"/>
            <ac:spMk id="7" creationId="{F52CF3C6-CD9F-5327-C298-87A727CAC9B7}"/>
          </ac:spMkLst>
        </pc:spChg>
        <pc:spChg chg="add del mod">
          <ac:chgData name="念暉 黃" userId="7721364a2b61b06e" providerId="LiveId" clId="{9307922A-6D52-450B-944C-ACE66379CA32}" dt="2023-06-05T06:13:25.850" v="4218"/>
          <ac:spMkLst>
            <pc:docMk/>
            <pc:sldMk cId="3508676065" sldId="290"/>
            <ac:spMk id="8" creationId="{29E1A90C-FF46-D3FF-0A2F-BB9047FFFCEA}"/>
          </ac:spMkLst>
        </pc:spChg>
        <pc:spChg chg="add del mod">
          <ac:chgData name="念暉 黃" userId="7721364a2b61b06e" providerId="LiveId" clId="{9307922A-6D52-450B-944C-ACE66379CA32}" dt="2023-06-05T06:13:25.850" v="4218"/>
          <ac:spMkLst>
            <pc:docMk/>
            <pc:sldMk cId="3508676065" sldId="290"/>
            <ac:spMk id="9" creationId="{C4A6A4E6-BC33-A8FE-2E41-5BAF80D674FC}"/>
          </ac:spMkLst>
        </pc:spChg>
        <pc:spChg chg="mod">
          <ac:chgData name="念暉 黃" userId="7721364a2b61b06e" providerId="LiveId" clId="{9307922A-6D52-450B-944C-ACE66379CA32}" dt="2023-06-05T07:01:15.913" v="5385" actId="1076"/>
          <ac:spMkLst>
            <pc:docMk/>
            <pc:sldMk cId="3508676065" sldId="290"/>
            <ac:spMk id="10" creationId="{8A45AEEB-4871-8200-7A8D-E05ABE34453F}"/>
          </ac:spMkLst>
        </pc:spChg>
        <pc:spChg chg="mod">
          <ac:chgData name="念暉 黃" userId="7721364a2b61b06e" providerId="LiveId" clId="{9307922A-6D52-450B-944C-ACE66379CA32}" dt="2023-06-05T07:07:11.610" v="5458" actId="403"/>
          <ac:spMkLst>
            <pc:docMk/>
            <pc:sldMk cId="3508676065" sldId="290"/>
            <ac:spMk id="11" creationId="{09E0A942-DB19-B9AB-864D-CB9469DEEF48}"/>
          </ac:spMkLst>
        </pc:spChg>
        <pc:spChg chg="add mod">
          <ac:chgData name="念暉 黃" userId="7721364a2b61b06e" providerId="LiveId" clId="{9307922A-6D52-450B-944C-ACE66379CA32}" dt="2023-06-05T07:01:22.434" v="5387" actId="1076"/>
          <ac:spMkLst>
            <pc:docMk/>
            <pc:sldMk cId="3508676065" sldId="290"/>
            <ac:spMk id="12" creationId="{5C87A4C3-C2D5-91DB-415E-35CFF727F5B1}"/>
          </ac:spMkLst>
        </pc:spChg>
        <pc:spChg chg="add mod">
          <ac:chgData name="念暉 黃" userId="7721364a2b61b06e" providerId="LiveId" clId="{9307922A-6D52-450B-944C-ACE66379CA32}" dt="2023-06-05T07:01:22.434" v="5387" actId="1076"/>
          <ac:spMkLst>
            <pc:docMk/>
            <pc:sldMk cId="3508676065" sldId="290"/>
            <ac:spMk id="13" creationId="{67606F12-2AC2-E384-63CF-8C98386F84E7}"/>
          </ac:spMkLst>
        </pc:spChg>
        <pc:spChg chg="add mod">
          <ac:chgData name="念暉 黃" userId="7721364a2b61b06e" providerId="LiveId" clId="{9307922A-6D52-450B-944C-ACE66379CA32}" dt="2023-06-05T07:01:22.434" v="5387" actId="1076"/>
          <ac:spMkLst>
            <pc:docMk/>
            <pc:sldMk cId="3508676065" sldId="290"/>
            <ac:spMk id="15" creationId="{366A9D19-FA22-3D5D-5E1D-AA4B62D7773B}"/>
          </ac:spMkLst>
        </pc:spChg>
        <pc:spChg chg="del">
          <ac:chgData name="念暉 黃" userId="7721364a2b61b06e" providerId="LiveId" clId="{9307922A-6D52-450B-944C-ACE66379CA32}" dt="2023-06-05T05:56:00.580" v="3344" actId="478"/>
          <ac:spMkLst>
            <pc:docMk/>
            <pc:sldMk cId="3508676065" sldId="290"/>
            <ac:spMk id="17" creationId="{3A8FBC16-5BB2-C764-DFAA-4FE14A7BB42F}"/>
          </ac:spMkLst>
        </pc:spChg>
        <pc:spChg chg="add del">
          <ac:chgData name="念暉 黃" userId="7721364a2b61b06e" providerId="LiveId" clId="{9307922A-6D52-450B-944C-ACE66379CA32}" dt="2023-06-05T06:51:57.391" v="5259" actId="22"/>
          <ac:spMkLst>
            <pc:docMk/>
            <pc:sldMk cId="3508676065" sldId="290"/>
            <ac:spMk id="18" creationId="{81C7719E-D641-F3B0-71EC-DB21C98AB617}"/>
          </ac:spMkLst>
        </pc:spChg>
        <pc:spChg chg="add del mod">
          <ac:chgData name="念暉 黃" userId="7721364a2b61b06e" providerId="LiveId" clId="{9307922A-6D52-450B-944C-ACE66379CA32}" dt="2023-06-05T07:00:48.341" v="5380" actId="478"/>
          <ac:spMkLst>
            <pc:docMk/>
            <pc:sldMk cId="3508676065" sldId="290"/>
            <ac:spMk id="20" creationId="{95CCD3FE-F673-1C16-C19F-D8C9D19AB84C}"/>
          </ac:spMkLst>
        </pc:spChg>
      </pc:sldChg>
      <pc:sldChg chg="addSp delSp modSp add mod">
        <pc:chgData name="念暉 黃" userId="7721364a2b61b06e" providerId="LiveId" clId="{9307922A-6D52-450B-944C-ACE66379CA32}" dt="2023-06-05T07:28:42.831" v="6096" actId="14100"/>
        <pc:sldMkLst>
          <pc:docMk/>
          <pc:sldMk cId="2655668967" sldId="291"/>
        </pc:sldMkLst>
        <pc:spChg chg="del">
          <ac:chgData name="念暉 黃" userId="7721364a2b61b06e" providerId="LiveId" clId="{9307922A-6D52-450B-944C-ACE66379CA32}" dt="2023-06-05T07:17:35.120" v="6022" actId="478"/>
          <ac:spMkLst>
            <pc:docMk/>
            <pc:sldMk cId="2655668967" sldId="291"/>
            <ac:spMk id="2" creationId="{B71DD11D-4B1B-9DE0-4585-172EABBFD6FB}"/>
          </ac:spMkLst>
        </pc:spChg>
        <pc:spChg chg="add mod ord">
          <ac:chgData name="念暉 黃" userId="7721364a2b61b06e" providerId="LiveId" clId="{9307922A-6D52-450B-944C-ACE66379CA32}" dt="2023-06-05T07:28:42.831" v="6096" actId="14100"/>
          <ac:spMkLst>
            <pc:docMk/>
            <pc:sldMk cId="2655668967" sldId="291"/>
            <ac:spMk id="3" creationId="{81558B96-43B0-5AE8-6245-544EAA85D465}"/>
          </ac:spMkLst>
        </pc:spChg>
        <pc:spChg chg="del">
          <ac:chgData name="念暉 黃" userId="7721364a2b61b06e" providerId="LiveId" clId="{9307922A-6D52-450B-944C-ACE66379CA32}" dt="2023-06-05T06:13:17.667" v="4215" actId="478"/>
          <ac:spMkLst>
            <pc:docMk/>
            <pc:sldMk cId="2655668967" sldId="291"/>
            <ac:spMk id="4" creationId="{D085B0A9-C97C-E68B-2E36-C01C21341B85}"/>
          </ac:spMkLst>
        </pc:spChg>
        <pc:spChg chg="del">
          <ac:chgData name="念暉 黃" userId="7721364a2b61b06e" providerId="LiveId" clId="{9307922A-6D52-450B-944C-ACE66379CA32}" dt="2023-06-05T06:13:15.817" v="4213" actId="478"/>
          <ac:spMkLst>
            <pc:docMk/>
            <pc:sldMk cId="2655668967" sldId="291"/>
            <ac:spMk id="5" creationId="{AB5AE622-F32A-8A79-F18F-EF8EE7E4850E}"/>
          </ac:spMkLst>
        </pc:spChg>
        <pc:spChg chg="mod">
          <ac:chgData name="念暉 黃" userId="7721364a2b61b06e" providerId="LiveId" clId="{9307922A-6D52-450B-944C-ACE66379CA32}" dt="2023-06-05T07:17:39.640" v="6024" actId="1076"/>
          <ac:spMkLst>
            <pc:docMk/>
            <pc:sldMk cId="2655668967" sldId="291"/>
            <ac:spMk id="6" creationId="{530C0A02-5148-4A3A-1A0D-3BC2B53FEB02}"/>
          </ac:spMkLst>
        </pc:spChg>
        <pc:spChg chg="add del mod">
          <ac:chgData name="念暉 黃" userId="7721364a2b61b06e" providerId="LiveId" clId="{9307922A-6D52-450B-944C-ACE66379CA32}" dt="2023-06-05T07:17:36.103" v="6023" actId="478"/>
          <ac:spMkLst>
            <pc:docMk/>
            <pc:sldMk cId="2655668967" sldId="291"/>
            <ac:spMk id="8" creationId="{FE1117BE-6537-F07A-E044-B315CB524C0D}"/>
          </ac:spMkLst>
        </pc:spChg>
        <pc:spChg chg="del">
          <ac:chgData name="念暉 黃" userId="7721364a2b61b06e" providerId="LiveId" clId="{9307922A-6D52-450B-944C-ACE66379CA32}" dt="2023-06-05T06:13:16.799" v="4214" actId="478"/>
          <ac:spMkLst>
            <pc:docMk/>
            <pc:sldMk cId="2655668967" sldId="291"/>
            <ac:spMk id="10" creationId="{8A45AEEB-4871-8200-7A8D-E05ABE34453F}"/>
          </ac:spMkLst>
        </pc:spChg>
        <pc:spChg chg="del">
          <ac:chgData name="念暉 黃" userId="7721364a2b61b06e" providerId="LiveId" clId="{9307922A-6D52-450B-944C-ACE66379CA32}" dt="2023-06-05T06:20:43.455" v="4324" actId="478"/>
          <ac:spMkLst>
            <pc:docMk/>
            <pc:sldMk cId="2655668967" sldId="291"/>
            <ac:spMk id="11" creationId="{09E0A942-DB19-B9AB-864D-CB9469DEEF48}"/>
          </ac:spMkLst>
        </pc:spChg>
      </pc:sldChg>
      <pc:sldChg chg="addSp delSp modSp add del mod ord">
        <pc:chgData name="念暉 黃" userId="7721364a2b61b06e" providerId="LiveId" clId="{9307922A-6D52-450B-944C-ACE66379CA32}" dt="2023-06-05T07:21:47.586" v="6057" actId="47"/>
        <pc:sldMkLst>
          <pc:docMk/>
          <pc:sldMk cId="1289395321" sldId="292"/>
        </pc:sldMkLst>
        <pc:spChg chg="del">
          <ac:chgData name="念暉 黃" userId="7721364a2b61b06e" providerId="LiveId" clId="{9307922A-6D52-450B-944C-ACE66379CA32}" dt="2023-06-05T07:17:25.858" v="6020" actId="478"/>
          <ac:spMkLst>
            <pc:docMk/>
            <pc:sldMk cId="1289395321" sldId="292"/>
            <ac:spMk id="2" creationId="{B71DD11D-4B1B-9DE0-4585-172EABBFD6FB}"/>
          </ac:spMkLst>
        </pc:spChg>
        <pc:spChg chg="mod">
          <ac:chgData name="念暉 黃" userId="7721364a2b61b06e" providerId="LiveId" clId="{9307922A-6D52-450B-944C-ACE66379CA32}" dt="2023-06-05T07:17:56.057" v="6025" actId="1076"/>
          <ac:spMkLst>
            <pc:docMk/>
            <pc:sldMk cId="1289395321" sldId="292"/>
            <ac:spMk id="4" creationId="{D085B0A9-C97C-E68B-2E36-C01C21341B85}"/>
          </ac:spMkLst>
        </pc:spChg>
        <pc:spChg chg="mod">
          <ac:chgData name="念暉 黃" userId="7721364a2b61b06e" providerId="LiveId" clId="{9307922A-6D52-450B-944C-ACE66379CA32}" dt="2023-06-05T07:17:56.057" v="6025" actId="1076"/>
          <ac:spMkLst>
            <pc:docMk/>
            <pc:sldMk cId="1289395321" sldId="292"/>
            <ac:spMk id="5" creationId="{AB5AE622-F32A-8A79-F18F-EF8EE7E4850E}"/>
          </ac:spMkLst>
        </pc:spChg>
        <pc:spChg chg="add del mod">
          <ac:chgData name="念暉 黃" userId="7721364a2b61b06e" providerId="LiveId" clId="{9307922A-6D52-450B-944C-ACE66379CA32}" dt="2023-06-05T07:17:56.057" v="6025" actId="1076"/>
          <ac:spMkLst>
            <pc:docMk/>
            <pc:sldMk cId="1289395321" sldId="292"/>
            <ac:spMk id="6" creationId="{F68353CA-6848-B1DE-3AA2-159C58C57709}"/>
          </ac:spMkLst>
        </pc:spChg>
        <pc:spChg chg="add del mod">
          <ac:chgData name="念暉 黃" userId="7721364a2b61b06e" providerId="LiveId" clId="{9307922A-6D52-450B-944C-ACE66379CA32}" dt="2023-06-05T07:17:27.275" v="6021" actId="478"/>
          <ac:spMkLst>
            <pc:docMk/>
            <pc:sldMk cId="1289395321" sldId="292"/>
            <ac:spMk id="8" creationId="{C14C08B6-5EA9-A804-E3F6-F15D140849D5}"/>
          </ac:spMkLst>
        </pc:spChg>
        <pc:spChg chg="mod">
          <ac:chgData name="念暉 黃" userId="7721364a2b61b06e" providerId="LiveId" clId="{9307922A-6D52-450B-944C-ACE66379CA32}" dt="2023-06-05T07:17:56.057" v="6025" actId="1076"/>
          <ac:spMkLst>
            <pc:docMk/>
            <pc:sldMk cId="1289395321" sldId="292"/>
            <ac:spMk id="10" creationId="{8A45AEEB-4871-8200-7A8D-E05ABE34453F}"/>
          </ac:spMkLst>
        </pc:spChg>
        <pc:spChg chg="mod">
          <ac:chgData name="念暉 黃" userId="7721364a2b61b06e" providerId="LiveId" clId="{9307922A-6D52-450B-944C-ACE66379CA32}" dt="2023-06-05T07:17:56.057" v="6025" actId="1076"/>
          <ac:spMkLst>
            <pc:docMk/>
            <pc:sldMk cId="1289395321" sldId="292"/>
            <ac:spMk id="11" creationId="{09E0A942-DB19-B9AB-864D-CB9469DEEF48}"/>
          </ac:spMkLst>
        </pc:spChg>
        <pc:spChg chg="del">
          <ac:chgData name="念暉 黃" userId="7721364a2b61b06e" providerId="LiveId" clId="{9307922A-6D52-450B-944C-ACE66379CA32}" dt="2023-06-05T06:52:46.565" v="5321" actId="478"/>
          <ac:spMkLst>
            <pc:docMk/>
            <pc:sldMk cId="1289395321" sldId="292"/>
            <ac:spMk id="12" creationId="{5C87A4C3-C2D5-91DB-415E-35CFF727F5B1}"/>
          </ac:spMkLst>
        </pc:spChg>
        <pc:spChg chg="del">
          <ac:chgData name="念暉 黃" userId="7721364a2b61b06e" providerId="LiveId" clId="{9307922A-6D52-450B-944C-ACE66379CA32}" dt="2023-06-05T06:52:47.866" v="5322" actId="478"/>
          <ac:spMkLst>
            <pc:docMk/>
            <pc:sldMk cId="1289395321" sldId="292"/>
            <ac:spMk id="13" creationId="{67606F12-2AC2-E384-63CF-8C98386F84E7}"/>
          </ac:spMkLst>
        </pc:spChg>
        <pc:spChg chg="del">
          <ac:chgData name="念暉 黃" userId="7721364a2b61b06e" providerId="LiveId" clId="{9307922A-6D52-450B-944C-ACE66379CA32}" dt="2023-06-05T06:52:49.153" v="5323" actId="478"/>
          <ac:spMkLst>
            <pc:docMk/>
            <pc:sldMk cId="1289395321" sldId="292"/>
            <ac:spMk id="15" creationId="{366A9D19-FA22-3D5D-5E1D-AA4B62D7773B}"/>
          </ac:spMkLst>
        </pc:spChg>
      </pc:sldChg>
      <pc:sldChg chg="addSp delSp modSp add mod ord">
        <pc:chgData name="念暉 黃" userId="7721364a2b61b06e" providerId="LiveId" clId="{9307922A-6D52-450B-944C-ACE66379CA32}" dt="2023-06-05T07:27:40.511" v="6066" actId="14100"/>
        <pc:sldMkLst>
          <pc:docMk/>
          <pc:sldMk cId="3249518724" sldId="293"/>
        </pc:sldMkLst>
        <pc:spChg chg="add mod">
          <ac:chgData name="念暉 黃" userId="7721364a2b61b06e" providerId="LiveId" clId="{9307922A-6D52-450B-944C-ACE66379CA32}" dt="2023-06-05T07:27:40.511" v="6066" actId="14100"/>
          <ac:spMkLst>
            <pc:docMk/>
            <pc:sldMk cId="3249518724" sldId="293"/>
            <ac:spMk id="2" creationId="{4C598928-4FE1-DA11-9A17-9385FE0CAAE5}"/>
          </ac:spMkLst>
        </pc:spChg>
        <pc:spChg chg="add mod">
          <ac:chgData name="念暉 黃" userId="7721364a2b61b06e" providerId="LiveId" clId="{9307922A-6D52-450B-944C-ACE66379CA32}" dt="2023-06-05T07:21:40.912" v="6056" actId="1076"/>
          <ac:spMkLst>
            <pc:docMk/>
            <pc:sldMk cId="3249518724" sldId="293"/>
            <ac:spMk id="3" creationId="{7F517F5C-4F26-F8E7-8ADE-3058768ADB3A}"/>
          </ac:spMkLst>
        </pc:spChg>
        <pc:spChg chg="del">
          <ac:chgData name="念暉 黃" userId="7721364a2b61b06e" providerId="LiveId" clId="{9307922A-6D52-450B-944C-ACE66379CA32}" dt="2023-06-05T07:18:29.560" v="6032" actId="478"/>
          <ac:spMkLst>
            <pc:docMk/>
            <pc:sldMk cId="3249518724" sldId="293"/>
            <ac:spMk id="4" creationId="{D085B0A9-C97C-E68B-2E36-C01C21341B85}"/>
          </ac:spMkLst>
        </pc:spChg>
        <pc:spChg chg="del">
          <ac:chgData name="念暉 黃" userId="7721364a2b61b06e" providerId="LiveId" clId="{9307922A-6D52-450B-944C-ACE66379CA32}" dt="2023-06-05T07:18:23.930" v="6030" actId="478"/>
          <ac:spMkLst>
            <pc:docMk/>
            <pc:sldMk cId="3249518724" sldId="293"/>
            <ac:spMk id="5" creationId="{AB5AE622-F32A-8A79-F18F-EF8EE7E4850E}"/>
          </ac:spMkLst>
        </pc:spChg>
        <pc:spChg chg="add mod">
          <ac:chgData name="念暉 黃" userId="7721364a2b61b06e" providerId="LiveId" clId="{9307922A-6D52-450B-944C-ACE66379CA32}" dt="2023-06-05T07:21:40.912" v="6056" actId="1076"/>
          <ac:spMkLst>
            <pc:docMk/>
            <pc:sldMk cId="3249518724" sldId="293"/>
            <ac:spMk id="6" creationId="{F894E451-08EF-8FC1-3A53-10FC2F389D16}"/>
          </ac:spMkLst>
        </pc:spChg>
        <pc:spChg chg="add mod">
          <ac:chgData name="念暉 黃" userId="7721364a2b61b06e" providerId="LiveId" clId="{9307922A-6D52-450B-944C-ACE66379CA32}" dt="2023-06-05T07:23:36.962" v="6058" actId="403"/>
          <ac:spMkLst>
            <pc:docMk/>
            <pc:sldMk cId="3249518724" sldId="293"/>
            <ac:spMk id="7" creationId="{A6D38951-2094-C288-2705-0E106A9FB72C}"/>
          </ac:spMkLst>
        </pc:spChg>
        <pc:spChg chg="del">
          <ac:chgData name="念暉 黃" userId="7721364a2b61b06e" providerId="LiveId" clId="{9307922A-6D52-450B-944C-ACE66379CA32}" dt="2023-06-05T07:18:23.930" v="6030" actId="478"/>
          <ac:spMkLst>
            <pc:docMk/>
            <pc:sldMk cId="3249518724" sldId="293"/>
            <ac:spMk id="10" creationId="{8A45AEEB-4871-8200-7A8D-E05ABE34453F}"/>
          </ac:spMkLst>
        </pc:spChg>
        <pc:spChg chg="mod">
          <ac:chgData name="念暉 黃" userId="7721364a2b61b06e" providerId="LiveId" clId="{9307922A-6D52-450B-944C-ACE66379CA32}" dt="2023-06-05T07:18:11.084" v="6029"/>
          <ac:spMkLst>
            <pc:docMk/>
            <pc:sldMk cId="3249518724" sldId="293"/>
            <ac:spMk id="11" creationId="{09E0A942-DB19-B9AB-864D-CB9469DEEF48}"/>
          </ac:spMkLst>
        </pc:spChg>
        <pc:spChg chg="del">
          <ac:chgData name="念暉 黃" userId="7721364a2b61b06e" providerId="LiveId" clId="{9307922A-6D52-450B-944C-ACE66379CA32}" dt="2023-06-05T07:18:26.528" v="6031" actId="478"/>
          <ac:spMkLst>
            <pc:docMk/>
            <pc:sldMk cId="3249518724" sldId="293"/>
            <ac:spMk id="12" creationId="{5C87A4C3-C2D5-91DB-415E-35CFF727F5B1}"/>
          </ac:spMkLst>
        </pc:spChg>
        <pc:spChg chg="del">
          <ac:chgData name="念暉 黃" userId="7721364a2b61b06e" providerId="LiveId" clId="{9307922A-6D52-450B-944C-ACE66379CA32}" dt="2023-06-05T07:18:23.930" v="6030" actId="478"/>
          <ac:spMkLst>
            <pc:docMk/>
            <pc:sldMk cId="3249518724" sldId="293"/>
            <ac:spMk id="13" creationId="{67606F12-2AC2-E384-63CF-8C98386F84E7}"/>
          </ac:spMkLst>
        </pc:spChg>
        <pc:spChg chg="del">
          <ac:chgData name="念暉 黃" userId="7721364a2b61b06e" providerId="LiveId" clId="{9307922A-6D52-450B-944C-ACE66379CA32}" dt="2023-06-05T07:18:23.930" v="6030" actId="478"/>
          <ac:spMkLst>
            <pc:docMk/>
            <pc:sldMk cId="3249518724" sldId="293"/>
            <ac:spMk id="15" creationId="{366A9D19-FA22-3D5D-5E1D-AA4B62D777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6/5/2023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6/5/2023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6/5/2023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AA7825-EBCE-50BE-DBEB-B69197858538}"/>
              </a:ext>
            </a:extLst>
          </p:cNvPr>
          <p:cNvSpPr>
            <a:spLocks noGrp="1"/>
          </p:cNvSpPr>
          <p:nvPr>
            <p:ph type="ctrTitle"/>
          </p:nvPr>
        </p:nvSpPr>
        <p:spPr>
          <a:xfrm>
            <a:off x="1915125" y="2080561"/>
            <a:ext cx="8361229" cy="2098226"/>
          </a:xfrm>
        </p:spPr>
        <p:txBody>
          <a:bodyPr/>
          <a:lstStyle/>
          <a:p>
            <a:pPr>
              <a:lnSpc>
                <a:spcPct val="150000"/>
              </a:lnSpc>
            </a:pPr>
            <a:r>
              <a:rPr lang="en-US" altLang="zh-TW" sz="5400" dirty="0"/>
              <a:t>How Multitasking</a:t>
            </a:r>
            <a:br>
              <a:rPr lang="en-US" altLang="zh-TW" sz="5400" dirty="0"/>
            </a:br>
            <a:r>
              <a:rPr lang="en-US" altLang="zh-TW" sz="5400" dirty="0"/>
              <a:t>Benefits QA Retrieval</a:t>
            </a:r>
            <a:endParaRPr lang="zh-TW" altLang="en-US" sz="5400" dirty="0"/>
          </a:p>
        </p:txBody>
      </p:sp>
      <p:sp>
        <p:nvSpPr>
          <p:cNvPr id="3" name="副標題 2">
            <a:extLst>
              <a:ext uri="{FF2B5EF4-FFF2-40B4-BE49-F238E27FC236}">
                <a16:creationId xmlns:a16="http://schemas.microsoft.com/office/drawing/2014/main" id="{1938DB1D-7BC6-C21D-FA47-E70FCDBCB558}"/>
              </a:ext>
            </a:extLst>
          </p:cNvPr>
          <p:cNvSpPr>
            <a:spLocks noGrp="1"/>
          </p:cNvSpPr>
          <p:nvPr>
            <p:ph type="subTitle" idx="1"/>
          </p:nvPr>
        </p:nvSpPr>
        <p:spPr>
          <a:xfrm>
            <a:off x="668762" y="5334817"/>
            <a:ext cx="2492726" cy="1086237"/>
          </a:xfrm>
        </p:spPr>
        <p:txBody>
          <a:bodyPr>
            <a:normAutofit/>
          </a:bodyPr>
          <a:lstStyle/>
          <a:p>
            <a:r>
              <a:rPr lang="en-US" altLang="zh-TW" sz="2000" dirty="0"/>
              <a:t>F74096043 </a:t>
            </a:r>
            <a:r>
              <a:rPr lang="zh-TW" altLang="en-US" sz="2000" dirty="0"/>
              <a:t>王駿杰</a:t>
            </a:r>
            <a:endParaRPr lang="en-US" altLang="zh-TW" sz="2000" dirty="0"/>
          </a:p>
          <a:p>
            <a:pPr>
              <a:lnSpc>
                <a:spcPct val="150000"/>
              </a:lnSpc>
            </a:pPr>
            <a:r>
              <a:rPr lang="en-US" altLang="zh-TW" sz="2000" dirty="0"/>
              <a:t>F74091035 </a:t>
            </a:r>
            <a:r>
              <a:rPr lang="zh-TW" altLang="en-US" sz="2000" dirty="0"/>
              <a:t>黃念暉</a:t>
            </a:r>
          </a:p>
        </p:txBody>
      </p:sp>
      <p:sp>
        <p:nvSpPr>
          <p:cNvPr id="5" name="文字方塊 4">
            <a:extLst>
              <a:ext uri="{FF2B5EF4-FFF2-40B4-BE49-F238E27FC236}">
                <a16:creationId xmlns:a16="http://schemas.microsoft.com/office/drawing/2014/main" id="{C14E0F80-0487-424F-6B25-EA9843E6AF77}"/>
              </a:ext>
            </a:extLst>
          </p:cNvPr>
          <p:cNvSpPr txBox="1"/>
          <p:nvPr/>
        </p:nvSpPr>
        <p:spPr>
          <a:xfrm>
            <a:off x="3856838" y="5787715"/>
            <a:ext cx="2065789" cy="400110"/>
          </a:xfrm>
          <a:prstGeom prst="rect">
            <a:avLst/>
          </a:prstGeom>
          <a:noFill/>
        </p:spPr>
        <p:txBody>
          <a:bodyPr wrap="square">
            <a:spAutoFit/>
          </a:bodyPr>
          <a:lstStyle/>
          <a:p>
            <a:r>
              <a:rPr lang="zh-TW" altLang="en-US" sz="2000" dirty="0"/>
              <a:t>指導教授 高宏宇</a:t>
            </a:r>
            <a:endParaRPr lang="en-US" altLang="zh-TW" sz="2000" dirty="0"/>
          </a:p>
        </p:txBody>
      </p:sp>
    </p:spTree>
    <p:extLst>
      <p:ext uri="{BB962C8B-B14F-4D97-AF65-F5344CB8AC3E}">
        <p14:creationId xmlns:p14="http://schemas.microsoft.com/office/powerpoint/2010/main" val="6016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543FB6-528D-2BA8-0136-1F8030E631D5}"/>
              </a:ext>
            </a:extLst>
          </p:cNvPr>
          <p:cNvSpPr/>
          <p:nvPr/>
        </p:nvSpPr>
        <p:spPr>
          <a:xfrm>
            <a:off x="1057013" y="1363446"/>
            <a:ext cx="4974684" cy="1136042"/>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6" name="文字方塊 15">
            <a:extLst>
              <a:ext uri="{FF2B5EF4-FFF2-40B4-BE49-F238E27FC236}">
                <a16:creationId xmlns:a16="http://schemas.microsoft.com/office/drawing/2014/main" id="{85C67151-2BB5-9673-6A1C-EE8399D607C8}"/>
              </a:ext>
            </a:extLst>
          </p:cNvPr>
          <p:cNvSpPr txBox="1"/>
          <p:nvPr/>
        </p:nvSpPr>
        <p:spPr>
          <a:xfrm>
            <a:off x="6031697" y="6303481"/>
            <a:ext cx="3876675" cy="307777"/>
          </a:xfrm>
          <a:prstGeom prst="rect">
            <a:avLst/>
          </a:prstGeom>
          <a:noFill/>
        </p:spPr>
        <p:txBody>
          <a:bodyPr wrap="square">
            <a:spAutoFit/>
          </a:bodyPr>
          <a:lstStyle/>
          <a:p>
            <a:pPr marL="0" indent="0">
              <a:buNone/>
            </a:pPr>
            <a:r>
              <a:rPr lang="en-US" altLang="zh-TW" sz="1400" dirty="0">
                <a:latin typeface="+mj-lt"/>
              </a:rPr>
              <a:t>Fig5, training structure for target data</a:t>
            </a:r>
          </a:p>
        </p:txBody>
      </p:sp>
      <p:sp>
        <p:nvSpPr>
          <p:cNvPr id="4" name="文字方塊 3">
            <a:extLst>
              <a:ext uri="{FF2B5EF4-FFF2-40B4-BE49-F238E27FC236}">
                <a16:creationId xmlns:a16="http://schemas.microsoft.com/office/drawing/2014/main" id="{2E41D15C-780D-840D-4309-F8ADA495A0C6}"/>
              </a:ext>
            </a:extLst>
          </p:cNvPr>
          <p:cNvSpPr txBox="1"/>
          <p:nvPr/>
        </p:nvSpPr>
        <p:spPr>
          <a:xfrm>
            <a:off x="1062710" y="1377334"/>
            <a:ext cx="5097595" cy="1077218"/>
          </a:xfrm>
          <a:prstGeom prst="rect">
            <a:avLst/>
          </a:prstGeom>
          <a:noFill/>
        </p:spPr>
        <p:txBody>
          <a:bodyPr wrap="square">
            <a:spAutoFit/>
          </a:bodyPr>
          <a:lstStyle/>
          <a:p>
            <a:pPr marL="0" indent="0">
              <a:buNone/>
            </a:pPr>
            <a:r>
              <a:rPr lang="en-US" altLang="zh-TW" dirty="0">
                <a:latin typeface="+mj-lt"/>
              </a:rPr>
              <a:t>Two frameworks in Multi-Task learning process</a:t>
            </a:r>
            <a:r>
              <a:rPr lang="en-US" altLang="zh-TW" sz="1400" dirty="0">
                <a:latin typeface="+mj-lt"/>
              </a:rPr>
              <a:t>[5]</a:t>
            </a:r>
            <a:r>
              <a:rPr lang="en-US" altLang="zh-TW" dirty="0">
                <a:latin typeface="+mj-lt"/>
              </a:rPr>
              <a:t>.</a:t>
            </a:r>
          </a:p>
          <a:p>
            <a:pPr marL="0" indent="0">
              <a:buNone/>
            </a:pPr>
            <a:endParaRPr lang="en-US" altLang="zh-TW" sz="1000" dirty="0">
              <a:latin typeface="+mj-lt"/>
            </a:endParaRPr>
          </a:p>
          <a:p>
            <a:pPr marL="0" indent="0">
              <a:buNone/>
            </a:pPr>
            <a:r>
              <a:rPr lang="en-US" altLang="zh-TW" dirty="0">
                <a:latin typeface="+mj-lt"/>
              </a:rPr>
              <a:t>1:</a:t>
            </a:r>
            <a:r>
              <a:rPr lang="zh-TW" altLang="en-US" dirty="0">
                <a:latin typeface="+mj-lt"/>
              </a:rPr>
              <a:t> </a:t>
            </a:r>
            <a:r>
              <a:rPr lang="en-US" altLang="zh-TW" dirty="0">
                <a:latin typeface="+mj-lt"/>
              </a:rPr>
              <a:t>training supporting data</a:t>
            </a:r>
          </a:p>
          <a:p>
            <a:pPr marL="0" indent="0">
              <a:buNone/>
            </a:pPr>
            <a:r>
              <a:rPr lang="en-US" altLang="zh-TW" dirty="0">
                <a:latin typeface="+mj-lt"/>
              </a:rPr>
              <a:t>2: training target data</a:t>
            </a:r>
          </a:p>
        </p:txBody>
      </p:sp>
      <p:sp>
        <p:nvSpPr>
          <p:cNvPr id="6" name="文字方塊 5">
            <a:extLst>
              <a:ext uri="{FF2B5EF4-FFF2-40B4-BE49-F238E27FC236}">
                <a16:creationId xmlns:a16="http://schemas.microsoft.com/office/drawing/2014/main" id="{4F12181E-B969-9F6D-E937-0FDEEDDC7C8D}"/>
              </a:ext>
            </a:extLst>
          </p:cNvPr>
          <p:cNvSpPr txBox="1"/>
          <p:nvPr/>
        </p:nvSpPr>
        <p:spPr>
          <a:xfrm>
            <a:off x="1231097" y="6278314"/>
            <a:ext cx="3876675" cy="307777"/>
          </a:xfrm>
          <a:prstGeom prst="rect">
            <a:avLst/>
          </a:prstGeom>
          <a:noFill/>
        </p:spPr>
        <p:txBody>
          <a:bodyPr wrap="square">
            <a:spAutoFit/>
          </a:bodyPr>
          <a:lstStyle/>
          <a:p>
            <a:pPr marL="0" indent="0">
              <a:buNone/>
            </a:pPr>
            <a:r>
              <a:rPr lang="en-US" altLang="zh-TW" sz="1400" dirty="0">
                <a:latin typeface="+mj-lt"/>
              </a:rPr>
              <a:t>Fig4, training structure for supporting data</a:t>
            </a:r>
          </a:p>
        </p:txBody>
      </p:sp>
      <p:pic>
        <p:nvPicPr>
          <p:cNvPr id="9" name="圖片 8">
            <a:extLst>
              <a:ext uri="{FF2B5EF4-FFF2-40B4-BE49-F238E27FC236}">
                <a16:creationId xmlns:a16="http://schemas.microsoft.com/office/drawing/2014/main" id="{BF35D261-8624-B82F-EFF5-1318555A273C}"/>
              </a:ext>
            </a:extLst>
          </p:cNvPr>
          <p:cNvPicPr>
            <a:picLocks noChangeAspect="1"/>
          </p:cNvPicPr>
          <p:nvPr/>
        </p:nvPicPr>
        <p:blipFill>
          <a:blip r:embed="rId2"/>
          <a:stretch>
            <a:fillRect/>
          </a:stretch>
        </p:blipFill>
        <p:spPr>
          <a:xfrm>
            <a:off x="1335287" y="2663301"/>
            <a:ext cx="3290865" cy="3639105"/>
          </a:xfrm>
          <a:prstGeom prst="rect">
            <a:avLst/>
          </a:prstGeom>
        </p:spPr>
      </p:pic>
      <p:pic>
        <p:nvPicPr>
          <p:cNvPr id="11" name="圖片 10">
            <a:extLst>
              <a:ext uri="{FF2B5EF4-FFF2-40B4-BE49-F238E27FC236}">
                <a16:creationId xmlns:a16="http://schemas.microsoft.com/office/drawing/2014/main" id="{75DBE27D-A3FC-4623-7054-DFD3437ED274}"/>
              </a:ext>
            </a:extLst>
          </p:cNvPr>
          <p:cNvPicPr>
            <a:picLocks noChangeAspect="1"/>
          </p:cNvPicPr>
          <p:nvPr/>
        </p:nvPicPr>
        <p:blipFill>
          <a:blip r:embed="rId3"/>
          <a:stretch>
            <a:fillRect/>
          </a:stretch>
        </p:blipFill>
        <p:spPr>
          <a:xfrm>
            <a:off x="6096000" y="736983"/>
            <a:ext cx="5791200" cy="5505450"/>
          </a:xfrm>
          <a:prstGeom prst="rect">
            <a:avLst/>
          </a:prstGeom>
        </p:spPr>
      </p:pic>
      <p:sp>
        <p:nvSpPr>
          <p:cNvPr id="10" name="文字方塊 9">
            <a:extLst>
              <a:ext uri="{FF2B5EF4-FFF2-40B4-BE49-F238E27FC236}">
                <a16:creationId xmlns:a16="http://schemas.microsoft.com/office/drawing/2014/main" id="{6566E10A-CBDF-7722-BD0E-079A28C33153}"/>
              </a:ext>
            </a:extLst>
          </p:cNvPr>
          <p:cNvSpPr txBox="1"/>
          <p:nvPr/>
        </p:nvSpPr>
        <p:spPr>
          <a:xfrm>
            <a:off x="1057013" y="754587"/>
            <a:ext cx="6096000" cy="400110"/>
          </a:xfrm>
          <a:prstGeom prst="rect">
            <a:avLst/>
          </a:prstGeom>
          <a:noFill/>
        </p:spPr>
        <p:txBody>
          <a:bodyPr wrap="square">
            <a:spAutoFit/>
          </a:bodyPr>
          <a:lstStyle/>
          <a:p>
            <a:pPr marL="0" indent="0">
              <a:buNone/>
            </a:pPr>
            <a:r>
              <a:rPr lang="en-US" altLang="zh-TW" sz="2000" dirty="0">
                <a:latin typeface="+mj-lt"/>
              </a:rPr>
              <a:t>2.1 Training Framework</a:t>
            </a:r>
          </a:p>
        </p:txBody>
      </p:sp>
    </p:spTree>
    <p:extLst>
      <p:ext uri="{BB962C8B-B14F-4D97-AF65-F5344CB8AC3E}">
        <p14:creationId xmlns:p14="http://schemas.microsoft.com/office/powerpoint/2010/main" val="384308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DFD5A2-EEE5-3D36-49CC-28ED7F443D82}"/>
              </a:ext>
            </a:extLst>
          </p:cNvPr>
          <p:cNvSpPr/>
          <p:nvPr/>
        </p:nvSpPr>
        <p:spPr>
          <a:xfrm>
            <a:off x="1149292" y="2407641"/>
            <a:ext cx="6937432" cy="3330429"/>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2" name="文字方塊 11">
            <a:extLst>
              <a:ext uri="{FF2B5EF4-FFF2-40B4-BE49-F238E27FC236}">
                <a16:creationId xmlns:a16="http://schemas.microsoft.com/office/drawing/2014/main" id="{848D3CBB-B22D-1BEA-6288-E5CB73734823}"/>
              </a:ext>
            </a:extLst>
          </p:cNvPr>
          <p:cNvSpPr txBox="1"/>
          <p:nvPr/>
        </p:nvSpPr>
        <p:spPr>
          <a:xfrm>
            <a:off x="1295399" y="4041554"/>
            <a:ext cx="6791325" cy="646331"/>
          </a:xfrm>
          <a:prstGeom prst="rect">
            <a:avLst/>
          </a:prstGeom>
          <a:noFill/>
        </p:spPr>
        <p:txBody>
          <a:bodyPr wrap="square">
            <a:spAutoFit/>
          </a:bodyPr>
          <a:lstStyle/>
          <a:p>
            <a:pPr marL="0" indent="0">
              <a:buNone/>
            </a:pPr>
            <a:r>
              <a:rPr lang="en-US" altLang="zh-TW" dirty="0"/>
              <a:t>With the self-attention[6] in BERT Encoder, the model can find the relationship between two sentences. </a:t>
            </a:r>
          </a:p>
        </p:txBody>
      </p:sp>
      <p:sp>
        <p:nvSpPr>
          <p:cNvPr id="16" name="文字方塊 15">
            <a:extLst>
              <a:ext uri="{FF2B5EF4-FFF2-40B4-BE49-F238E27FC236}">
                <a16:creationId xmlns:a16="http://schemas.microsoft.com/office/drawing/2014/main" id="{85C67151-2BB5-9673-6A1C-EE8399D607C8}"/>
              </a:ext>
            </a:extLst>
          </p:cNvPr>
          <p:cNvSpPr txBox="1"/>
          <p:nvPr/>
        </p:nvSpPr>
        <p:spPr>
          <a:xfrm>
            <a:off x="8232831" y="5675599"/>
            <a:ext cx="3876675" cy="307777"/>
          </a:xfrm>
          <a:prstGeom prst="rect">
            <a:avLst/>
          </a:prstGeom>
          <a:noFill/>
        </p:spPr>
        <p:txBody>
          <a:bodyPr wrap="square">
            <a:spAutoFit/>
          </a:bodyPr>
          <a:lstStyle/>
          <a:p>
            <a:pPr marL="0" indent="0">
              <a:buNone/>
            </a:pPr>
            <a:r>
              <a:rPr lang="en-US" altLang="zh-TW" sz="1400" dirty="0">
                <a:latin typeface="+mj-lt"/>
              </a:rPr>
              <a:t>Fig4, training structure for supporting data</a:t>
            </a:r>
          </a:p>
        </p:txBody>
      </p:sp>
      <p:sp>
        <p:nvSpPr>
          <p:cNvPr id="18" name="文字方塊 17">
            <a:extLst>
              <a:ext uri="{FF2B5EF4-FFF2-40B4-BE49-F238E27FC236}">
                <a16:creationId xmlns:a16="http://schemas.microsoft.com/office/drawing/2014/main" id="{052E34F8-CF9D-0BD1-604A-967922EE10E9}"/>
              </a:ext>
            </a:extLst>
          </p:cNvPr>
          <p:cNvSpPr txBox="1"/>
          <p:nvPr/>
        </p:nvSpPr>
        <p:spPr>
          <a:xfrm>
            <a:off x="1295400" y="2568628"/>
            <a:ext cx="6143624" cy="1384995"/>
          </a:xfrm>
          <a:prstGeom prst="rect">
            <a:avLst/>
          </a:prstGeom>
          <a:noFill/>
        </p:spPr>
        <p:txBody>
          <a:bodyPr wrap="square">
            <a:spAutoFit/>
          </a:bodyPr>
          <a:lstStyle/>
          <a:p>
            <a:pPr marL="0" indent="0">
              <a:buNone/>
            </a:pPr>
            <a:r>
              <a:rPr lang="en-US" altLang="zh-TW" dirty="0">
                <a:latin typeface="+mj-lt"/>
              </a:rPr>
              <a:t>Shared layer:  Embedding, BERT Encoder</a:t>
            </a:r>
          </a:p>
          <a:p>
            <a:pPr marL="0" indent="0">
              <a:buNone/>
            </a:pPr>
            <a:endParaRPr lang="en-US" altLang="zh-TW" sz="600" dirty="0">
              <a:latin typeface="+mj-lt"/>
            </a:endParaRPr>
          </a:p>
          <a:p>
            <a:pPr marL="0" indent="0">
              <a:buNone/>
            </a:pPr>
            <a:r>
              <a:rPr lang="en-US" altLang="zh-TW" dirty="0">
                <a:latin typeface="+mj-lt"/>
              </a:rPr>
              <a:t>Specific layer: Modeling, Classifier</a:t>
            </a:r>
          </a:p>
          <a:p>
            <a:pPr marL="0" indent="0">
              <a:buNone/>
            </a:pPr>
            <a:endParaRPr lang="en-US" altLang="zh-TW" sz="600" dirty="0">
              <a:latin typeface="+mj-lt"/>
            </a:endParaRPr>
          </a:p>
          <a:p>
            <a:r>
              <a:rPr lang="en-US" altLang="zh-TW" dirty="0"/>
              <a:t>Input format : [CLS] </a:t>
            </a:r>
            <a:r>
              <a:rPr lang="zh-TW" altLang="en-US" dirty="0"/>
              <a:t> </a:t>
            </a:r>
            <a:r>
              <a:rPr lang="en-US" altLang="zh-TW" dirty="0"/>
              <a:t>sentence1 </a:t>
            </a:r>
            <a:r>
              <a:rPr lang="zh-TW" altLang="en-US" dirty="0"/>
              <a:t> </a:t>
            </a:r>
            <a:r>
              <a:rPr lang="en-US" altLang="zh-TW" dirty="0"/>
              <a:t>[SEP] </a:t>
            </a:r>
            <a:r>
              <a:rPr lang="zh-TW" altLang="en-US" dirty="0"/>
              <a:t> </a:t>
            </a:r>
            <a:r>
              <a:rPr lang="en-US" altLang="zh-TW" dirty="0"/>
              <a:t>sentence2 </a:t>
            </a:r>
          </a:p>
          <a:p>
            <a:pPr marL="0" indent="0">
              <a:buNone/>
            </a:pPr>
            <a:endParaRPr lang="en-US" altLang="zh-TW" dirty="0">
              <a:latin typeface="+mj-lt"/>
            </a:endParaRPr>
          </a:p>
        </p:txBody>
      </p:sp>
      <p:sp>
        <p:nvSpPr>
          <p:cNvPr id="21" name="文字方塊 20">
            <a:extLst>
              <a:ext uri="{FF2B5EF4-FFF2-40B4-BE49-F238E27FC236}">
                <a16:creationId xmlns:a16="http://schemas.microsoft.com/office/drawing/2014/main" id="{61BD91ED-94A4-FC01-7CDA-70708A7B2970}"/>
              </a:ext>
            </a:extLst>
          </p:cNvPr>
          <p:cNvSpPr txBox="1"/>
          <p:nvPr/>
        </p:nvSpPr>
        <p:spPr>
          <a:xfrm>
            <a:off x="1295399" y="4926503"/>
            <a:ext cx="6791325" cy="646331"/>
          </a:xfrm>
          <a:prstGeom prst="rect">
            <a:avLst/>
          </a:prstGeom>
          <a:noFill/>
        </p:spPr>
        <p:txBody>
          <a:bodyPr wrap="square">
            <a:spAutoFit/>
          </a:bodyPr>
          <a:lstStyle/>
          <a:p>
            <a:pPr marL="0" indent="0">
              <a:buNone/>
            </a:pPr>
            <a:r>
              <a:rPr lang="en-US" altLang="zh-TW" dirty="0">
                <a:solidFill>
                  <a:srgbClr val="374151"/>
                </a:solidFill>
              </a:rPr>
              <a:t>The </a:t>
            </a:r>
            <a:r>
              <a:rPr lang="en-US" altLang="zh-TW" b="0" i="0" dirty="0">
                <a:solidFill>
                  <a:srgbClr val="374151"/>
                </a:solidFill>
                <a:effectLst/>
              </a:rPr>
              <a:t>representation of the [CLS] token is extracted and combined with additional layers for further fine-tuning.</a:t>
            </a:r>
          </a:p>
        </p:txBody>
      </p:sp>
      <p:sp>
        <p:nvSpPr>
          <p:cNvPr id="23" name="文字方塊 22">
            <a:extLst>
              <a:ext uri="{FF2B5EF4-FFF2-40B4-BE49-F238E27FC236}">
                <a16:creationId xmlns:a16="http://schemas.microsoft.com/office/drawing/2014/main" id="{437F40A3-7CB7-0308-7447-95BAFF167CA7}"/>
              </a:ext>
            </a:extLst>
          </p:cNvPr>
          <p:cNvSpPr txBox="1"/>
          <p:nvPr/>
        </p:nvSpPr>
        <p:spPr>
          <a:xfrm>
            <a:off x="1149292" y="1792086"/>
            <a:ext cx="2647426" cy="400110"/>
          </a:xfrm>
          <a:prstGeom prst="rect">
            <a:avLst/>
          </a:prstGeom>
          <a:noFill/>
        </p:spPr>
        <p:txBody>
          <a:bodyPr wrap="square">
            <a:spAutoFit/>
          </a:bodyPr>
          <a:lstStyle/>
          <a:p>
            <a:r>
              <a:rPr lang="en-US" altLang="zh-TW" sz="2000" dirty="0"/>
              <a:t>2.2</a:t>
            </a:r>
            <a:r>
              <a:rPr lang="zh-TW" altLang="en-US" sz="2000" dirty="0"/>
              <a:t> </a:t>
            </a:r>
            <a:r>
              <a:rPr lang="en-US" altLang="zh-TW" sz="2000" dirty="0"/>
              <a:t>Supporting Data</a:t>
            </a:r>
            <a:endParaRPr lang="zh-TW" altLang="en-US" sz="2000" dirty="0"/>
          </a:p>
        </p:txBody>
      </p:sp>
      <p:pic>
        <p:nvPicPr>
          <p:cNvPr id="3" name="圖片 2">
            <a:extLst>
              <a:ext uri="{FF2B5EF4-FFF2-40B4-BE49-F238E27FC236}">
                <a16:creationId xmlns:a16="http://schemas.microsoft.com/office/drawing/2014/main" id="{C03BF000-5514-EDB5-FBF2-80F8828EAC25}"/>
              </a:ext>
            </a:extLst>
          </p:cNvPr>
          <p:cNvPicPr>
            <a:picLocks noChangeAspect="1"/>
          </p:cNvPicPr>
          <p:nvPr/>
        </p:nvPicPr>
        <p:blipFill>
          <a:blip r:embed="rId2"/>
          <a:stretch>
            <a:fillRect/>
          </a:stretch>
        </p:blipFill>
        <p:spPr>
          <a:xfrm>
            <a:off x="8232831" y="1604452"/>
            <a:ext cx="3681563" cy="4071147"/>
          </a:xfrm>
          <a:prstGeom prst="rect">
            <a:avLst/>
          </a:prstGeom>
        </p:spPr>
      </p:pic>
    </p:spTree>
    <p:extLst>
      <p:ext uri="{BB962C8B-B14F-4D97-AF65-F5344CB8AC3E}">
        <p14:creationId xmlns:p14="http://schemas.microsoft.com/office/powerpoint/2010/main" val="11401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B394499-83F5-6B2C-A05A-5F1376E8407C}"/>
              </a:ext>
            </a:extLst>
          </p:cNvPr>
          <p:cNvSpPr/>
          <p:nvPr/>
        </p:nvSpPr>
        <p:spPr>
          <a:xfrm>
            <a:off x="1168343" y="2131416"/>
            <a:ext cx="5768131" cy="3188734"/>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6" name="文字方塊 15">
            <a:extLst>
              <a:ext uri="{FF2B5EF4-FFF2-40B4-BE49-F238E27FC236}">
                <a16:creationId xmlns:a16="http://schemas.microsoft.com/office/drawing/2014/main" id="{85C67151-2BB5-9673-6A1C-EE8399D607C8}"/>
              </a:ext>
            </a:extLst>
          </p:cNvPr>
          <p:cNvSpPr txBox="1"/>
          <p:nvPr/>
        </p:nvSpPr>
        <p:spPr>
          <a:xfrm>
            <a:off x="7069592" y="5697161"/>
            <a:ext cx="3876675" cy="307777"/>
          </a:xfrm>
          <a:prstGeom prst="rect">
            <a:avLst/>
          </a:prstGeom>
          <a:noFill/>
        </p:spPr>
        <p:txBody>
          <a:bodyPr wrap="square">
            <a:spAutoFit/>
          </a:bodyPr>
          <a:lstStyle/>
          <a:p>
            <a:pPr marL="0" indent="0">
              <a:buNone/>
            </a:pPr>
            <a:r>
              <a:rPr lang="en-US" altLang="zh-TW" sz="1400" dirty="0">
                <a:latin typeface="+mj-lt"/>
              </a:rPr>
              <a:t>Fig5, training structure for target data</a:t>
            </a:r>
          </a:p>
        </p:txBody>
      </p:sp>
      <p:sp>
        <p:nvSpPr>
          <p:cNvPr id="18" name="文字方塊 17">
            <a:extLst>
              <a:ext uri="{FF2B5EF4-FFF2-40B4-BE49-F238E27FC236}">
                <a16:creationId xmlns:a16="http://schemas.microsoft.com/office/drawing/2014/main" id="{052E34F8-CF9D-0BD1-604A-967922EE10E9}"/>
              </a:ext>
            </a:extLst>
          </p:cNvPr>
          <p:cNvSpPr txBox="1"/>
          <p:nvPr/>
        </p:nvSpPr>
        <p:spPr>
          <a:xfrm>
            <a:off x="1314449" y="2300431"/>
            <a:ext cx="5768131" cy="1661993"/>
          </a:xfrm>
          <a:prstGeom prst="rect">
            <a:avLst/>
          </a:prstGeom>
          <a:noFill/>
        </p:spPr>
        <p:txBody>
          <a:bodyPr wrap="square">
            <a:spAutoFit/>
          </a:bodyPr>
          <a:lstStyle/>
          <a:p>
            <a:r>
              <a:rPr lang="en-US" altLang="zh-TW" dirty="0">
                <a:latin typeface="+mj-lt"/>
              </a:rPr>
              <a:t>Shared layer: </a:t>
            </a:r>
          </a:p>
          <a:p>
            <a:r>
              <a:rPr lang="en-US" altLang="zh-TW" dirty="0">
                <a:latin typeface="+mj-lt"/>
              </a:rPr>
              <a:t>Embedding, BERT Encoder, Supporting Data Modeling</a:t>
            </a:r>
          </a:p>
          <a:p>
            <a:endParaRPr lang="en-US" altLang="zh-TW" sz="600" dirty="0">
              <a:latin typeface="+mj-lt"/>
            </a:endParaRPr>
          </a:p>
          <a:p>
            <a:pPr marL="0" indent="0">
              <a:buNone/>
            </a:pPr>
            <a:r>
              <a:rPr lang="en-US" altLang="zh-TW" dirty="0">
                <a:latin typeface="+mj-lt"/>
              </a:rPr>
              <a:t>Specific layer: other</a:t>
            </a:r>
          </a:p>
          <a:p>
            <a:pPr marL="0" indent="0">
              <a:buNone/>
            </a:pPr>
            <a:endParaRPr lang="en-US" altLang="zh-TW" sz="600" dirty="0">
              <a:latin typeface="+mj-lt"/>
            </a:endParaRPr>
          </a:p>
          <a:p>
            <a:pPr marL="0" indent="0">
              <a:buNone/>
            </a:pPr>
            <a:r>
              <a:rPr lang="en-US" altLang="zh-TW" dirty="0"/>
              <a:t>Input format: [CLS] question [SEP] context</a:t>
            </a:r>
          </a:p>
          <a:p>
            <a:pPr marL="0" indent="0">
              <a:buNone/>
            </a:pPr>
            <a:endParaRPr lang="en-US" altLang="zh-TW" dirty="0">
              <a:latin typeface="+mj-lt"/>
            </a:endParaRPr>
          </a:p>
        </p:txBody>
      </p:sp>
      <p:sp>
        <p:nvSpPr>
          <p:cNvPr id="23" name="文字方塊 22">
            <a:extLst>
              <a:ext uri="{FF2B5EF4-FFF2-40B4-BE49-F238E27FC236}">
                <a16:creationId xmlns:a16="http://schemas.microsoft.com/office/drawing/2014/main" id="{437F40A3-7CB7-0308-7447-95BAFF167CA7}"/>
              </a:ext>
            </a:extLst>
          </p:cNvPr>
          <p:cNvSpPr txBox="1"/>
          <p:nvPr/>
        </p:nvSpPr>
        <p:spPr>
          <a:xfrm>
            <a:off x="1168343" y="1567309"/>
            <a:ext cx="2177642" cy="400110"/>
          </a:xfrm>
          <a:prstGeom prst="rect">
            <a:avLst/>
          </a:prstGeom>
          <a:noFill/>
        </p:spPr>
        <p:txBody>
          <a:bodyPr wrap="square">
            <a:spAutoFit/>
          </a:bodyPr>
          <a:lstStyle/>
          <a:p>
            <a:r>
              <a:rPr lang="en-US" altLang="zh-TW" sz="2000" dirty="0"/>
              <a:t>2.3</a:t>
            </a:r>
            <a:r>
              <a:rPr lang="zh-TW" altLang="en-US" sz="2000" dirty="0"/>
              <a:t> </a:t>
            </a:r>
            <a:r>
              <a:rPr lang="en-US" altLang="zh-TW" sz="2000" dirty="0"/>
              <a:t>Target Data</a:t>
            </a:r>
            <a:endParaRPr lang="zh-TW" altLang="en-US" sz="2000" dirty="0"/>
          </a:p>
        </p:txBody>
      </p:sp>
      <p:sp>
        <p:nvSpPr>
          <p:cNvPr id="7" name="文字方塊 6">
            <a:extLst>
              <a:ext uri="{FF2B5EF4-FFF2-40B4-BE49-F238E27FC236}">
                <a16:creationId xmlns:a16="http://schemas.microsoft.com/office/drawing/2014/main" id="{A7E705B6-56CA-1A3E-2ECD-66EDA11ADECA}"/>
              </a:ext>
            </a:extLst>
          </p:cNvPr>
          <p:cNvSpPr txBox="1"/>
          <p:nvPr/>
        </p:nvSpPr>
        <p:spPr>
          <a:xfrm>
            <a:off x="1314449" y="4045182"/>
            <a:ext cx="6094602" cy="369332"/>
          </a:xfrm>
          <a:prstGeom prst="rect">
            <a:avLst/>
          </a:prstGeom>
          <a:noFill/>
        </p:spPr>
        <p:txBody>
          <a:bodyPr wrap="square">
            <a:spAutoFit/>
          </a:bodyPr>
          <a:lstStyle/>
          <a:p>
            <a:pPr marL="0" indent="0">
              <a:buNone/>
            </a:pPr>
            <a:r>
              <a:rPr lang="en-US" altLang="zh-TW" dirty="0"/>
              <a:t>Part1(left): identify if the context has the answer</a:t>
            </a:r>
          </a:p>
        </p:txBody>
      </p:sp>
      <p:sp>
        <p:nvSpPr>
          <p:cNvPr id="9" name="文字方塊 8">
            <a:extLst>
              <a:ext uri="{FF2B5EF4-FFF2-40B4-BE49-F238E27FC236}">
                <a16:creationId xmlns:a16="http://schemas.microsoft.com/office/drawing/2014/main" id="{D639C08E-EB4C-E27C-F6B0-B826DF234B38}"/>
              </a:ext>
            </a:extLst>
          </p:cNvPr>
          <p:cNvSpPr txBox="1"/>
          <p:nvPr/>
        </p:nvSpPr>
        <p:spPr>
          <a:xfrm>
            <a:off x="1314449" y="4512905"/>
            <a:ext cx="6094602" cy="369332"/>
          </a:xfrm>
          <a:prstGeom prst="rect">
            <a:avLst/>
          </a:prstGeom>
          <a:noFill/>
        </p:spPr>
        <p:txBody>
          <a:bodyPr wrap="square">
            <a:spAutoFit/>
          </a:bodyPr>
          <a:lstStyle/>
          <a:p>
            <a:pPr marL="0" indent="0">
              <a:buNone/>
            </a:pPr>
            <a:r>
              <a:rPr lang="en-US" altLang="zh-TW" dirty="0"/>
              <a:t>Part2(right): determine the start and end position</a:t>
            </a:r>
          </a:p>
        </p:txBody>
      </p:sp>
      <p:pic>
        <p:nvPicPr>
          <p:cNvPr id="5" name="圖片 4">
            <a:extLst>
              <a:ext uri="{FF2B5EF4-FFF2-40B4-BE49-F238E27FC236}">
                <a16:creationId xmlns:a16="http://schemas.microsoft.com/office/drawing/2014/main" id="{1D77B0FB-342B-7E7F-816F-E15146E138B0}"/>
              </a:ext>
            </a:extLst>
          </p:cNvPr>
          <p:cNvPicPr>
            <a:picLocks noChangeAspect="1"/>
          </p:cNvPicPr>
          <p:nvPr/>
        </p:nvPicPr>
        <p:blipFill>
          <a:blip r:embed="rId2"/>
          <a:stretch>
            <a:fillRect/>
          </a:stretch>
        </p:blipFill>
        <p:spPr>
          <a:xfrm>
            <a:off x="7069592" y="822656"/>
            <a:ext cx="5030828" cy="4782597"/>
          </a:xfrm>
          <a:prstGeom prst="rect">
            <a:avLst/>
          </a:prstGeom>
        </p:spPr>
      </p:pic>
    </p:spTree>
    <p:extLst>
      <p:ext uri="{BB962C8B-B14F-4D97-AF65-F5344CB8AC3E}">
        <p14:creationId xmlns:p14="http://schemas.microsoft.com/office/powerpoint/2010/main" val="62636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190D44B4-60FC-6E44-228F-CF98F7D7C356}"/>
              </a:ext>
            </a:extLst>
          </p:cNvPr>
          <p:cNvSpPr/>
          <p:nvPr/>
        </p:nvSpPr>
        <p:spPr>
          <a:xfrm>
            <a:off x="1202273" y="4237964"/>
            <a:ext cx="6199522" cy="1495407"/>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7" name="矩形 16">
            <a:extLst>
              <a:ext uri="{FF2B5EF4-FFF2-40B4-BE49-F238E27FC236}">
                <a16:creationId xmlns:a16="http://schemas.microsoft.com/office/drawing/2014/main" id="{8905455D-4149-8053-A39F-27ECDFF011F4}"/>
              </a:ext>
            </a:extLst>
          </p:cNvPr>
          <p:cNvSpPr/>
          <p:nvPr/>
        </p:nvSpPr>
        <p:spPr>
          <a:xfrm>
            <a:off x="1202275" y="1633709"/>
            <a:ext cx="6199520" cy="2030702"/>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3" name="文字方塊 22">
            <a:extLst>
              <a:ext uri="{FF2B5EF4-FFF2-40B4-BE49-F238E27FC236}">
                <a16:creationId xmlns:a16="http://schemas.microsoft.com/office/drawing/2014/main" id="{437F40A3-7CB7-0308-7447-95BAFF167CA7}"/>
              </a:ext>
            </a:extLst>
          </p:cNvPr>
          <p:cNvSpPr txBox="1"/>
          <p:nvPr/>
        </p:nvSpPr>
        <p:spPr>
          <a:xfrm>
            <a:off x="1202273" y="1137720"/>
            <a:ext cx="3637327" cy="400110"/>
          </a:xfrm>
          <a:prstGeom prst="rect">
            <a:avLst/>
          </a:prstGeom>
          <a:noFill/>
        </p:spPr>
        <p:txBody>
          <a:bodyPr wrap="square">
            <a:spAutoFit/>
          </a:bodyPr>
          <a:lstStyle/>
          <a:p>
            <a:r>
              <a:rPr lang="en-US" altLang="zh-TW" sz="2000" dirty="0"/>
              <a:t>2.3.1</a:t>
            </a:r>
            <a:r>
              <a:rPr lang="zh-TW" altLang="en-US" sz="2000" dirty="0"/>
              <a:t> </a:t>
            </a:r>
            <a:r>
              <a:rPr lang="en-US" altLang="zh-TW" sz="2000" dirty="0"/>
              <a:t>Target data Part1</a:t>
            </a:r>
            <a:endParaRPr lang="zh-TW" altLang="en-US" sz="2000" dirty="0"/>
          </a:p>
        </p:txBody>
      </p:sp>
      <p:sp>
        <p:nvSpPr>
          <p:cNvPr id="5" name="文字方塊 4">
            <a:extLst>
              <a:ext uri="{FF2B5EF4-FFF2-40B4-BE49-F238E27FC236}">
                <a16:creationId xmlns:a16="http://schemas.microsoft.com/office/drawing/2014/main" id="{2CD8032A-5394-3C5E-7C9B-2E24EF50DA60}"/>
              </a:ext>
            </a:extLst>
          </p:cNvPr>
          <p:cNvSpPr txBox="1"/>
          <p:nvPr/>
        </p:nvSpPr>
        <p:spPr>
          <a:xfrm>
            <a:off x="7622328" y="5366336"/>
            <a:ext cx="4476167" cy="307777"/>
          </a:xfrm>
          <a:prstGeom prst="rect">
            <a:avLst/>
          </a:prstGeom>
          <a:noFill/>
        </p:spPr>
        <p:txBody>
          <a:bodyPr wrap="square">
            <a:spAutoFit/>
          </a:bodyPr>
          <a:lstStyle/>
          <a:p>
            <a:pPr marL="0" indent="0">
              <a:buNone/>
            </a:pPr>
            <a:r>
              <a:rPr lang="en-US" altLang="zh-TW" sz="1400" dirty="0">
                <a:latin typeface="+mj-lt"/>
              </a:rPr>
              <a:t>Fig6, the part classify if the context has answer</a:t>
            </a:r>
          </a:p>
        </p:txBody>
      </p:sp>
      <p:sp>
        <p:nvSpPr>
          <p:cNvPr id="7" name="文字方塊 6">
            <a:extLst>
              <a:ext uri="{FF2B5EF4-FFF2-40B4-BE49-F238E27FC236}">
                <a16:creationId xmlns:a16="http://schemas.microsoft.com/office/drawing/2014/main" id="{64245081-8A4F-031A-7709-B843E3056EF8}"/>
              </a:ext>
            </a:extLst>
          </p:cNvPr>
          <p:cNvSpPr txBox="1"/>
          <p:nvPr/>
        </p:nvSpPr>
        <p:spPr>
          <a:xfrm>
            <a:off x="1307196" y="1684043"/>
            <a:ext cx="6094602" cy="646331"/>
          </a:xfrm>
          <a:prstGeom prst="rect">
            <a:avLst/>
          </a:prstGeom>
          <a:noFill/>
        </p:spPr>
        <p:txBody>
          <a:bodyPr wrap="square">
            <a:spAutoFit/>
          </a:bodyPr>
          <a:lstStyle/>
          <a:p>
            <a:r>
              <a:rPr lang="en-US" altLang="zh-TW" dirty="0"/>
              <a:t>N supporting data =&gt;</a:t>
            </a:r>
            <a:r>
              <a:rPr lang="zh-TW" altLang="en-US" dirty="0"/>
              <a:t> </a:t>
            </a:r>
            <a:r>
              <a:rPr lang="en-US" altLang="zh-TW" dirty="0"/>
              <a:t>N Modeling layers</a:t>
            </a:r>
          </a:p>
          <a:p>
            <a:r>
              <a:rPr lang="en-US" altLang="zh-TW" dirty="0"/>
              <a:t>=&gt; N pairs of  “key”  and  “value” </a:t>
            </a:r>
            <a:endParaRPr lang="zh-TW" altLang="en-US" dirty="0"/>
          </a:p>
        </p:txBody>
      </p:sp>
      <p:sp>
        <p:nvSpPr>
          <p:cNvPr id="8" name="文字方塊 7">
            <a:extLst>
              <a:ext uri="{FF2B5EF4-FFF2-40B4-BE49-F238E27FC236}">
                <a16:creationId xmlns:a16="http://schemas.microsoft.com/office/drawing/2014/main" id="{73AF0543-D95B-9266-88DC-B2C27E757A16}"/>
              </a:ext>
            </a:extLst>
          </p:cNvPr>
          <p:cNvSpPr txBox="1"/>
          <p:nvPr/>
        </p:nvSpPr>
        <p:spPr>
          <a:xfrm>
            <a:off x="1307196" y="2391671"/>
            <a:ext cx="6094602" cy="1200329"/>
          </a:xfrm>
          <a:prstGeom prst="rect">
            <a:avLst/>
          </a:prstGeom>
          <a:noFill/>
        </p:spPr>
        <p:txBody>
          <a:bodyPr wrap="square">
            <a:spAutoFit/>
          </a:bodyPr>
          <a:lstStyle/>
          <a:p>
            <a:r>
              <a:rPr lang="en-US" altLang="zh-TW" dirty="0"/>
              <a:t>Using modeling QA to get the key, then do the </a:t>
            </a:r>
          </a:p>
          <a:p>
            <a:r>
              <a:rPr lang="en-US" altLang="zh-TW" dirty="0"/>
              <a:t>single-head self-attention to the N modeling results.</a:t>
            </a:r>
          </a:p>
          <a:p>
            <a:r>
              <a:rPr lang="en-US" altLang="zh-TW" dirty="0"/>
              <a:t>Ultimately, use the CLF QA to determine if the context has the answer.</a:t>
            </a:r>
          </a:p>
        </p:txBody>
      </p:sp>
      <p:sp>
        <p:nvSpPr>
          <p:cNvPr id="9" name="文字方塊 8">
            <a:extLst>
              <a:ext uri="{FF2B5EF4-FFF2-40B4-BE49-F238E27FC236}">
                <a16:creationId xmlns:a16="http://schemas.microsoft.com/office/drawing/2014/main" id="{86F49BD9-CDBD-8631-DB81-941EFC253EF2}"/>
              </a:ext>
            </a:extLst>
          </p:cNvPr>
          <p:cNvSpPr txBox="1"/>
          <p:nvPr/>
        </p:nvSpPr>
        <p:spPr>
          <a:xfrm>
            <a:off x="1202273" y="3751132"/>
            <a:ext cx="3637327" cy="400110"/>
          </a:xfrm>
          <a:prstGeom prst="rect">
            <a:avLst/>
          </a:prstGeom>
          <a:noFill/>
        </p:spPr>
        <p:txBody>
          <a:bodyPr wrap="square">
            <a:spAutoFit/>
          </a:bodyPr>
          <a:lstStyle/>
          <a:p>
            <a:r>
              <a:rPr lang="en-US" altLang="zh-TW" sz="2000" dirty="0"/>
              <a:t>2.3.2</a:t>
            </a:r>
            <a:r>
              <a:rPr lang="zh-TW" altLang="en-US" sz="2000" dirty="0"/>
              <a:t> </a:t>
            </a:r>
            <a:r>
              <a:rPr lang="en-US" altLang="zh-TW" sz="2000" dirty="0"/>
              <a:t>Modeling Layer</a:t>
            </a:r>
            <a:endParaRPr lang="zh-TW" altLang="en-US" sz="2000" dirty="0"/>
          </a:p>
        </p:txBody>
      </p:sp>
      <p:sp>
        <p:nvSpPr>
          <p:cNvPr id="12" name="文字方塊 11">
            <a:extLst>
              <a:ext uri="{FF2B5EF4-FFF2-40B4-BE49-F238E27FC236}">
                <a16:creationId xmlns:a16="http://schemas.microsoft.com/office/drawing/2014/main" id="{342E9F22-3A88-C457-94D2-17A448408FEE}"/>
              </a:ext>
            </a:extLst>
          </p:cNvPr>
          <p:cNvSpPr txBox="1"/>
          <p:nvPr/>
        </p:nvSpPr>
        <p:spPr>
          <a:xfrm>
            <a:off x="1307195" y="4324973"/>
            <a:ext cx="6094602" cy="923330"/>
          </a:xfrm>
          <a:prstGeom prst="rect">
            <a:avLst/>
          </a:prstGeom>
          <a:noFill/>
        </p:spPr>
        <p:txBody>
          <a:bodyPr wrap="square">
            <a:spAutoFit/>
          </a:bodyPr>
          <a:lstStyle/>
          <a:p>
            <a:r>
              <a:rPr lang="en-US" altLang="zh-TW" dirty="0"/>
              <a:t>Linear(Concatenate the last 4 hidden states in BERT Encoder)</a:t>
            </a:r>
          </a:p>
          <a:p>
            <a:r>
              <a:rPr lang="en-US" altLang="zh-TW" dirty="0"/>
              <a:t>                                                +</a:t>
            </a:r>
          </a:p>
          <a:p>
            <a:r>
              <a:rPr lang="en-US" altLang="zh-TW" dirty="0"/>
              <a:t>                                   BERT Pooler(T[CLS])</a:t>
            </a:r>
            <a:endParaRPr lang="zh-TW" altLang="en-US" dirty="0"/>
          </a:p>
        </p:txBody>
      </p:sp>
      <p:sp>
        <p:nvSpPr>
          <p:cNvPr id="15" name="文字方塊 14">
            <a:extLst>
              <a:ext uri="{FF2B5EF4-FFF2-40B4-BE49-F238E27FC236}">
                <a16:creationId xmlns:a16="http://schemas.microsoft.com/office/drawing/2014/main" id="{B786C56E-E78A-B734-5676-ACF2D012CBC9}"/>
              </a:ext>
            </a:extLst>
          </p:cNvPr>
          <p:cNvSpPr txBox="1"/>
          <p:nvPr/>
        </p:nvSpPr>
        <p:spPr>
          <a:xfrm>
            <a:off x="1307195" y="5250333"/>
            <a:ext cx="2488036" cy="369332"/>
          </a:xfrm>
          <a:prstGeom prst="rect">
            <a:avLst/>
          </a:prstGeom>
          <a:noFill/>
        </p:spPr>
        <p:txBody>
          <a:bodyPr wrap="square">
            <a:spAutoFit/>
          </a:bodyPr>
          <a:lstStyle/>
          <a:p>
            <a:r>
              <a:rPr lang="en-US" altLang="zh-TW" dirty="0"/>
              <a:t>To get more information</a:t>
            </a:r>
            <a:endParaRPr lang="zh-TW" altLang="en-US" dirty="0"/>
          </a:p>
        </p:txBody>
      </p:sp>
      <p:pic>
        <p:nvPicPr>
          <p:cNvPr id="6" name="圖片 5">
            <a:extLst>
              <a:ext uri="{FF2B5EF4-FFF2-40B4-BE49-F238E27FC236}">
                <a16:creationId xmlns:a16="http://schemas.microsoft.com/office/drawing/2014/main" id="{7A58E957-11EA-01D6-70F7-36FCEEB9D1EB}"/>
              </a:ext>
            </a:extLst>
          </p:cNvPr>
          <p:cNvPicPr>
            <a:picLocks noChangeAspect="1"/>
          </p:cNvPicPr>
          <p:nvPr/>
        </p:nvPicPr>
        <p:blipFill rotWithShape="1">
          <a:blip r:embed="rId2"/>
          <a:srcRect t="2086"/>
          <a:stretch/>
        </p:blipFill>
        <p:spPr>
          <a:xfrm>
            <a:off x="7622328" y="1337775"/>
            <a:ext cx="4244950" cy="3950858"/>
          </a:xfrm>
          <a:prstGeom prst="rect">
            <a:avLst/>
          </a:prstGeom>
        </p:spPr>
      </p:pic>
    </p:spTree>
    <p:extLst>
      <p:ext uri="{BB962C8B-B14F-4D97-AF65-F5344CB8AC3E}">
        <p14:creationId xmlns:p14="http://schemas.microsoft.com/office/powerpoint/2010/main" val="205523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字方塊 22">
            <a:extLst>
              <a:ext uri="{FF2B5EF4-FFF2-40B4-BE49-F238E27FC236}">
                <a16:creationId xmlns:a16="http://schemas.microsoft.com/office/drawing/2014/main" id="{437F40A3-7CB7-0308-7447-95BAFF167CA7}"/>
              </a:ext>
            </a:extLst>
          </p:cNvPr>
          <p:cNvSpPr txBox="1"/>
          <p:nvPr/>
        </p:nvSpPr>
        <p:spPr>
          <a:xfrm>
            <a:off x="1295400" y="763060"/>
            <a:ext cx="3637327" cy="400110"/>
          </a:xfrm>
          <a:prstGeom prst="rect">
            <a:avLst/>
          </a:prstGeom>
          <a:noFill/>
        </p:spPr>
        <p:txBody>
          <a:bodyPr wrap="square">
            <a:spAutoFit/>
          </a:bodyPr>
          <a:lstStyle/>
          <a:p>
            <a:r>
              <a:rPr lang="en-US" altLang="zh-TW" sz="2000" dirty="0"/>
              <a:t>2.3.3</a:t>
            </a:r>
            <a:r>
              <a:rPr lang="zh-TW" altLang="en-US" sz="2000" dirty="0"/>
              <a:t> </a:t>
            </a:r>
            <a:r>
              <a:rPr lang="en-US" altLang="zh-TW" sz="2000" dirty="0"/>
              <a:t>Target data Part2</a:t>
            </a:r>
            <a:endParaRPr lang="zh-TW" altLang="en-US" sz="2000" dirty="0"/>
          </a:p>
        </p:txBody>
      </p:sp>
      <p:sp>
        <p:nvSpPr>
          <p:cNvPr id="5" name="文字方塊 4">
            <a:extLst>
              <a:ext uri="{FF2B5EF4-FFF2-40B4-BE49-F238E27FC236}">
                <a16:creationId xmlns:a16="http://schemas.microsoft.com/office/drawing/2014/main" id="{2CD8032A-5394-3C5E-7C9B-2E24EF50DA60}"/>
              </a:ext>
            </a:extLst>
          </p:cNvPr>
          <p:cNvSpPr txBox="1"/>
          <p:nvPr/>
        </p:nvSpPr>
        <p:spPr>
          <a:xfrm>
            <a:off x="7989874" y="5216683"/>
            <a:ext cx="3609975" cy="523220"/>
          </a:xfrm>
          <a:prstGeom prst="rect">
            <a:avLst/>
          </a:prstGeom>
          <a:noFill/>
        </p:spPr>
        <p:txBody>
          <a:bodyPr wrap="square">
            <a:spAutoFit/>
          </a:bodyPr>
          <a:lstStyle/>
          <a:p>
            <a:pPr marL="0" indent="0">
              <a:buNone/>
            </a:pPr>
            <a:r>
              <a:rPr lang="en-US" altLang="zh-TW" sz="1400" dirty="0">
                <a:latin typeface="+mj-lt"/>
              </a:rPr>
              <a:t>Fig7, the part determines the answer’s start and end in context</a:t>
            </a:r>
          </a:p>
        </p:txBody>
      </p:sp>
      <p:pic>
        <p:nvPicPr>
          <p:cNvPr id="6" name="圖片 5">
            <a:extLst>
              <a:ext uri="{FF2B5EF4-FFF2-40B4-BE49-F238E27FC236}">
                <a16:creationId xmlns:a16="http://schemas.microsoft.com/office/drawing/2014/main" id="{83D35EAC-400A-3E5C-058C-FA069111F18F}"/>
              </a:ext>
            </a:extLst>
          </p:cNvPr>
          <p:cNvPicPr>
            <a:picLocks noChangeAspect="1"/>
          </p:cNvPicPr>
          <p:nvPr/>
        </p:nvPicPr>
        <p:blipFill>
          <a:blip r:embed="rId2"/>
          <a:stretch>
            <a:fillRect/>
          </a:stretch>
        </p:blipFill>
        <p:spPr>
          <a:xfrm>
            <a:off x="7989874" y="1063783"/>
            <a:ext cx="3609975" cy="4152900"/>
          </a:xfrm>
          <a:prstGeom prst="rect">
            <a:avLst/>
          </a:prstGeom>
        </p:spPr>
      </p:pic>
      <p:sp>
        <p:nvSpPr>
          <p:cNvPr id="7" name="文字方塊 6">
            <a:extLst>
              <a:ext uri="{FF2B5EF4-FFF2-40B4-BE49-F238E27FC236}">
                <a16:creationId xmlns:a16="http://schemas.microsoft.com/office/drawing/2014/main" id="{4CEA00EE-3A53-D529-19FD-736CDFB0B4F0}"/>
              </a:ext>
            </a:extLst>
          </p:cNvPr>
          <p:cNvSpPr txBox="1"/>
          <p:nvPr/>
        </p:nvSpPr>
        <p:spPr>
          <a:xfrm>
            <a:off x="1290242" y="3311412"/>
            <a:ext cx="3924499" cy="400110"/>
          </a:xfrm>
          <a:prstGeom prst="rect">
            <a:avLst/>
          </a:prstGeom>
          <a:noFill/>
        </p:spPr>
        <p:txBody>
          <a:bodyPr wrap="square">
            <a:spAutoFit/>
          </a:bodyPr>
          <a:lstStyle/>
          <a:p>
            <a:r>
              <a:rPr lang="en-US" altLang="zh-TW" sz="2000" dirty="0"/>
              <a:t>2.3.4</a:t>
            </a:r>
            <a:r>
              <a:rPr lang="zh-TW" altLang="en-US" sz="2000" dirty="0"/>
              <a:t> </a:t>
            </a:r>
            <a:r>
              <a:rPr lang="en-US" altLang="zh-TW" sz="2000" dirty="0"/>
              <a:t>Highway Network + </a:t>
            </a:r>
            <a:r>
              <a:rPr lang="en-US" altLang="zh-TW" sz="2000" dirty="0" err="1"/>
              <a:t>BiLSTM</a:t>
            </a:r>
            <a:endParaRPr lang="zh-TW" altLang="en-US" sz="2000" dirty="0"/>
          </a:p>
        </p:txBody>
      </p:sp>
      <p:sp>
        <p:nvSpPr>
          <p:cNvPr id="3" name="矩形 2">
            <a:extLst>
              <a:ext uri="{FF2B5EF4-FFF2-40B4-BE49-F238E27FC236}">
                <a16:creationId xmlns:a16="http://schemas.microsoft.com/office/drawing/2014/main" id="{FC426D90-BE9E-0000-BDB1-BEF9DEAECDC9}"/>
              </a:ext>
            </a:extLst>
          </p:cNvPr>
          <p:cNvSpPr/>
          <p:nvPr/>
        </p:nvSpPr>
        <p:spPr>
          <a:xfrm>
            <a:off x="1185324" y="3761763"/>
            <a:ext cx="6214937" cy="2348600"/>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4" name="文字方塊 3">
            <a:extLst>
              <a:ext uri="{FF2B5EF4-FFF2-40B4-BE49-F238E27FC236}">
                <a16:creationId xmlns:a16="http://schemas.microsoft.com/office/drawing/2014/main" id="{6D38247B-5A84-693D-B60D-89D28BB489C7}"/>
              </a:ext>
            </a:extLst>
          </p:cNvPr>
          <p:cNvSpPr txBox="1"/>
          <p:nvPr/>
        </p:nvSpPr>
        <p:spPr>
          <a:xfrm>
            <a:off x="1290242" y="3869938"/>
            <a:ext cx="6094602" cy="923330"/>
          </a:xfrm>
          <a:prstGeom prst="rect">
            <a:avLst/>
          </a:prstGeom>
          <a:noFill/>
        </p:spPr>
        <p:txBody>
          <a:bodyPr wrap="square">
            <a:spAutoFit/>
          </a:bodyPr>
          <a:lstStyle/>
          <a:p>
            <a:r>
              <a:rPr lang="en-US" altLang="zh-TW" dirty="0"/>
              <a:t>Highway network :</a:t>
            </a:r>
          </a:p>
          <a:p>
            <a:endParaRPr lang="en-US" altLang="zh-TW" dirty="0"/>
          </a:p>
          <a:p>
            <a:endParaRPr lang="en-US" altLang="zh-TW" dirty="0"/>
          </a:p>
        </p:txBody>
      </p:sp>
      <mc:AlternateContent xmlns:mc="http://schemas.openxmlformats.org/markup-compatibility/2006">
        <mc:Choice xmlns:a14="http://schemas.microsoft.com/office/drawing/2010/main" Requires="a14">
          <p:sp>
            <p:nvSpPr>
              <p:cNvPr id="8" name="文字方塊 7">
                <a:extLst>
                  <a:ext uri="{FF2B5EF4-FFF2-40B4-BE49-F238E27FC236}">
                    <a16:creationId xmlns:a16="http://schemas.microsoft.com/office/drawing/2014/main" id="{34415CCC-AE4F-6699-0095-D734B5402AE0}"/>
                  </a:ext>
                </a:extLst>
              </p:cNvPr>
              <p:cNvSpPr txBox="1"/>
              <p:nvPr/>
            </p:nvSpPr>
            <p:spPr>
              <a:xfrm>
                <a:off x="1290242" y="4242532"/>
                <a:ext cx="3961266" cy="925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𝑝</m:t>
                          </m:r>
                        </m:sub>
                      </m:sSub>
                      <m:r>
                        <a:rPr lang="en-US" altLang="zh-TW" sz="1600" i="1">
                          <a:latin typeface="Cambria Math" panose="02040503050406030204" pitchFamily="18" charset="0"/>
                        </a:rPr>
                        <m:t> =</m:t>
                      </m:r>
                      <m:r>
                        <a:rPr lang="en-US" altLang="zh-TW" sz="1600" b="0" i="1" smtClean="0">
                          <a:latin typeface="Cambria Math" panose="02040503050406030204" pitchFamily="18" charset="0"/>
                        </a:rPr>
                        <m:t>𝑅𝑒𝐿𝑈</m:t>
                      </m:r>
                      <m:d>
                        <m:dPr>
                          <m:ctrlPr>
                            <a:rPr lang="en-US" altLang="zh-TW" sz="1600" b="0" i="1" smtClean="0">
                              <a:latin typeface="Cambria Math" panose="02040503050406030204" pitchFamily="18" charset="0"/>
                            </a:rPr>
                          </m:ctrlPr>
                        </m:dPr>
                        <m:e>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𝑊</m:t>
                              </m:r>
                            </m:e>
                            <m:sub>
                              <m:r>
                                <a:rPr lang="en-US" altLang="zh-TW" sz="1600" b="0" i="1" smtClean="0">
                                  <a:latin typeface="Cambria Math" panose="02040503050406030204" pitchFamily="18" charset="0"/>
                                </a:rPr>
                                <m:t>𝑃</m:t>
                              </m:r>
                            </m:sub>
                          </m:sSub>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𝑇</m:t>
                              </m:r>
                            </m:e>
                            <m:sub>
                              <m:r>
                                <a:rPr lang="en-US" altLang="zh-TW" sz="1600" b="0" i="1" smtClean="0">
                                  <a:latin typeface="Cambria Math" panose="02040503050406030204" pitchFamily="18" charset="0"/>
                                </a:rPr>
                                <m:t>𝑖</m:t>
                              </m:r>
                            </m:sub>
                          </m:sSub>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𝑏</m:t>
                              </m:r>
                            </m:e>
                            <m:sub>
                              <m:r>
                                <a:rPr lang="en-US" altLang="zh-TW" sz="1600" i="1">
                                  <a:latin typeface="Cambria Math" panose="02040503050406030204" pitchFamily="18" charset="0"/>
                                </a:rPr>
                                <m:t>𝑃</m:t>
                              </m:r>
                            </m:sub>
                          </m:sSub>
                        </m:e>
                      </m:d>
                    </m:oMath>
                  </m:oMathPara>
                </a14:m>
                <a:endParaRPr lang="en-US" altLang="zh-TW" sz="1600" b="0" dirty="0"/>
              </a:p>
              <a:p>
                <a:pPr/>
                <a14:m>
                  <m:oMathPara xmlns:m="http://schemas.openxmlformats.org/officeDocument/2006/math">
                    <m:oMathParaPr>
                      <m:jc m:val="centerGroup"/>
                    </m:oMathParaPr>
                    <m:oMath xmlns:m="http://schemas.openxmlformats.org/officeDocument/2006/math">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𝑔𝑎𝑡𝑒</m:t>
                          </m:r>
                        </m:sub>
                      </m:sSub>
                      <m:r>
                        <a:rPr lang="en-US" altLang="zh-TW" sz="1600" i="1">
                          <a:latin typeface="Cambria Math" panose="02040503050406030204" pitchFamily="18" charset="0"/>
                        </a:rPr>
                        <m:t>=</m:t>
                      </m:r>
                      <m:r>
                        <a:rPr lang="zh-TW" altLang="en-US" sz="1600" i="1">
                          <a:latin typeface="Cambria Math" panose="02040503050406030204" pitchFamily="18" charset="0"/>
                        </a:rPr>
                        <m:t>𝜎</m:t>
                      </m:r>
                      <m:d>
                        <m:dPr>
                          <m:ctrlPr>
                            <a:rPr lang="en-US" altLang="zh-TW" sz="1600" i="1">
                              <a:latin typeface="Cambria Math" panose="02040503050406030204" pitchFamily="18" charset="0"/>
                            </a:rPr>
                          </m:ctrlPr>
                        </m:dPr>
                        <m:e>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𝑊</m:t>
                              </m:r>
                            </m:e>
                            <m:sub>
                              <m:r>
                                <a:rPr lang="en-US" altLang="zh-TW" sz="1600" b="0" i="1" smtClean="0">
                                  <a:latin typeface="Cambria Math" panose="02040503050406030204" pitchFamily="18" charset="0"/>
                                </a:rPr>
                                <m:t>𝑔𝑎𝑡𝑒</m:t>
                              </m:r>
                            </m:sub>
                          </m:sSub>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𝑇</m:t>
                              </m:r>
                            </m:e>
                            <m:sub>
                              <m:r>
                                <a:rPr lang="en-US" altLang="zh-TW" sz="1600" b="0" i="1" smtClean="0">
                                  <a:latin typeface="Cambria Math" panose="02040503050406030204" pitchFamily="18" charset="0"/>
                                </a:rPr>
                                <m:t>𝑖</m:t>
                              </m:r>
                            </m:sub>
                          </m:sSub>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𝑏</m:t>
                              </m:r>
                            </m:e>
                            <m:sub>
                              <m:r>
                                <a:rPr lang="en-US" altLang="zh-TW" sz="1600" b="0" i="1" smtClean="0">
                                  <a:latin typeface="Cambria Math" panose="02040503050406030204" pitchFamily="18" charset="0"/>
                                </a:rPr>
                                <m:t>𝑔𝑎𝑡𝑒</m:t>
                              </m:r>
                            </m:sub>
                          </m:sSub>
                        </m:e>
                      </m:d>
                    </m:oMath>
                  </m:oMathPara>
                </a14:m>
                <a:endParaRPr lang="en-US" altLang="zh-TW"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h𝑖𝑔h𝑤𝑎𝑦</m:t>
                          </m:r>
                        </m:sub>
                      </m:sSub>
                      <m:r>
                        <a:rPr lang="en-US" altLang="zh-TW"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𝑔𝑎𝑡𝑒</m:t>
                          </m:r>
                        </m:sub>
                      </m:sSub>
                      <m:r>
                        <m:rPr>
                          <m:nor/>
                        </m:rPr>
                        <a:rPr lang="zh-TW" altLang="en-US"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 </m:t>
                          </m:r>
                          <m:r>
                            <a:rPr lang="en-US" altLang="zh-TW" sz="1600" b="0" i="1" smtClean="0">
                              <a:latin typeface="Cambria Math" panose="02040503050406030204" pitchFamily="18" charset="0"/>
                            </a:rPr>
                            <m:t>𝑥</m:t>
                          </m:r>
                        </m:e>
                        <m:sub>
                          <m:r>
                            <a:rPr lang="en-US" altLang="zh-TW" sz="1600" i="1">
                              <a:latin typeface="Cambria Math" panose="02040503050406030204" pitchFamily="18" charset="0"/>
                            </a:rPr>
                            <m:t>𝑃</m:t>
                          </m:r>
                        </m:sub>
                      </m:sSub>
                      <m:r>
                        <a:rPr lang="en-US" altLang="zh-TW" sz="1600" i="1">
                          <a:latin typeface="Cambria Math" panose="02040503050406030204" pitchFamily="18" charset="0"/>
                        </a:rPr>
                        <m:t>+</m:t>
                      </m:r>
                      <m:d>
                        <m:dPr>
                          <m:ctrlPr>
                            <a:rPr lang="en-US" altLang="zh-TW" sz="1600" i="1">
                              <a:latin typeface="Cambria Math" panose="02040503050406030204" pitchFamily="18" charset="0"/>
                            </a:rPr>
                          </m:ctrlPr>
                        </m:dPr>
                        <m:e>
                          <m:r>
                            <a:rPr lang="en-US" altLang="zh-TW" sz="1600" i="1">
                              <a:latin typeface="Cambria Math" panose="02040503050406030204" pitchFamily="18" charset="0"/>
                            </a:rPr>
                            <m:t>1−</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𝑔𝑎𝑡𝑒</m:t>
                              </m:r>
                            </m:sub>
                          </m:sSub>
                        </m:e>
                      </m:d>
                      <m:r>
                        <m:rPr>
                          <m:nor/>
                        </m:rPr>
                        <a:rPr lang="zh-TW" altLang="en-US"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 </m:t>
                          </m:r>
                          <m:r>
                            <a:rPr lang="en-US" altLang="zh-TW" sz="1600" b="0" i="1" smtClean="0">
                              <a:latin typeface="Cambria Math" panose="02040503050406030204" pitchFamily="18" charset="0"/>
                            </a:rPr>
                            <m:t>𝑇</m:t>
                          </m:r>
                        </m:e>
                        <m:sub>
                          <m:r>
                            <a:rPr lang="en-US" altLang="zh-TW" sz="1600" b="0" i="1" smtClean="0">
                              <a:latin typeface="Cambria Math" panose="02040503050406030204" pitchFamily="18" charset="0"/>
                            </a:rPr>
                            <m:t>𝑖</m:t>
                          </m:r>
                        </m:sub>
                      </m:sSub>
                    </m:oMath>
                  </m:oMathPara>
                </a14:m>
                <a:endParaRPr lang="en-US" altLang="zh-TW" sz="1600" i="1" dirty="0">
                  <a:latin typeface="Cambria Math" panose="02040503050406030204" pitchFamily="18" charset="0"/>
                </a:endParaRPr>
              </a:p>
            </p:txBody>
          </p:sp>
        </mc:Choice>
        <mc:Fallback>
          <p:sp>
            <p:nvSpPr>
              <p:cNvPr id="8" name="文字方塊 7">
                <a:extLst>
                  <a:ext uri="{FF2B5EF4-FFF2-40B4-BE49-F238E27FC236}">
                    <a16:creationId xmlns:a16="http://schemas.microsoft.com/office/drawing/2014/main" id="{34415CCC-AE4F-6699-0095-D734B5402AE0}"/>
                  </a:ext>
                </a:extLst>
              </p:cNvPr>
              <p:cNvSpPr txBox="1">
                <a:spLocks noRot="1" noChangeAspect="1" noMove="1" noResize="1" noEditPoints="1" noAdjustHandles="1" noChangeArrowheads="1" noChangeShapeType="1" noTextEdit="1"/>
              </p:cNvSpPr>
              <p:nvPr/>
            </p:nvSpPr>
            <p:spPr>
              <a:xfrm>
                <a:off x="1290242" y="4242532"/>
                <a:ext cx="3961266" cy="925253"/>
              </a:xfrm>
              <a:prstGeom prst="rect">
                <a:avLst/>
              </a:prstGeom>
              <a:blipFill>
                <a:blip r:embed="rId3"/>
                <a:stretch>
                  <a:fillRect b="-1974"/>
                </a:stretch>
              </a:blipFill>
            </p:spPr>
            <p:txBody>
              <a:bodyPr/>
              <a:lstStyle/>
              <a:p>
                <a:r>
                  <a:rPr lang="zh-TW" altLang="en-US">
                    <a:noFill/>
                  </a:rPr>
                  <a:t> </a:t>
                </a:r>
              </a:p>
            </p:txBody>
          </p:sp>
        </mc:Fallback>
      </mc:AlternateContent>
      <p:sp>
        <p:nvSpPr>
          <p:cNvPr id="12" name="矩形 11">
            <a:extLst>
              <a:ext uri="{FF2B5EF4-FFF2-40B4-BE49-F238E27FC236}">
                <a16:creationId xmlns:a16="http://schemas.microsoft.com/office/drawing/2014/main" id="{38374A83-982D-9DD6-F5AC-6A33CA3C8715}"/>
              </a:ext>
            </a:extLst>
          </p:cNvPr>
          <p:cNvSpPr/>
          <p:nvPr/>
        </p:nvSpPr>
        <p:spPr>
          <a:xfrm>
            <a:off x="1185324" y="1239595"/>
            <a:ext cx="6199520" cy="2030702"/>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highlight>
                <a:srgbClr val="FFFF00"/>
              </a:highlight>
            </a:endParaRPr>
          </a:p>
        </p:txBody>
      </p:sp>
      <mc:AlternateContent xmlns:mc="http://schemas.openxmlformats.org/markup-compatibility/2006">
        <mc:Choice xmlns:a14="http://schemas.microsoft.com/office/drawing/2010/main" Requires="a14">
          <p:sp>
            <p:nvSpPr>
              <p:cNvPr id="13" name="文字方塊 12">
                <a:extLst>
                  <a:ext uri="{FF2B5EF4-FFF2-40B4-BE49-F238E27FC236}">
                    <a16:creationId xmlns:a16="http://schemas.microsoft.com/office/drawing/2014/main" id="{D9750570-EE6F-66ED-8D5A-1EF63B2A81E7}"/>
                  </a:ext>
                </a:extLst>
              </p:cNvPr>
              <p:cNvSpPr txBox="1"/>
              <p:nvPr/>
            </p:nvSpPr>
            <p:spPr>
              <a:xfrm>
                <a:off x="1236253" y="1382126"/>
                <a:ext cx="6199520" cy="2162259"/>
              </a:xfrm>
              <a:prstGeom prst="rect">
                <a:avLst/>
              </a:prstGeom>
              <a:noFill/>
            </p:spPr>
            <p:txBody>
              <a:bodyPr wrap="square" rtlCol="0">
                <a:spAutoFit/>
              </a:bodyPr>
              <a:lstStyle/>
              <a:p>
                <a:r>
                  <a:rPr lang="en-US" altLang="zh-TW" dirty="0"/>
                  <a:t>Extract the representation of context </a:t>
                </a:r>
                <a14:m>
                  <m:oMath xmlns:m="http://schemas.openxmlformats.org/officeDocument/2006/math">
                    <m:sSub>
                      <m:sSubPr>
                        <m:ctrlPr>
                          <a:rPr lang="en-US" altLang="zh-TW" sz="1800" i="1" smtClean="0">
                            <a:latin typeface="Cambria Math" panose="02040503050406030204" pitchFamily="18" charset="0"/>
                          </a:rPr>
                        </m:ctrlPr>
                      </m:sSubPr>
                      <m:e>
                        <m:r>
                          <a:rPr lang="en-US" altLang="zh-TW" sz="1800" b="0" i="1" smtClean="0">
                            <a:latin typeface="Cambria Math" panose="02040503050406030204" pitchFamily="18" charset="0"/>
                          </a:rPr>
                          <m:t>𝑇</m:t>
                        </m:r>
                      </m:e>
                      <m:sub>
                        <m:r>
                          <a:rPr lang="en-US" altLang="zh-TW" sz="1800" b="0" i="1" smtClean="0">
                            <a:latin typeface="Cambria Math" panose="02040503050406030204" pitchFamily="18" charset="0"/>
                          </a:rPr>
                          <m:t>𝑖</m:t>
                        </m:r>
                      </m:sub>
                    </m:sSub>
                  </m:oMath>
                </a14:m>
                <a:r>
                  <a:rPr lang="en-US" altLang="zh-TW" dirty="0"/>
                  <a:t>, fed into the Highway to refine the BERT-embedded representation and pass through the LSTM layer to get the new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sub>
                    </m:sSub>
                  </m:oMath>
                </a14:m>
                <a:r>
                  <a:rPr lang="en-US" altLang="zh-TW" dirty="0"/>
                  <a:t>.</a:t>
                </a:r>
              </a:p>
              <a:p>
                <a:endParaRPr lang="en-US" altLang="zh-TW" sz="800" dirty="0"/>
              </a:p>
              <a:p>
                <a14:m>
                  <m:oMath xmlns:m="http://schemas.openxmlformats.org/officeDocument/2006/math">
                    <m:sSub>
                      <m:sSubPr>
                        <m:ctrlPr>
                          <a:rPr lang="en-US" altLang="zh-TW" sz="1800" i="1" smtClean="0">
                            <a:latin typeface="Cambria Math" panose="02040503050406030204" pitchFamily="18" charset="0"/>
                          </a:rPr>
                        </m:ctrlPr>
                      </m:sSubPr>
                      <m:e>
                        <m:r>
                          <a:rPr lang="en-US" altLang="zh-TW" sz="1800" b="0" i="1" smtClean="0">
                            <a:latin typeface="Cambria Math" panose="02040503050406030204" pitchFamily="18" charset="0"/>
                          </a:rPr>
                          <m:t>𝑃</m:t>
                        </m:r>
                      </m:e>
                      <m:sub>
                        <m:r>
                          <a:rPr lang="en-US" altLang="zh-TW" sz="1800" b="0" i="1" smtClean="0">
                            <a:latin typeface="Cambria Math" panose="02040503050406030204" pitchFamily="18" charset="0"/>
                          </a:rPr>
                          <m:t>𝑖</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𝑠𝑡𝑎𝑟𝑡</m:t>
                        </m:r>
                      </m:sub>
                    </m:sSub>
                    <m:r>
                      <a:rPr lang="en-US" altLang="zh-TW" sz="1800" b="0" i="1" smtClean="0">
                        <a:latin typeface="Cambria Math" panose="02040503050406030204" pitchFamily="18" charset="0"/>
                      </a:rPr>
                      <m:t>=</m:t>
                    </m:r>
                    <m:f>
                      <m:fPr>
                        <m:ctrlPr>
                          <a:rPr lang="en-US" altLang="zh-TW" sz="1800" b="0" i="1" smtClean="0">
                            <a:latin typeface="Cambria Math" panose="02040503050406030204" pitchFamily="18" charset="0"/>
                          </a:rPr>
                        </m:ctrlPr>
                      </m:fPr>
                      <m:num>
                        <m:sSup>
                          <m:sSupPr>
                            <m:ctrlPr>
                              <a:rPr lang="en-US" altLang="zh-TW" sz="1800" b="0" i="1" smtClean="0">
                                <a:latin typeface="Cambria Math" panose="02040503050406030204" pitchFamily="18" charset="0"/>
                              </a:rPr>
                            </m:ctrlPr>
                          </m:sSupPr>
                          <m:e>
                            <m:r>
                              <a:rPr lang="en-US" altLang="zh-TW" sz="1800" b="0" i="1" smtClean="0">
                                <a:latin typeface="Cambria Math" panose="02040503050406030204" pitchFamily="18" charset="0"/>
                              </a:rPr>
                              <m:t>𝑒</m:t>
                            </m:r>
                          </m:e>
                          <m:sup>
                            <m:r>
                              <a:rPr lang="en-US" altLang="zh-TW" sz="1800" b="0" i="1" smtClean="0">
                                <a:latin typeface="Cambria Math" panose="02040503050406030204" pitchFamily="18" charset="0"/>
                              </a:rPr>
                              <m:t>𝑆</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sub>
                            </m:sSub>
                          </m:sup>
                        </m:sSup>
                      </m:num>
                      <m:den>
                        <m:nary>
                          <m:naryPr>
                            <m:chr m:val="∑"/>
                            <m:limLoc m:val="subSup"/>
                            <m:supHide m:val="on"/>
                            <m:ctrlPr>
                              <a:rPr lang="en-US" altLang="zh-TW" sz="1800" b="0" i="1" smtClean="0">
                                <a:latin typeface="Cambria Math" panose="02040503050406030204" pitchFamily="18" charset="0"/>
                              </a:rPr>
                            </m:ctrlPr>
                          </m:naryPr>
                          <m:sub>
                            <m:r>
                              <m:rPr>
                                <m:brk m:alnAt="9"/>
                              </m:rPr>
                              <a:rPr lang="en-US" altLang="zh-TW" sz="1800" b="0" i="1" smtClean="0">
                                <a:latin typeface="Cambria Math" panose="02040503050406030204" pitchFamily="18" charset="0"/>
                              </a:rPr>
                              <m:t>𝑗</m:t>
                            </m:r>
                          </m:sub>
                          <m:sup/>
                          <m:e>
                            <m:sSup>
                              <m:sSupPr>
                                <m:ctrlPr>
                                  <a:rPr lang="en-US" altLang="zh-TW" i="1">
                                    <a:latin typeface="Cambria Math" panose="02040503050406030204" pitchFamily="18" charset="0"/>
                                  </a:rPr>
                                </m:ctrlPr>
                              </m:sSupPr>
                              <m:e>
                                <m:r>
                                  <a:rPr lang="en-US" altLang="zh-TW" i="1">
                                    <a:latin typeface="Cambria Math" panose="02040503050406030204" pitchFamily="18" charset="0"/>
                                  </a:rPr>
                                  <m:t>𝑒</m:t>
                                </m:r>
                              </m:e>
                              <m:sup>
                                <m:r>
                                  <a:rPr lang="en-US" altLang="zh-TW" i="1">
                                    <a:latin typeface="Cambria Math" panose="02040503050406030204" pitchFamily="18" charset="0"/>
                                  </a:rPr>
                                  <m:t>𝑆</m:t>
                                </m:r>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b="0" i="1" smtClean="0">
                                        <a:latin typeface="Cambria Math" panose="02040503050406030204" pitchFamily="18" charset="0"/>
                                      </a:rPr>
                                      <m:t>𝑗</m:t>
                                    </m:r>
                                  </m:sub>
                                </m:sSub>
                              </m:sup>
                            </m:sSup>
                          </m:e>
                        </m:nary>
                      </m:den>
                    </m:f>
                  </m:oMath>
                </a14:m>
                <a:r>
                  <a:rPr lang="en-US" altLang="zh-TW" dirty="0"/>
                  <a:t> ,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𝑖</m:t>
                        </m:r>
                        <m:r>
                          <a:rPr lang="en-US" altLang="zh-TW" i="1">
                            <a:latin typeface="Cambria Math" panose="02040503050406030204" pitchFamily="18" charset="0"/>
                          </a:rPr>
                          <m:t>,</m:t>
                        </m:r>
                        <m:r>
                          <a:rPr lang="en-US" altLang="zh-TW" b="0" i="1" smtClean="0">
                            <a:latin typeface="Cambria Math" panose="02040503050406030204" pitchFamily="18" charset="0"/>
                          </a:rPr>
                          <m:t>𝑒𝑛𝑑</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p>
                          <m:sSupPr>
                            <m:ctrlPr>
                              <a:rPr lang="en-US" altLang="zh-TW" i="1">
                                <a:latin typeface="Cambria Math" panose="02040503050406030204" pitchFamily="18" charset="0"/>
                              </a:rPr>
                            </m:ctrlPr>
                          </m:sSupPr>
                          <m:e>
                            <m:r>
                              <a:rPr lang="en-US" altLang="zh-TW" i="1">
                                <a:latin typeface="Cambria Math" panose="02040503050406030204" pitchFamily="18" charset="0"/>
                              </a:rPr>
                              <m:t>𝑒</m:t>
                            </m:r>
                          </m:e>
                          <m:sup>
                            <m:r>
                              <a:rPr lang="en-US" altLang="zh-TW" b="0" i="1" smtClean="0">
                                <a:latin typeface="Cambria Math" panose="02040503050406030204" pitchFamily="18" charset="0"/>
                              </a:rPr>
                              <m:t>𝐸</m:t>
                            </m:r>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𝑖</m:t>
                                </m:r>
                              </m:sub>
                            </m:sSub>
                          </m:sup>
                        </m:sSup>
                      </m:num>
                      <m:den>
                        <m:nary>
                          <m:naryPr>
                            <m:chr m:val="∑"/>
                            <m:limLoc m:val="subSup"/>
                            <m:supHide m:val="on"/>
                            <m:ctrlPr>
                              <a:rPr lang="en-US" altLang="zh-TW" i="1">
                                <a:latin typeface="Cambria Math" panose="02040503050406030204" pitchFamily="18" charset="0"/>
                              </a:rPr>
                            </m:ctrlPr>
                          </m:naryPr>
                          <m:sub>
                            <m:r>
                              <m:rPr>
                                <m:brk m:alnAt="9"/>
                              </m:rPr>
                              <a:rPr lang="en-US" altLang="zh-TW" i="1">
                                <a:latin typeface="Cambria Math" panose="02040503050406030204" pitchFamily="18" charset="0"/>
                              </a:rPr>
                              <m:t>𝑗</m:t>
                            </m:r>
                          </m:sub>
                          <m:sup/>
                          <m:e>
                            <m:sSup>
                              <m:sSupPr>
                                <m:ctrlPr>
                                  <a:rPr lang="en-US" altLang="zh-TW" i="1">
                                    <a:latin typeface="Cambria Math" panose="02040503050406030204" pitchFamily="18" charset="0"/>
                                  </a:rPr>
                                </m:ctrlPr>
                              </m:sSupPr>
                              <m:e>
                                <m:r>
                                  <a:rPr lang="en-US" altLang="zh-TW" i="1">
                                    <a:latin typeface="Cambria Math" panose="02040503050406030204" pitchFamily="18" charset="0"/>
                                  </a:rPr>
                                  <m:t>𝑒</m:t>
                                </m:r>
                              </m:e>
                              <m:sup>
                                <m:r>
                                  <a:rPr lang="en-US" altLang="zh-TW" b="0" i="1" smtClean="0">
                                    <a:latin typeface="Cambria Math" panose="02040503050406030204" pitchFamily="18" charset="0"/>
                                  </a:rPr>
                                  <m:t>𝐸</m:t>
                                </m:r>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𝑗</m:t>
                                    </m:r>
                                  </m:sub>
                                </m:sSub>
                              </m:sup>
                            </m:sSup>
                          </m:e>
                        </m:nary>
                      </m:den>
                    </m:f>
                  </m:oMath>
                </a14:m>
                <a:r>
                  <a:rPr lang="en-US" altLang="zh-TW" dirty="0"/>
                  <a:t> </a:t>
                </a:r>
                <a:endParaRPr lang="en-US" altLang="zh-TW" dirty="0">
                  <a:highlight>
                    <a:srgbClr val="FFFF00"/>
                  </a:highlight>
                </a:endParaRPr>
              </a:p>
              <a:p>
                <a:endParaRPr lang="zh-TW" altLang="en-US" dirty="0">
                  <a:solidFill>
                    <a:schemeClr val="tx1"/>
                  </a:solidFill>
                  <a:highlight>
                    <a:srgbClr val="FFFF00"/>
                  </a:highlight>
                </a:endParaRPr>
              </a:p>
              <a:p>
                <a:endParaRPr lang="zh-TW" altLang="en-US" dirty="0"/>
              </a:p>
            </p:txBody>
          </p:sp>
        </mc:Choice>
        <mc:Fallback>
          <p:sp>
            <p:nvSpPr>
              <p:cNvPr id="13" name="文字方塊 12">
                <a:extLst>
                  <a:ext uri="{FF2B5EF4-FFF2-40B4-BE49-F238E27FC236}">
                    <a16:creationId xmlns:a16="http://schemas.microsoft.com/office/drawing/2014/main" id="{D9750570-EE6F-66ED-8D5A-1EF63B2A81E7}"/>
                  </a:ext>
                </a:extLst>
              </p:cNvPr>
              <p:cNvSpPr txBox="1">
                <a:spLocks noRot="1" noChangeAspect="1" noMove="1" noResize="1" noEditPoints="1" noAdjustHandles="1" noChangeArrowheads="1" noChangeShapeType="1" noTextEdit="1"/>
              </p:cNvSpPr>
              <p:nvPr/>
            </p:nvSpPr>
            <p:spPr>
              <a:xfrm>
                <a:off x="1236253" y="1382126"/>
                <a:ext cx="6199520" cy="2162259"/>
              </a:xfrm>
              <a:prstGeom prst="rect">
                <a:avLst/>
              </a:prstGeom>
              <a:blipFill>
                <a:blip r:embed="rId4"/>
                <a:stretch>
                  <a:fillRect l="-885" t="-1695"/>
                </a:stretch>
              </a:blipFill>
            </p:spPr>
            <p:txBody>
              <a:bodyPr/>
              <a:lstStyle/>
              <a:p>
                <a:r>
                  <a:rPr lang="zh-TW" altLang="en-US">
                    <a:noFill/>
                  </a:rPr>
                  <a:t> </a:t>
                </a:r>
              </a:p>
            </p:txBody>
          </p:sp>
        </mc:Fallback>
      </mc:AlternateContent>
      <p:sp>
        <p:nvSpPr>
          <p:cNvPr id="15" name="文字方塊 14">
            <a:extLst>
              <a:ext uri="{FF2B5EF4-FFF2-40B4-BE49-F238E27FC236}">
                <a16:creationId xmlns:a16="http://schemas.microsoft.com/office/drawing/2014/main" id="{D26537CE-E37D-B32A-75BD-CF8180D8AF9B}"/>
              </a:ext>
            </a:extLst>
          </p:cNvPr>
          <p:cNvSpPr txBox="1"/>
          <p:nvPr/>
        </p:nvSpPr>
        <p:spPr>
          <a:xfrm>
            <a:off x="1290242" y="5231396"/>
            <a:ext cx="1031845" cy="369332"/>
          </a:xfrm>
          <a:prstGeom prst="rect">
            <a:avLst/>
          </a:prstGeom>
          <a:noFill/>
        </p:spPr>
        <p:txBody>
          <a:bodyPr wrap="square">
            <a:spAutoFit/>
          </a:bodyPr>
          <a:lstStyle/>
          <a:p>
            <a:pPr algn="ctr"/>
            <a:r>
              <a:rPr lang="en-US" altLang="zh-TW" dirty="0" err="1"/>
              <a:t>BiLSTM</a:t>
            </a:r>
            <a:r>
              <a:rPr lang="en-US" altLang="zh-TW" dirty="0"/>
              <a:t> :</a:t>
            </a:r>
          </a:p>
        </p:txBody>
      </p:sp>
      <mc:AlternateContent xmlns:mc="http://schemas.openxmlformats.org/markup-compatibility/2006">
        <mc:Choice xmlns:a14="http://schemas.microsoft.com/office/drawing/2010/main" Requires="a14">
          <p:sp>
            <p:nvSpPr>
              <p:cNvPr id="14" name="文字方塊 13">
                <a:extLst>
                  <a:ext uri="{FF2B5EF4-FFF2-40B4-BE49-F238E27FC236}">
                    <a16:creationId xmlns:a16="http://schemas.microsoft.com/office/drawing/2014/main" id="{4301411D-3EEF-FE9F-FA97-1DA13E73A63B}"/>
                  </a:ext>
                </a:extLst>
              </p:cNvPr>
              <p:cNvSpPr txBox="1"/>
              <p:nvPr/>
            </p:nvSpPr>
            <p:spPr>
              <a:xfrm>
                <a:off x="1290242" y="5567934"/>
                <a:ext cx="4439439" cy="338554"/>
              </a:xfrm>
              <a:prstGeom prst="rect">
                <a:avLst/>
              </a:prstGeom>
              <a:noFill/>
            </p:spPr>
            <p:txBody>
              <a:bodyPr wrap="square">
                <a:spAutoFit/>
              </a:bodyPr>
              <a:lstStyle/>
              <a:p>
                <a:r>
                  <a:rPr lang="en-US" altLang="zh-TW" sz="1600" dirty="0"/>
                  <a:t>{</a:t>
                </a:r>
                <a14:m>
                  <m:oMath xmlns:m="http://schemas.openxmlformats.org/officeDocument/2006/math">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𝑏</m:t>
                        </m:r>
                      </m:e>
                      <m:sub>
                        <m:r>
                          <a:rPr lang="en-US" altLang="zh-TW" sz="1600" b="0" i="1" smtClean="0">
                            <a:latin typeface="Cambria Math" panose="02040503050406030204" pitchFamily="18" charset="0"/>
                          </a:rPr>
                          <m:t>1</m:t>
                        </m:r>
                      </m:sub>
                    </m:sSub>
                  </m:oMath>
                </a14:m>
                <a:r>
                  <a:rPr lang="en-US" altLang="zh-TW" sz="1600" dirty="0"/>
                  <a:t>, </a:t>
                </a: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𝑏</m:t>
                        </m:r>
                      </m:e>
                      <m:sub>
                        <m:r>
                          <a:rPr lang="en-US" altLang="zh-TW" sz="1600" b="0" i="1" smtClean="0">
                            <a:latin typeface="Cambria Math" panose="02040503050406030204" pitchFamily="18" charset="0"/>
                          </a:rPr>
                          <m:t>2</m:t>
                        </m:r>
                      </m:sub>
                    </m:sSub>
                    <m:r>
                      <a:rPr lang="en-US" altLang="zh-TW" sz="1600" b="0" i="0" smtClean="0">
                        <a:latin typeface="Cambria Math" panose="02040503050406030204" pitchFamily="18" charset="0"/>
                      </a:rPr>
                      <m:t>, ……,</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𝑏</m:t>
                        </m:r>
                      </m:e>
                      <m:sub>
                        <m:r>
                          <a:rPr lang="en-US" altLang="zh-TW" sz="1600" b="0" i="1" smtClean="0">
                            <a:latin typeface="Cambria Math" panose="02040503050406030204" pitchFamily="18" charset="0"/>
                          </a:rPr>
                          <m:t>𝐿</m:t>
                        </m:r>
                      </m:sub>
                    </m:sSub>
                  </m:oMath>
                </a14:m>
                <a:r>
                  <a:rPr lang="en-US" altLang="zh-TW" sz="1600" dirty="0"/>
                  <a:t>}</a:t>
                </a:r>
                <a14:m>
                  <m:oMath xmlns:m="http://schemas.openxmlformats.org/officeDocument/2006/math">
                    <m:r>
                      <a:rPr lang="en-US" altLang="zh-TW" sz="1600" i="1" smtClean="0">
                        <a:latin typeface="Cambria Math" panose="02040503050406030204" pitchFamily="18" charset="0"/>
                      </a:rPr>
                      <m:t>=</m:t>
                    </m:r>
                    <m:r>
                      <a:rPr lang="en-US" altLang="zh-TW" sz="1600" b="0" i="1" smtClean="0">
                        <a:latin typeface="Cambria Math" panose="02040503050406030204" pitchFamily="18" charset="0"/>
                      </a:rPr>
                      <m:t>𝐵𝑖𝐿𝑆𝑇𝑀</m:t>
                    </m:r>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i="1">
                            <a:latin typeface="Cambria Math" panose="02040503050406030204" pitchFamily="18" charset="0"/>
                          </a:rPr>
                          <m:t>1</m:t>
                        </m:r>
                      </m:sub>
                    </m:sSub>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2</m:t>
                        </m:r>
                      </m:sub>
                    </m:sSub>
                    <m:r>
                      <a:rPr lang="en-US" altLang="zh-TW" sz="1600" b="0" i="1" smtClean="0">
                        <a:latin typeface="Cambria Math" panose="02040503050406030204" pitchFamily="18" charset="0"/>
                      </a:rPr>
                      <m:t>, ……</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𝐿</m:t>
                        </m:r>
                      </m:sub>
                    </m:sSub>
                    <m:r>
                      <a:rPr lang="en-US" altLang="zh-TW" sz="1600" b="0" i="1" smtClean="0">
                        <a:latin typeface="Cambria Math" panose="02040503050406030204" pitchFamily="18" charset="0"/>
                      </a:rPr>
                      <m:t>})</m:t>
                    </m:r>
                  </m:oMath>
                </a14:m>
                <a:endParaRPr lang="zh-TW" altLang="en-US" sz="1600" dirty="0"/>
              </a:p>
            </p:txBody>
          </p:sp>
        </mc:Choice>
        <mc:Fallback>
          <p:sp>
            <p:nvSpPr>
              <p:cNvPr id="14" name="文字方塊 13">
                <a:extLst>
                  <a:ext uri="{FF2B5EF4-FFF2-40B4-BE49-F238E27FC236}">
                    <a16:creationId xmlns:a16="http://schemas.microsoft.com/office/drawing/2014/main" id="{4301411D-3EEF-FE9F-FA97-1DA13E73A63B}"/>
                  </a:ext>
                </a:extLst>
              </p:cNvPr>
              <p:cNvSpPr txBox="1">
                <a:spLocks noRot="1" noChangeAspect="1" noMove="1" noResize="1" noEditPoints="1" noAdjustHandles="1" noChangeArrowheads="1" noChangeShapeType="1" noTextEdit="1"/>
              </p:cNvSpPr>
              <p:nvPr/>
            </p:nvSpPr>
            <p:spPr>
              <a:xfrm>
                <a:off x="1290242" y="5567934"/>
                <a:ext cx="4439439" cy="338554"/>
              </a:xfrm>
              <a:prstGeom prst="rect">
                <a:avLst/>
              </a:prstGeom>
              <a:blipFill>
                <a:blip r:embed="rId5"/>
                <a:stretch>
                  <a:fillRect l="-824" t="-5357" b="-2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1118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352459"/>
            <a:ext cx="9601200" cy="691664"/>
          </a:xfrm>
        </p:spPr>
        <p:txBody>
          <a:bodyPr>
            <a:normAutofit/>
          </a:bodyPr>
          <a:lstStyle/>
          <a:p>
            <a:r>
              <a:rPr lang="en-US" altLang="zh-TW" sz="4000" dirty="0"/>
              <a:t>Experiment</a:t>
            </a:r>
            <a:endParaRPr lang="zh-TW" altLang="en-US" sz="4000" dirty="0"/>
          </a:p>
        </p:txBody>
      </p:sp>
      <p:graphicFrame>
        <p:nvGraphicFramePr>
          <p:cNvPr id="9" name="表格 9">
            <a:extLst>
              <a:ext uri="{FF2B5EF4-FFF2-40B4-BE49-F238E27FC236}">
                <a16:creationId xmlns:a16="http://schemas.microsoft.com/office/drawing/2014/main" id="{E257F5D0-3324-1C12-2CC6-5820D962FF78}"/>
              </a:ext>
            </a:extLst>
          </p:cNvPr>
          <p:cNvGraphicFramePr>
            <a:graphicFrameLocks noGrp="1"/>
          </p:cNvGraphicFramePr>
          <p:nvPr/>
        </p:nvGraphicFramePr>
        <p:xfrm>
          <a:off x="1418969" y="1810645"/>
          <a:ext cx="7626180" cy="1801524"/>
        </p:xfrm>
        <a:graphic>
          <a:graphicData uri="http://schemas.openxmlformats.org/drawingml/2006/table">
            <a:tbl>
              <a:tblPr firstRow="1" bandRow="1">
                <a:tableStyleId>{5C22544A-7EE6-4342-B048-85BDC9FD1C3A}</a:tableStyleId>
              </a:tblPr>
              <a:tblGrid>
                <a:gridCol w="1525236">
                  <a:extLst>
                    <a:ext uri="{9D8B030D-6E8A-4147-A177-3AD203B41FA5}">
                      <a16:colId xmlns:a16="http://schemas.microsoft.com/office/drawing/2014/main" val="2942748051"/>
                    </a:ext>
                  </a:extLst>
                </a:gridCol>
                <a:gridCol w="1525236">
                  <a:extLst>
                    <a:ext uri="{9D8B030D-6E8A-4147-A177-3AD203B41FA5}">
                      <a16:colId xmlns:a16="http://schemas.microsoft.com/office/drawing/2014/main" val="3502456418"/>
                    </a:ext>
                  </a:extLst>
                </a:gridCol>
                <a:gridCol w="1525236">
                  <a:extLst>
                    <a:ext uri="{9D8B030D-6E8A-4147-A177-3AD203B41FA5}">
                      <a16:colId xmlns:a16="http://schemas.microsoft.com/office/drawing/2014/main" val="2222198383"/>
                    </a:ext>
                  </a:extLst>
                </a:gridCol>
                <a:gridCol w="1525236">
                  <a:extLst>
                    <a:ext uri="{9D8B030D-6E8A-4147-A177-3AD203B41FA5}">
                      <a16:colId xmlns:a16="http://schemas.microsoft.com/office/drawing/2014/main" val="285283659"/>
                    </a:ext>
                  </a:extLst>
                </a:gridCol>
                <a:gridCol w="1525236">
                  <a:extLst>
                    <a:ext uri="{9D8B030D-6E8A-4147-A177-3AD203B41FA5}">
                      <a16:colId xmlns:a16="http://schemas.microsoft.com/office/drawing/2014/main" val="4224840776"/>
                    </a:ext>
                  </a:extLst>
                </a:gridCol>
              </a:tblGrid>
              <a:tr h="778372">
                <a:tc>
                  <a:txBody>
                    <a:bodyPr/>
                    <a:lstStyle/>
                    <a:p>
                      <a:endParaRPr lang="zh-TW" altLang="en-US" dirty="0"/>
                    </a:p>
                  </a:txBody>
                  <a:tcPr/>
                </a:tc>
                <a:tc>
                  <a:txBody>
                    <a:bodyPr/>
                    <a:lstStyle/>
                    <a:p>
                      <a:r>
                        <a:rPr lang="en-US" altLang="zh-TW" dirty="0"/>
                        <a:t>Has answer</a:t>
                      </a:r>
                    </a:p>
                    <a:p>
                      <a:r>
                        <a:rPr lang="en-US" altLang="zh-TW" dirty="0"/>
                        <a:t>F1 score</a:t>
                      </a:r>
                    </a:p>
                  </a:txBody>
                  <a:tcPr/>
                </a:tc>
                <a:tc>
                  <a:txBody>
                    <a:bodyPr/>
                    <a:lstStyle/>
                    <a:p>
                      <a:r>
                        <a:rPr lang="en-US" altLang="zh-TW" dirty="0"/>
                        <a:t>No answer</a:t>
                      </a:r>
                    </a:p>
                    <a:p>
                      <a:r>
                        <a:rPr lang="en-US" altLang="zh-TW" dirty="0"/>
                        <a:t>F1 score</a:t>
                      </a:r>
                      <a:endParaRPr lang="zh-TW" altLang="en-US" dirty="0"/>
                    </a:p>
                  </a:txBody>
                  <a:tcPr/>
                </a:tc>
                <a:tc>
                  <a:txBody>
                    <a:bodyPr/>
                    <a:lstStyle/>
                    <a:p>
                      <a:r>
                        <a:rPr lang="en-US" altLang="zh-TW" dirty="0"/>
                        <a:t>Has answer accuracy</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No answer accuracy</a:t>
                      </a:r>
                      <a:endParaRPr lang="zh-TW" altLang="en-US" dirty="0"/>
                    </a:p>
                  </a:txBody>
                  <a:tcPr/>
                </a:tc>
                <a:extLst>
                  <a:ext uri="{0D108BD9-81ED-4DB2-BD59-A6C34878D82A}">
                    <a16:rowId xmlns:a16="http://schemas.microsoft.com/office/drawing/2014/main" val="3641188904"/>
                  </a:ext>
                </a:extLst>
              </a:tr>
              <a:tr h="511576">
                <a:tc>
                  <a:txBody>
                    <a:bodyPr/>
                    <a:lstStyle/>
                    <a:p>
                      <a:r>
                        <a:rPr lang="en-US" altLang="zh-TW" b="1" dirty="0"/>
                        <a:t>Vanilla</a:t>
                      </a:r>
                      <a:endParaRPr lang="zh-TW" altLang="en-US" b="1" dirty="0"/>
                    </a:p>
                  </a:txBody>
                  <a:tcPr/>
                </a:tc>
                <a:tc>
                  <a:txBody>
                    <a:bodyPr/>
                    <a:lstStyle/>
                    <a:p>
                      <a:r>
                        <a:rPr lang="en-US" altLang="zh-TW" dirty="0"/>
                        <a:t>0.6990</a:t>
                      </a:r>
                      <a:endParaRPr lang="zh-TW" altLang="en-US" dirty="0"/>
                    </a:p>
                  </a:txBody>
                  <a:tcPr/>
                </a:tc>
                <a:tc>
                  <a:txBody>
                    <a:bodyPr/>
                    <a:lstStyle/>
                    <a:p>
                      <a:r>
                        <a:rPr lang="en-US" altLang="zh-TW" dirty="0"/>
                        <a:t>0.7695</a:t>
                      </a:r>
                      <a:endParaRPr lang="zh-TW" altLang="en-US" dirty="0"/>
                    </a:p>
                  </a:txBody>
                  <a:tcPr/>
                </a:tc>
                <a:tc>
                  <a:txBody>
                    <a:bodyPr/>
                    <a:lstStyle/>
                    <a:p>
                      <a:r>
                        <a:rPr lang="en-US" altLang="zh-TW" dirty="0"/>
                        <a:t>0.8712</a:t>
                      </a:r>
                      <a:endParaRPr lang="zh-TW" altLang="en-US" dirty="0"/>
                    </a:p>
                  </a:txBody>
                  <a:tcPr/>
                </a:tc>
                <a:tc>
                  <a:txBody>
                    <a:bodyPr/>
                    <a:lstStyle/>
                    <a:p>
                      <a:r>
                        <a:rPr lang="en-US" altLang="zh-TW" dirty="0"/>
                        <a:t>0.7610</a:t>
                      </a:r>
                      <a:endParaRPr lang="zh-TW" altLang="en-US" dirty="0"/>
                    </a:p>
                  </a:txBody>
                  <a:tcPr/>
                </a:tc>
                <a:extLst>
                  <a:ext uri="{0D108BD9-81ED-4DB2-BD59-A6C34878D82A}">
                    <a16:rowId xmlns:a16="http://schemas.microsoft.com/office/drawing/2014/main" val="728404052"/>
                  </a:ext>
                </a:extLst>
              </a:tr>
              <a:tr h="511576">
                <a:tc>
                  <a:txBody>
                    <a:bodyPr/>
                    <a:lstStyle/>
                    <a:p>
                      <a:r>
                        <a:rPr lang="en-US" altLang="zh-TW" b="1" dirty="0"/>
                        <a:t>MTL</a:t>
                      </a:r>
                      <a:endParaRPr lang="zh-TW" altLang="en-US" b="1" dirty="0"/>
                    </a:p>
                  </a:txBody>
                  <a:tcPr/>
                </a:tc>
                <a:tc>
                  <a:txBody>
                    <a:bodyPr/>
                    <a:lstStyle/>
                    <a:p>
                      <a:r>
                        <a:rPr lang="en-US" altLang="zh-TW" b="1" dirty="0"/>
                        <a:t>0.7031</a:t>
                      </a:r>
                      <a:endParaRPr lang="zh-TW" altLang="en-US" b="1" dirty="0"/>
                    </a:p>
                  </a:txBody>
                  <a:tcPr/>
                </a:tc>
                <a:tc>
                  <a:txBody>
                    <a:bodyPr/>
                    <a:lstStyle/>
                    <a:p>
                      <a:r>
                        <a:rPr lang="en-US" altLang="zh-TW" b="1" dirty="0"/>
                        <a:t>0.7958</a:t>
                      </a:r>
                      <a:endParaRPr lang="zh-TW" altLang="en-US" b="1" dirty="0"/>
                    </a:p>
                  </a:txBody>
                  <a:tcPr/>
                </a:tc>
                <a:tc>
                  <a:txBody>
                    <a:bodyPr/>
                    <a:lstStyle/>
                    <a:p>
                      <a:r>
                        <a:rPr lang="en-US" altLang="zh-TW" b="1" dirty="0"/>
                        <a:t>0.8818</a:t>
                      </a:r>
                      <a:endParaRPr lang="zh-TW" altLang="en-US" b="1" dirty="0"/>
                    </a:p>
                  </a:txBody>
                  <a:tcPr/>
                </a:tc>
                <a:tc>
                  <a:txBody>
                    <a:bodyPr/>
                    <a:lstStyle/>
                    <a:p>
                      <a:r>
                        <a:rPr lang="en-US" altLang="zh-TW" b="1" dirty="0"/>
                        <a:t>0.7897</a:t>
                      </a:r>
                      <a:endParaRPr lang="zh-TW" altLang="en-US" b="1" dirty="0"/>
                    </a:p>
                  </a:txBody>
                  <a:tcPr/>
                </a:tc>
                <a:extLst>
                  <a:ext uri="{0D108BD9-81ED-4DB2-BD59-A6C34878D82A}">
                    <a16:rowId xmlns:a16="http://schemas.microsoft.com/office/drawing/2014/main" val="1296099838"/>
                  </a:ext>
                </a:extLst>
              </a:tr>
            </a:tbl>
          </a:graphicData>
        </a:graphic>
      </p:graphicFrame>
      <p:sp>
        <p:nvSpPr>
          <p:cNvPr id="17" name="文字方塊 16">
            <a:extLst>
              <a:ext uri="{FF2B5EF4-FFF2-40B4-BE49-F238E27FC236}">
                <a16:creationId xmlns:a16="http://schemas.microsoft.com/office/drawing/2014/main" id="{3A8FBC16-5BB2-C764-DFAA-4FE14A7BB42F}"/>
              </a:ext>
            </a:extLst>
          </p:cNvPr>
          <p:cNvSpPr txBox="1"/>
          <p:nvPr/>
        </p:nvSpPr>
        <p:spPr>
          <a:xfrm>
            <a:off x="1295400" y="1242718"/>
            <a:ext cx="6096000" cy="400110"/>
          </a:xfrm>
          <a:prstGeom prst="rect">
            <a:avLst/>
          </a:prstGeom>
          <a:noFill/>
        </p:spPr>
        <p:txBody>
          <a:bodyPr wrap="square">
            <a:spAutoFit/>
          </a:bodyPr>
          <a:lstStyle/>
          <a:p>
            <a:r>
              <a:rPr lang="en-US" altLang="zh-TW" sz="2000" dirty="0"/>
              <a:t>3.1</a:t>
            </a:r>
            <a:r>
              <a:rPr lang="zh-TW" altLang="en-US" sz="2000" dirty="0"/>
              <a:t> </a:t>
            </a:r>
            <a:r>
              <a:rPr lang="en-US" altLang="zh-TW" sz="2000" dirty="0"/>
              <a:t>Result of 70k SQuAD2.0 data training</a:t>
            </a:r>
            <a:r>
              <a:rPr lang="zh-TW" altLang="en-US" sz="2000" dirty="0"/>
              <a:t> </a:t>
            </a:r>
            <a:r>
              <a:rPr lang="en-US" altLang="zh-TW" sz="2000" dirty="0"/>
              <a:t>:</a:t>
            </a:r>
            <a:endParaRPr lang="zh-TW" altLang="en-US" sz="2000" dirty="0"/>
          </a:p>
        </p:txBody>
      </p:sp>
      <p:sp>
        <p:nvSpPr>
          <p:cNvPr id="5" name="矩形 4">
            <a:extLst>
              <a:ext uri="{FF2B5EF4-FFF2-40B4-BE49-F238E27FC236}">
                <a16:creationId xmlns:a16="http://schemas.microsoft.com/office/drawing/2014/main" id="{AB5AE622-F32A-8A79-F18F-EF8EE7E4850E}"/>
              </a:ext>
            </a:extLst>
          </p:cNvPr>
          <p:cNvSpPr/>
          <p:nvPr/>
        </p:nvSpPr>
        <p:spPr>
          <a:xfrm>
            <a:off x="1418969" y="3929710"/>
            <a:ext cx="9844650" cy="2462212"/>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6" name="文字方塊 5">
            <a:extLst>
              <a:ext uri="{FF2B5EF4-FFF2-40B4-BE49-F238E27FC236}">
                <a16:creationId xmlns:a16="http://schemas.microsoft.com/office/drawing/2014/main" id="{84AEC28F-47D9-3F7F-0D40-ABA1FF374E4C}"/>
              </a:ext>
            </a:extLst>
          </p:cNvPr>
          <p:cNvSpPr txBox="1"/>
          <p:nvPr/>
        </p:nvSpPr>
        <p:spPr>
          <a:xfrm>
            <a:off x="1557556" y="4076827"/>
            <a:ext cx="9706063" cy="2462213"/>
          </a:xfrm>
          <a:prstGeom prst="rect">
            <a:avLst/>
          </a:prstGeom>
          <a:noFill/>
        </p:spPr>
        <p:txBody>
          <a:bodyPr wrap="square" rtlCol="0">
            <a:spAutoFit/>
          </a:bodyPr>
          <a:lstStyle/>
          <a:p>
            <a:pPr algn="l"/>
            <a:r>
              <a:rPr lang="en-US" altLang="zh-TW" dirty="0"/>
              <a:t>	</a:t>
            </a:r>
            <a:r>
              <a:rPr lang="en-US" altLang="zh-TW" b="0" i="0" dirty="0">
                <a:effectLst/>
                <a:latin typeface="+mj-lt"/>
              </a:rPr>
              <a:t>In our research, we have made multiple changes to the model structure and hyperparameters, and the table presented here </a:t>
            </a:r>
            <a:r>
              <a:rPr lang="en-US" altLang="zh-TW" dirty="0">
                <a:latin typeface="+mj-lt"/>
              </a:rPr>
              <a:t>i</a:t>
            </a:r>
            <a:r>
              <a:rPr lang="en-US" altLang="zh-TW" b="0" i="0" dirty="0">
                <a:effectLst/>
                <a:latin typeface="+mj-lt"/>
              </a:rPr>
              <a:t>s the results obtained under the final conditions.</a:t>
            </a:r>
          </a:p>
          <a:p>
            <a:pPr algn="l"/>
            <a:endParaRPr lang="en-US" altLang="zh-TW" b="0" i="0" dirty="0">
              <a:effectLst/>
              <a:latin typeface="+mj-lt"/>
            </a:endParaRPr>
          </a:p>
          <a:p>
            <a:pPr algn="l"/>
            <a:r>
              <a:rPr lang="en-US" altLang="zh-TW" b="0" i="0" dirty="0">
                <a:effectLst/>
                <a:latin typeface="+mj-lt"/>
              </a:rPr>
              <a:t>	Among all the experimental conditions we have tested, the performance of the Multi-Task Learning (MTL) approach consistently outperforms the Vanilla approach. However, it's important to note that we have only utilized 100,000 data points and trained 70,000 from the </a:t>
            </a:r>
            <a:r>
              <a:rPr lang="en-US" altLang="zh-TW" b="0" i="0" dirty="0" err="1">
                <a:effectLst/>
                <a:latin typeface="+mj-lt"/>
              </a:rPr>
              <a:t>SQuAD</a:t>
            </a:r>
            <a:r>
              <a:rPr lang="en-US" altLang="zh-TW" b="0" i="0" dirty="0">
                <a:effectLst/>
                <a:latin typeface="+mj-lt"/>
              </a:rPr>
              <a:t> dataset.      The performance with larger training data is yet to be determined.</a:t>
            </a:r>
          </a:p>
          <a:p>
            <a:r>
              <a:rPr lang="zh-TW" altLang="en-US" sz="1400" dirty="0"/>
              <a:t>          </a:t>
            </a:r>
            <a:endParaRPr lang="en-US" altLang="zh-TW" sz="1400" dirty="0"/>
          </a:p>
          <a:p>
            <a:endParaRPr lang="zh-TW" altLang="en-US" sz="1400" dirty="0"/>
          </a:p>
        </p:txBody>
      </p:sp>
    </p:spTree>
    <p:extLst>
      <p:ext uri="{BB962C8B-B14F-4D97-AF65-F5344CB8AC3E}">
        <p14:creationId xmlns:p14="http://schemas.microsoft.com/office/powerpoint/2010/main" val="284254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352459"/>
            <a:ext cx="9601200" cy="691664"/>
          </a:xfrm>
        </p:spPr>
        <p:txBody>
          <a:bodyPr>
            <a:normAutofit/>
          </a:bodyPr>
          <a:lstStyle/>
          <a:p>
            <a:r>
              <a:rPr lang="en-US" altLang="zh-TW" sz="4000" dirty="0"/>
              <a:t>Experiment</a:t>
            </a:r>
            <a:endParaRPr lang="zh-TW" altLang="en-US" sz="4000" dirty="0"/>
          </a:p>
        </p:txBody>
      </p:sp>
      <p:graphicFrame>
        <p:nvGraphicFramePr>
          <p:cNvPr id="9" name="表格 9">
            <a:extLst>
              <a:ext uri="{FF2B5EF4-FFF2-40B4-BE49-F238E27FC236}">
                <a16:creationId xmlns:a16="http://schemas.microsoft.com/office/drawing/2014/main" id="{E257F5D0-3324-1C12-2CC6-5820D962FF78}"/>
              </a:ext>
            </a:extLst>
          </p:cNvPr>
          <p:cNvGraphicFramePr>
            <a:graphicFrameLocks noGrp="1"/>
          </p:cNvGraphicFramePr>
          <p:nvPr>
            <p:extLst>
              <p:ext uri="{D42A27DB-BD31-4B8C-83A1-F6EECF244321}">
                <p14:modId xmlns:p14="http://schemas.microsoft.com/office/powerpoint/2010/main" val="533196325"/>
              </p:ext>
            </p:extLst>
          </p:nvPr>
        </p:nvGraphicFramePr>
        <p:xfrm>
          <a:off x="1418969" y="1810645"/>
          <a:ext cx="7626180" cy="1801524"/>
        </p:xfrm>
        <a:graphic>
          <a:graphicData uri="http://schemas.openxmlformats.org/drawingml/2006/table">
            <a:tbl>
              <a:tblPr firstRow="1" bandRow="1">
                <a:tableStyleId>{5C22544A-7EE6-4342-B048-85BDC9FD1C3A}</a:tableStyleId>
              </a:tblPr>
              <a:tblGrid>
                <a:gridCol w="1525236">
                  <a:extLst>
                    <a:ext uri="{9D8B030D-6E8A-4147-A177-3AD203B41FA5}">
                      <a16:colId xmlns:a16="http://schemas.microsoft.com/office/drawing/2014/main" val="2942748051"/>
                    </a:ext>
                  </a:extLst>
                </a:gridCol>
                <a:gridCol w="1525236">
                  <a:extLst>
                    <a:ext uri="{9D8B030D-6E8A-4147-A177-3AD203B41FA5}">
                      <a16:colId xmlns:a16="http://schemas.microsoft.com/office/drawing/2014/main" val="3502456418"/>
                    </a:ext>
                  </a:extLst>
                </a:gridCol>
                <a:gridCol w="1525236">
                  <a:extLst>
                    <a:ext uri="{9D8B030D-6E8A-4147-A177-3AD203B41FA5}">
                      <a16:colId xmlns:a16="http://schemas.microsoft.com/office/drawing/2014/main" val="2222198383"/>
                    </a:ext>
                  </a:extLst>
                </a:gridCol>
                <a:gridCol w="1525236">
                  <a:extLst>
                    <a:ext uri="{9D8B030D-6E8A-4147-A177-3AD203B41FA5}">
                      <a16:colId xmlns:a16="http://schemas.microsoft.com/office/drawing/2014/main" val="285283659"/>
                    </a:ext>
                  </a:extLst>
                </a:gridCol>
                <a:gridCol w="1525236">
                  <a:extLst>
                    <a:ext uri="{9D8B030D-6E8A-4147-A177-3AD203B41FA5}">
                      <a16:colId xmlns:a16="http://schemas.microsoft.com/office/drawing/2014/main" val="4224840776"/>
                    </a:ext>
                  </a:extLst>
                </a:gridCol>
              </a:tblGrid>
              <a:tr h="778372">
                <a:tc>
                  <a:txBody>
                    <a:bodyPr/>
                    <a:lstStyle/>
                    <a:p>
                      <a:endParaRPr lang="zh-TW" altLang="en-US" dirty="0"/>
                    </a:p>
                  </a:txBody>
                  <a:tcPr/>
                </a:tc>
                <a:tc>
                  <a:txBody>
                    <a:bodyPr/>
                    <a:lstStyle/>
                    <a:p>
                      <a:r>
                        <a:rPr lang="en-US" altLang="zh-TW" dirty="0"/>
                        <a:t>Has answer</a:t>
                      </a:r>
                    </a:p>
                    <a:p>
                      <a:r>
                        <a:rPr lang="en-US" altLang="zh-TW" dirty="0"/>
                        <a:t>F1 score</a:t>
                      </a:r>
                    </a:p>
                  </a:txBody>
                  <a:tcPr/>
                </a:tc>
                <a:tc>
                  <a:txBody>
                    <a:bodyPr/>
                    <a:lstStyle/>
                    <a:p>
                      <a:r>
                        <a:rPr lang="en-US" altLang="zh-TW" dirty="0"/>
                        <a:t>No answer</a:t>
                      </a:r>
                    </a:p>
                    <a:p>
                      <a:r>
                        <a:rPr lang="en-US" altLang="zh-TW" dirty="0"/>
                        <a:t>F1 score</a:t>
                      </a:r>
                      <a:endParaRPr lang="zh-TW" altLang="en-US" dirty="0"/>
                    </a:p>
                  </a:txBody>
                  <a:tcPr/>
                </a:tc>
                <a:tc>
                  <a:txBody>
                    <a:bodyPr/>
                    <a:lstStyle/>
                    <a:p>
                      <a:r>
                        <a:rPr lang="en-US" altLang="zh-TW" dirty="0"/>
                        <a:t>Has answer accuracy</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No answer accuracy</a:t>
                      </a:r>
                      <a:endParaRPr lang="zh-TW" altLang="en-US" dirty="0"/>
                    </a:p>
                  </a:txBody>
                  <a:tcPr/>
                </a:tc>
                <a:extLst>
                  <a:ext uri="{0D108BD9-81ED-4DB2-BD59-A6C34878D82A}">
                    <a16:rowId xmlns:a16="http://schemas.microsoft.com/office/drawing/2014/main" val="3641188904"/>
                  </a:ext>
                </a:extLst>
              </a:tr>
              <a:tr h="511576">
                <a:tc>
                  <a:txBody>
                    <a:bodyPr/>
                    <a:lstStyle/>
                    <a:p>
                      <a:r>
                        <a:rPr lang="en-US" altLang="zh-TW" b="1" dirty="0"/>
                        <a:t>Vanilla</a:t>
                      </a:r>
                      <a:endParaRPr lang="zh-TW" altLang="en-US" b="1" dirty="0"/>
                    </a:p>
                  </a:txBody>
                  <a:tcPr/>
                </a:tc>
                <a:tc>
                  <a:txBody>
                    <a:bodyPr/>
                    <a:lstStyle/>
                    <a:p>
                      <a:r>
                        <a:rPr lang="en-US" altLang="zh-TW" dirty="0"/>
                        <a:t>0.5502</a:t>
                      </a:r>
                      <a:endParaRPr lang="zh-TW" altLang="en-US" dirty="0"/>
                    </a:p>
                  </a:txBody>
                  <a:tcPr/>
                </a:tc>
                <a:tc>
                  <a:txBody>
                    <a:bodyPr/>
                    <a:lstStyle/>
                    <a:p>
                      <a:r>
                        <a:rPr lang="en-US" altLang="zh-TW" b="1" dirty="0"/>
                        <a:t>0.9772</a:t>
                      </a:r>
                      <a:endParaRPr lang="zh-TW" altLang="en-US" b="1" dirty="0"/>
                    </a:p>
                  </a:txBody>
                  <a:tcPr/>
                </a:tc>
                <a:tc>
                  <a:txBody>
                    <a:bodyPr/>
                    <a:lstStyle/>
                    <a:p>
                      <a:r>
                        <a:rPr lang="en-US" altLang="zh-TW" dirty="0"/>
                        <a:t>0.8361</a:t>
                      </a:r>
                      <a:endParaRPr lang="zh-TW" altLang="en-US" dirty="0"/>
                    </a:p>
                  </a:txBody>
                  <a:tcPr/>
                </a:tc>
                <a:tc>
                  <a:txBody>
                    <a:bodyPr/>
                    <a:lstStyle/>
                    <a:p>
                      <a:r>
                        <a:rPr lang="en-US" altLang="zh-TW" b="1" dirty="0"/>
                        <a:t>0.9715</a:t>
                      </a:r>
                      <a:endParaRPr lang="zh-TW" altLang="en-US" b="1" dirty="0"/>
                    </a:p>
                  </a:txBody>
                  <a:tcPr/>
                </a:tc>
                <a:extLst>
                  <a:ext uri="{0D108BD9-81ED-4DB2-BD59-A6C34878D82A}">
                    <a16:rowId xmlns:a16="http://schemas.microsoft.com/office/drawing/2014/main" val="728404052"/>
                  </a:ext>
                </a:extLst>
              </a:tr>
              <a:tr h="511576">
                <a:tc>
                  <a:txBody>
                    <a:bodyPr/>
                    <a:lstStyle/>
                    <a:p>
                      <a:r>
                        <a:rPr lang="en-US" altLang="zh-TW" b="1" dirty="0"/>
                        <a:t>MTL</a:t>
                      </a:r>
                      <a:endParaRPr lang="zh-TW" altLang="en-US" b="1" dirty="0"/>
                    </a:p>
                  </a:txBody>
                  <a:tcPr/>
                </a:tc>
                <a:tc>
                  <a:txBody>
                    <a:bodyPr/>
                    <a:lstStyle/>
                    <a:p>
                      <a:r>
                        <a:rPr lang="en-US" altLang="zh-TW" b="1" dirty="0"/>
                        <a:t>0.6980</a:t>
                      </a:r>
                      <a:endParaRPr lang="zh-TW" altLang="en-US" b="1" dirty="0"/>
                    </a:p>
                  </a:txBody>
                  <a:tcPr/>
                </a:tc>
                <a:tc>
                  <a:txBody>
                    <a:bodyPr/>
                    <a:lstStyle/>
                    <a:p>
                      <a:r>
                        <a:rPr lang="en-US" altLang="zh-TW" b="0" dirty="0"/>
                        <a:t>0.7692</a:t>
                      </a:r>
                      <a:endParaRPr lang="zh-TW" altLang="en-US" b="0" dirty="0"/>
                    </a:p>
                  </a:txBody>
                  <a:tcPr/>
                </a:tc>
                <a:tc>
                  <a:txBody>
                    <a:bodyPr/>
                    <a:lstStyle/>
                    <a:p>
                      <a:r>
                        <a:rPr lang="en-US" altLang="zh-TW" b="1" dirty="0"/>
                        <a:t>0.9229</a:t>
                      </a:r>
                      <a:endParaRPr lang="zh-TW" altLang="en-US" b="1" dirty="0"/>
                    </a:p>
                  </a:txBody>
                  <a:tcPr/>
                </a:tc>
                <a:tc>
                  <a:txBody>
                    <a:bodyPr/>
                    <a:lstStyle/>
                    <a:p>
                      <a:r>
                        <a:rPr lang="en-US" altLang="zh-TW" b="0" dirty="0"/>
                        <a:t>0.7550</a:t>
                      </a:r>
                      <a:endParaRPr lang="zh-TW" altLang="en-US" b="0" dirty="0"/>
                    </a:p>
                  </a:txBody>
                  <a:tcPr/>
                </a:tc>
                <a:extLst>
                  <a:ext uri="{0D108BD9-81ED-4DB2-BD59-A6C34878D82A}">
                    <a16:rowId xmlns:a16="http://schemas.microsoft.com/office/drawing/2014/main" val="1296099838"/>
                  </a:ext>
                </a:extLst>
              </a:tr>
            </a:tbl>
          </a:graphicData>
        </a:graphic>
      </p:graphicFrame>
      <p:sp>
        <p:nvSpPr>
          <p:cNvPr id="17" name="文字方塊 16">
            <a:extLst>
              <a:ext uri="{FF2B5EF4-FFF2-40B4-BE49-F238E27FC236}">
                <a16:creationId xmlns:a16="http://schemas.microsoft.com/office/drawing/2014/main" id="{3A8FBC16-5BB2-C764-DFAA-4FE14A7BB42F}"/>
              </a:ext>
            </a:extLst>
          </p:cNvPr>
          <p:cNvSpPr txBox="1"/>
          <p:nvPr/>
        </p:nvSpPr>
        <p:spPr>
          <a:xfrm>
            <a:off x="1295400" y="1242718"/>
            <a:ext cx="6096000" cy="400110"/>
          </a:xfrm>
          <a:prstGeom prst="rect">
            <a:avLst/>
          </a:prstGeom>
          <a:noFill/>
        </p:spPr>
        <p:txBody>
          <a:bodyPr wrap="square">
            <a:spAutoFit/>
          </a:bodyPr>
          <a:lstStyle/>
          <a:p>
            <a:r>
              <a:rPr lang="en-US" altLang="zh-TW" sz="2000" dirty="0"/>
              <a:t>3.2</a:t>
            </a:r>
            <a:r>
              <a:rPr lang="zh-TW" altLang="en-US" sz="2000" dirty="0"/>
              <a:t> </a:t>
            </a:r>
            <a:r>
              <a:rPr lang="en-US" altLang="zh-TW" sz="2000" dirty="0"/>
              <a:t>Result of 7k SQuAD2.0 data training</a:t>
            </a:r>
            <a:r>
              <a:rPr lang="zh-TW" altLang="en-US" sz="2000" dirty="0"/>
              <a:t> </a:t>
            </a:r>
            <a:r>
              <a:rPr lang="en-US" altLang="zh-TW" sz="2000" dirty="0"/>
              <a:t>:</a:t>
            </a:r>
            <a:endParaRPr lang="zh-TW" altLang="en-US" sz="2000" dirty="0"/>
          </a:p>
        </p:txBody>
      </p:sp>
      <p:sp>
        <p:nvSpPr>
          <p:cNvPr id="5" name="矩形 4">
            <a:extLst>
              <a:ext uri="{FF2B5EF4-FFF2-40B4-BE49-F238E27FC236}">
                <a16:creationId xmlns:a16="http://schemas.microsoft.com/office/drawing/2014/main" id="{AB5AE622-F32A-8A79-F18F-EF8EE7E4850E}"/>
              </a:ext>
            </a:extLst>
          </p:cNvPr>
          <p:cNvSpPr/>
          <p:nvPr/>
        </p:nvSpPr>
        <p:spPr>
          <a:xfrm>
            <a:off x="1418969" y="3960589"/>
            <a:ext cx="9844650" cy="2698160"/>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graphicFrame>
        <p:nvGraphicFramePr>
          <p:cNvPr id="8" name="表格 7">
            <a:extLst>
              <a:ext uri="{FF2B5EF4-FFF2-40B4-BE49-F238E27FC236}">
                <a16:creationId xmlns:a16="http://schemas.microsoft.com/office/drawing/2014/main" id="{1892203B-C2A4-9786-7D44-FEDCD1426484}"/>
              </a:ext>
            </a:extLst>
          </p:cNvPr>
          <p:cNvGraphicFramePr>
            <a:graphicFrameLocks noGrp="1"/>
          </p:cNvGraphicFramePr>
          <p:nvPr>
            <p:extLst>
              <p:ext uri="{D42A27DB-BD31-4B8C-83A1-F6EECF244321}">
                <p14:modId xmlns:p14="http://schemas.microsoft.com/office/powerpoint/2010/main" val="393251285"/>
              </p:ext>
            </p:extLst>
          </p:nvPr>
        </p:nvGraphicFramePr>
        <p:xfrm>
          <a:off x="9045149" y="1810645"/>
          <a:ext cx="1525236" cy="1801524"/>
        </p:xfrm>
        <a:graphic>
          <a:graphicData uri="http://schemas.openxmlformats.org/drawingml/2006/table">
            <a:tbl>
              <a:tblPr firstRow="1" bandRow="1">
                <a:tableStyleId>{5C22544A-7EE6-4342-B048-85BDC9FD1C3A}</a:tableStyleId>
              </a:tblPr>
              <a:tblGrid>
                <a:gridCol w="1525236">
                  <a:extLst>
                    <a:ext uri="{9D8B030D-6E8A-4147-A177-3AD203B41FA5}">
                      <a16:colId xmlns:a16="http://schemas.microsoft.com/office/drawing/2014/main" val="1137801658"/>
                    </a:ext>
                  </a:extLst>
                </a:gridCol>
              </a:tblGrid>
              <a:tr h="778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No 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recall</a:t>
                      </a:r>
                      <a:endParaRPr lang="zh-TW" altLang="en-US" dirty="0"/>
                    </a:p>
                  </a:txBody>
                  <a:tcPr/>
                </a:tc>
                <a:extLst>
                  <a:ext uri="{0D108BD9-81ED-4DB2-BD59-A6C34878D82A}">
                    <a16:rowId xmlns:a16="http://schemas.microsoft.com/office/drawing/2014/main" val="1182931459"/>
                  </a:ext>
                </a:extLst>
              </a:tr>
              <a:tr h="511576">
                <a:tc>
                  <a:txBody>
                    <a:bodyPr/>
                    <a:lstStyle/>
                    <a:p>
                      <a:r>
                        <a:rPr lang="en-US" altLang="zh-TW" dirty="0"/>
                        <a:t>0.5581</a:t>
                      </a:r>
                      <a:endParaRPr lang="zh-TW" altLang="en-US" dirty="0"/>
                    </a:p>
                  </a:txBody>
                  <a:tcPr/>
                </a:tc>
                <a:extLst>
                  <a:ext uri="{0D108BD9-81ED-4DB2-BD59-A6C34878D82A}">
                    <a16:rowId xmlns:a16="http://schemas.microsoft.com/office/drawing/2014/main" val="79670804"/>
                  </a:ext>
                </a:extLst>
              </a:tr>
              <a:tr h="511576">
                <a:tc>
                  <a:txBody>
                    <a:bodyPr/>
                    <a:lstStyle/>
                    <a:p>
                      <a:r>
                        <a:rPr lang="en-US" altLang="zh-TW" b="1" dirty="0"/>
                        <a:t>0.6760</a:t>
                      </a:r>
                      <a:endParaRPr lang="zh-TW" altLang="en-US" b="1" dirty="0"/>
                    </a:p>
                  </a:txBody>
                  <a:tcPr/>
                </a:tc>
                <a:extLst>
                  <a:ext uri="{0D108BD9-81ED-4DB2-BD59-A6C34878D82A}">
                    <a16:rowId xmlns:a16="http://schemas.microsoft.com/office/drawing/2014/main" val="2089843399"/>
                  </a:ext>
                </a:extLst>
              </a:tr>
            </a:tbl>
          </a:graphicData>
        </a:graphic>
      </p:graphicFrame>
      <p:sp>
        <p:nvSpPr>
          <p:cNvPr id="10" name="文字方塊 9">
            <a:extLst>
              <a:ext uri="{FF2B5EF4-FFF2-40B4-BE49-F238E27FC236}">
                <a16:creationId xmlns:a16="http://schemas.microsoft.com/office/drawing/2014/main" id="{8A45AEEB-4871-8200-7A8D-E05ABE34453F}"/>
              </a:ext>
            </a:extLst>
          </p:cNvPr>
          <p:cNvSpPr txBox="1"/>
          <p:nvPr/>
        </p:nvSpPr>
        <p:spPr>
          <a:xfrm>
            <a:off x="1488262" y="4126694"/>
            <a:ext cx="9706063" cy="2308324"/>
          </a:xfrm>
          <a:prstGeom prst="rect">
            <a:avLst/>
          </a:prstGeom>
          <a:noFill/>
        </p:spPr>
        <p:txBody>
          <a:bodyPr wrap="square" rtlCol="0">
            <a:spAutoFit/>
          </a:bodyPr>
          <a:lstStyle/>
          <a:p>
            <a:pPr algn="l"/>
            <a:r>
              <a:rPr lang="en-US" altLang="zh-TW" dirty="0"/>
              <a:t>	</a:t>
            </a:r>
            <a:r>
              <a:rPr lang="en-US" altLang="zh-TW" b="0" i="0" dirty="0">
                <a:effectLst/>
              </a:rPr>
              <a:t>In this table, the results obtained using MTL are comparable to the results obtained from training with 70,000 data. This indicates that MTL enhances the model's understanding of the mutual relationship between two sentences, even though the support data only do the classification, it helps the model to retrieve </a:t>
            </a:r>
            <a:r>
              <a:rPr lang="en-US" altLang="zh-TW" dirty="0"/>
              <a:t>text and</a:t>
            </a:r>
            <a:r>
              <a:rPr lang="en-US" altLang="zh-TW" b="0" i="0" dirty="0">
                <a:effectLst/>
              </a:rPr>
              <a:t> get a higher f1 score.</a:t>
            </a:r>
          </a:p>
          <a:p>
            <a:pPr algn="l"/>
            <a:endParaRPr lang="en-US" altLang="zh-TW" b="0" i="0" dirty="0">
              <a:effectLst/>
            </a:endParaRPr>
          </a:p>
          <a:p>
            <a:pPr algn="l"/>
            <a:r>
              <a:rPr lang="en-US" altLang="zh-TW" dirty="0"/>
              <a:t>	</a:t>
            </a:r>
            <a:r>
              <a:rPr lang="en-US" altLang="zh-TW" b="0" i="0" dirty="0">
                <a:effectLst/>
              </a:rPr>
              <a:t>On the other hand, the Vanilla model shows a significantly high score in No answer accuracy; however, its recall is considerably low. This is inconvenient if we expect the model to output relevant information in response to a question.</a:t>
            </a:r>
          </a:p>
        </p:txBody>
      </p:sp>
    </p:spTree>
    <p:extLst>
      <p:ext uri="{BB962C8B-B14F-4D97-AF65-F5344CB8AC3E}">
        <p14:creationId xmlns:p14="http://schemas.microsoft.com/office/powerpoint/2010/main" val="3987043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字方塊 16">
            <a:extLst>
              <a:ext uri="{FF2B5EF4-FFF2-40B4-BE49-F238E27FC236}">
                <a16:creationId xmlns:a16="http://schemas.microsoft.com/office/drawing/2014/main" id="{3A8FBC16-5BB2-C764-DFAA-4FE14A7BB42F}"/>
              </a:ext>
            </a:extLst>
          </p:cNvPr>
          <p:cNvSpPr txBox="1"/>
          <p:nvPr/>
        </p:nvSpPr>
        <p:spPr>
          <a:xfrm>
            <a:off x="1293920" y="1235857"/>
            <a:ext cx="6096000" cy="400110"/>
          </a:xfrm>
          <a:prstGeom prst="rect">
            <a:avLst/>
          </a:prstGeom>
          <a:noFill/>
        </p:spPr>
        <p:txBody>
          <a:bodyPr wrap="square">
            <a:spAutoFit/>
          </a:bodyPr>
          <a:lstStyle/>
          <a:p>
            <a:r>
              <a:rPr lang="en-US" altLang="zh-TW" sz="2000" dirty="0"/>
              <a:t>3.3</a:t>
            </a:r>
            <a:r>
              <a:rPr lang="zh-TW" altLang="en-US" sz="2000" dirty="0"/>
              <a:t>  </a:t>
            </a:r>
            <a:r>
              <a:rPr lang="en-US" altLang="zh-TW" sz="2000" dirty="0"/>
              <a:t>example question comparison</a:t>
            </a:r>
            <a:r>
              <a:rPr lang="zh-TW" altLang="en-US" sz="2000" dirty="0"/>
              <a:t> </a:t>
            </a:r>
            <a:r>
              <a:rPr lang="en-US" altLang="zh-TW" sz="2000" dirty="0"/>
              <a:t>(70K training):</a:t>
            </a:r>
            <a:endParaRPr lang="zh-TW" altLang="en-US" sz="2000" dirty="0"/>
          </a:p>
        </p:txBody>
      </p:sp>
      <p:sp>
        <p:nvSpPr>
          <p:cNvPr id="5" name="矩形 4">
            <a:extLst>
              <a:ext uri="{FF2B5EF4-FFF2-40B4-BE49-F238E27FC236}">
                <a16:creationId xmlns:a16="http://schemas.microsoft.com/office/drawing/2014/main" id="{AB5AE622-F32A-8A79-F18F-EF8EE7E4850E}"/>
              </a:ext>
            </a:extLst>
          </p:cNvPr>
          <p:cNvSpPr/>
          <p:nvPr/>
        </p:nvSpPr>
        <p:spPr>
          <a:xfrm>
            <a:off x="1357073" y="2689701"/>
            <a:ext cx="9844650" cy="2446619"/>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0" name="文字方塊 9">
            <a:extLst>
              <a:ext uri="{FF2B5EF4-FFF2-40B4-BE49-F238E27FC236}">
                <a16:creationId xmlns:a16="http://schemas.microsoft.com/office/drawing/2014/main" id="{8A45AEEB-4871-8200-7A8D-E05ABE34453F}"/>
              </a:ext>
            </a:extLst>
          </p:cNvPr>
          <p:cNvSpPr txBox="1"/>
          <p:nvPr/>
        </p:nvSpPr>
        <p:spPr>
          <a:xfrm>
            <a:off x="1495660" y="2795964"/>
            <a:ext cx="9706063" cy="1017330"/>
          </a:xfrm>
          <a:prstGeom prst="rect">
            <a:avLst/>
          </a:prstGeom>
          <a:noFill/>
        </p:spPr>
        <p:txBody>
          <a:bodyPr wrap="square" rtlCol="0">
            <a:spAutoFit/>
          </a:bodyPr>
          <a:lstStyle/>
          <a:p>
            <a:r>
              <a:rPr lang="en-US" altLang="zh-TW" b="0" dirty="0">
                <a:effectLst/>
                <a:latin typeface="Consolas" panose="020B0609020204030204" pitchFamily="49" charset="0"/>
              </a:rPr>
              <a:t>context = </a:t>
            </a:r>
            <a:r>
              <a:rPr lang="en-US" altLang="zh-TW" b="0" dirty="0">
                <a:solidFill>
                  <a:srgbClr val="0070C0"/>
                </a:solidFill>
                <a:effectLst/>
                <a:latin typeface="Consolas" panose="020B0609020204030204" pitchFamily="49" charset="0"/>
              </a:rPr>
              <a:t>"Sam walks into the kitchen. Sam picks up an apple. </a:t>
            </a:r>
          </a:p>
          <a:p>
            <a:r>
              <a:rPr lang="zh-TW" altLang="en-US" dirty="0">
                <a:solidFill>
                  <a:srgbClr val="0070C0"/>
                </a:solidFill>
                <a:latin typeface="Consolas" panose="020B0609020204030204" pitchFamily="49" charset="0"/>
              </a:rPr>
              <a:t>           </a:t>
            </a:r>
            <a:r>
              <a:rPr lang="en-US" altLang="zh-TW" b="0" dirty="0">
                <a:solidFill>
                  <a:srgbClr val="0070C0"/>
                </a:solidFill>
                <a:effectLst/>
                <a:latin typeface="Consolas" panose="020B0609020204030204" pitchFamily="49" charset="0"/>
              </a:rPr>
              <a:t>Sam walks into the bedroom. Sam drops the apple." </a:t>
            </a:r>
          </a:p>
          <a:p>
            <a:pPr>
              <a:lnSpc>
                <a:spcPct val="150000"/>
              </a:lnSpc>
            </a:pPr>
            <a:r>
              <a:rPr lang="en-US" altLang="zh-TW" b="0" dirty="0">
                <a:effectLst/>
                <a:latin typeface="Consolas" panose="020B0609020204030204" pitchFamily="49" charset="0"/>
              </a:rPr>
              <a:t>question = </a:t>
            </a:r>
            <a:r>
              <a:rPr lang="en-US" altLang="zh-TW" b="0" dirty="0">
                <a:solidFill>
                  <a:srgbClr val="0070C0"/>
                </a:solidFill>
                <a:effectLst/>
                <a:latin typeface="Consolas" panose="020B0609020204030204" pitchFamily="49" charset="0"/>
              </a:rPr>
              <a:t>"Where is the apple" </a:t>
            </a:r>
          </a:p>
        </p:txBody>
      </p:sp>
      <p:sp>
        <p:nvSpPr>
          <p:cNvPr id="4" name="文字方塊 3">
            <a:extLst>
              <a:ext uri="{FF2B5EF4-FFF2-40B4-BE49-F238E27FC236}">
                <a16:creationId xmlns:a16="http://schemas.microsoft.com/office/drawing/2014/main" id="{D085B0A9-C97C-E68B-2E36-C01C21341B85}"/>
              </a:ext>
            </a:extLst>
          </p:cNvPr>
          <p:cNvSpPr txBox="1"/>
          <p:nvPr/>
        </p:nvSpPr>
        <p:spPr>
          <a:xfrm>
            <a:off x="1495661" y="4013142"/>
            <a:ext cx="9229490" cy="923330"/>
          </a:xfrm>
          <a:prstGeom prst="rect">
            <a:avLst/>
          </a:prstGeom>
          <a:noFill/>
        </p:spPr>
        <p:txBody>
          <a:bodyPr wrap="square">
            <a:spAutoFit/>
          </a:bodyPr>
          <a:lstStyle/>
          <a:p>
            <a:r>
              <a:rPr lang="en-US" altLang="zh-TW" dirty="0"/>
              <a:t> MTL: </a:t>
            </a:r>
            <a:r>
              <a:rPr lang="en-US" altLang="zh-TW" b="0" i="0" dirty="0">
                <a:solidFill>
                  <a:schemeClr val="accent6">
                    <a:lumMod val="75000"/>
                  </a:schemeClr>
                </a:solidFill>
                <a:effectLst/>
                <a:latin typeface="Consolas" panose="020B0609020204030204" pitchFamily="49" charset="0"/>
              </a:rPr>
              <a:t>bedroom</a:t>
            </a:r>
            <a:r>
              <a:rPr lang="en-US" altLang="zh-TW" dirty="0">
                <a:solidFill>
                  <a:schemeClr val="accent6">
                    <a:lumMod val="75000"/>
                  </a:schemeClr>
                </a:solidFill>
                <a:latin typeface="Consolas" panose="020B0609020204030204" pitchFamily="49" charset="0"/>
              </a:rPr>
              <a:t> </a:t>
            </a:r>
            <a:r>
              <a:rPr lang="en-US" altLang="zh-TW" dirty="0"/>
              <a:t>(</a:t>
            </a:r>
            <a:r>
              <a:rPr lang="en-US" altLang="zh-TW" b="0" i="0" dirty="0">
                <a:effectLst/>
                <a:latin typeface="Consolas" panose="020B0609020204030204" pitchFamily="49" charset="0"/>
              </a:rPr>
              <a:t>has answer </a:t>
            </a:r>
            <a:r>
              <a:rPr lang="en-US" altLang="zh-TW" b="0" i="0" dirty="0" err="1">
                <a:effectLst/>
                <a:latin typeface="Consolas" panose="020B0609020204030204" pitchFamily="49" charset="0"/>
              </a:rPr>
              <a:t>probabiliy</a:t>
            </a:r>
            <a:r>
              <a:rPr lang="en-US" altLang="zh-TW" b="0" i="0" dirty="0">
                <a:effectLst/>
                <a:latin typeface="Consolas" panose="020B0609020204030204" pitchFamily="49" charset="0"/>
              </a:rPr>
              <a:t>: 0.9120) </a:t>
            </a:r>
          </a:p>
          <a:p>
            <a:r>
              <a:rPr lang="en-US" altLang="zh-TW" dirty="0"/>
              <a:t> Vanilla: </a:t>
            </a:r>
            <a:r>
              <a:rPr lang="en-US" altLang="zh-TW" b="0" i="0" dirty="0" err="1">
                <a:solidFill>
                  <a:schemeClr val="accent6">
                    <a:lumMod val="75000"/>
                  </a:schemeClr>
                </a:solidFill>
                <a:effectLst/>
                <a:latin typeface="Consolas" panose="020B0609020204030204" pitchFamily="49" charset="0"/>
              </a:rPr>
              <a:t>sam</a:t>
            </a:r>
            <a:r>
              <a:rPr lang="en-US" altLang="zh-TW" b="0" i="0" dirty="0">
                <a:solidFill>
                  <a:schemeClr val="accent6">
                    <a:lumMod val="75000"/>
                  </a:schemeClr>
                </a:solidFill>
                <a:effectLst/>
                <a:latin typeface="Consolas" panose="020B0609020204030204" pitchFamily="49" charset="0"/>
              </a:rPr>
              <a:t> picks up an apple. </a:t>
            </a:r>
            <a:r>
              <a:rPr lang="en-US" altLang="zh-TW" b="0" i="0" dirty="0" err="1">
                <a:solidFill>
                  <a:schemeClr val="accent6">
                    <a:lumMod val="75000"/>
                  </a:schemeClr>
                </a:solidFill>
                <a:effectLst/>
                <a:latin typeface="Consolas" panose="020B0609020204030204" pitchFamily="49" charset="0"/>
              </a:rPr>
              <a:t>sam</a:t>
            </a:r>
            <a:r>
              <a:rPr lang="en-US" altLang="zh-TW" b="0" i="0" dirty="0">
                <a:solidFill>
                  <a:schemeClr val="accent6">
                    <a:lumMod val="75000"/>
                  </a:schemeClr>
                </a:solidFill>
                <a:effectLst/>
                <a:latin typeface="Consolas" panose="020B0609020204030204" pitchFamily="49" charset="0"/>
              </a:rPr>
              <a:t> walks into the bedroom</a:t>
            </a:r>
          </a:p>
          <a:p>
            <a:r>
              <a:rPr lang="en-US" altLang="zh-TW" dirty="0">
                <a:solidFill>
                  <a:schemeClr val="accent6">
                    <a:lumMod val="75000"/>
                  </a:schemeClr>
                </a:solidFill>
                <a:latin typeface="Consolas" panose="020B0609020204030204" pitchFamily="49" charset="0"/>
              </a:rPr>
              <a:t>      </a:t>
            </a:r>
            <a:r>
              <a:rPr lang="en-US" altLang="zh-TW" dirty="0">
                <a:latin typeface="Consolas" panose="020B0609020204030204" pitchFamily="49" charset="0"/>
              </a:rPr>
              <a:t>(</a:t>
            </a:r>
            <a:r>
              <a:rPr lang="en-US" altLang="zh-TW" b="0" i="0" dirty="0">
                <a:effectLst/>
                <a:latin typeface="Consolas" panose="020B0609020204030204" pitchFamily="49" charset="0"/>
              </a:rPr>
              <a:t>has answer </a:t>
            </a:r>
            <a:r>
              <a:rPr lang="en-US" altLang="zh-TW" b="0" i="0" dirty="0" err="1">
                <a:effectLst/>
                <a:latin typeface="Consolas" panose="020B0609020204030204" pitchFamily="49" charset="0"/>
              </a:rPr>
              <a:t>probabiliy</a:t>
            </a:r>
            <a:r>
              <a:rPr lang="en-US" altLang="zh-TW" b="0" i="0" dirty="0">
                <a:effectLst/>
                <a:latin typeface="Consolas" panose="020B0609020204030204" pitchFamily="49" charset="0"/>
              </a:rPr>
              <a:t>: 0.7799)</a:t>
            </a:r>
            <a:r>
              <a:rPr lang="en-US" altLang="zh-TW" dirty="0">
                <a:solidFill>
                  <a:schemeClr val="accent6">
                    <a:lumMod val="75000"/>
                  </a:schemeClr>
                </a:solidFill>
                <a:latin typeface="Consolas" panose="020B0609020204030204" pitchFamily="49" charset="0"/>
              </a:rPr>
              <a:t>       </a:t>
            </a:r>
            <a:endParaRPr lang="zh-TW" altLang="en-US" dirty="0">
              <a:solidFill>
                <a:schemeClr val="accent6">
                  <a:lumMod val="75000"/>
                </a:schemeClr>
              </a:solidFill>
            </a:endParaRPr>
          </a:p>
        </p:txBody>
      </p:sp>
      <p:sp>
        <p:nvSpPr>
          <p:cNvPr id="11" name="文字方塊 10">
            <a:extLst>
              <a:ext uri="{FF2B5EF4-FFF2-40B4-BE49-F238E27FC236}">
                <a16:creationId xmlns:a16="http://schemas.microsoft.com/office/drawing/2014/main" id="{09E0A942-DB19-B9AB-864D-CB9469DEEF48}"/>
              </a:ext>
            </a:extLst>
          </p:cNvPr>
          <p:cNvSpPr txBox="1"/>
          <p:nvPr/>
        </p:nvSpPr>
        <p:spPr>
          <a:xfrm>
            <a:off x="1295400" y="2142668"/>
            <a:ext cx="6094520" cy="400110"/>
          </a:xfrm>
          <a:prstGeom prst="rect">
            <a:avLst/>
          </a:prstGeom>
          <a:noFill/>
        </p:spPr>
        <p:txBody>
          <a:bodyPr wrap="square">
            <a:spAutoFit/>
          </a:bodyPr>
          <a:lstStyle/>
          <a:p>
            <a:r>
              <a:rPr lang="en-US" altLang="zh-TW" sz="2000" dirty="0"/>
              <a:t>3.3.1  multi-hop question</a:t>
            </a:r>
            <a:endParaRPr lang="zh-TW" altLang="en-US" sz="2000" dirty="0"/>
          </a:p>
        </p:txBody>
      </p:sp>
      <p:sp>
        <p:nvSpPr>
          <p:cNvPr id="18" name="標題 1">
            <a:extLst>
              <a:ext uri="{FF2B5EF4-FFF2-40B4-BE49-F238E27FC236}">
                <a16:creationId xmlns:a16="http://schemas.microsoft.com/office/drawing/2014/main" id="{F35A989C-59C0-2BFD-F0E4-72C8A0DB1081}"/>
              </a:ext>
            </a:extLst>
          </p:cNvPr>
          <p:cNvSpPr>
            <a:spLocks noGrp="1"/>
          </p:cNvSpPr>
          <p:nvPr>
            <p:ph type="title"/>
          </p:nvPr>
        </p:nvSpPr>
        <p:spPr>
          <a:xfrm>
            <a:off x="1299923" y="353870"/>
            <a:ext cx="9601200" cy="691664"/>
          </a:xfrm>
        </p:spPr>
        <p:txBody>
          <a:bodyPr>
            <a:normAutofit/>
          </a:bodyPr>
          <a:lstStyle/>
          <a:p>
            <a:r>
              <a:rPr lang="en-US" altLang="zh-TW" sz="4000" dirty="0"/>
              <a:t>Experiment</a:t>
            </a:r>
            <a:endParaRPr lang="zh-TW" altLang="en-US" sz="4000" dirty="0"/>
          </a:p>
        </p:txBody>
      </p:sp>
    </p:spTree>
    <p:extLst>
      <p:ext uri="{BB962C8B-B14F-4D97-AF65-F5344CB8AC3E}">
        <p14:creationId xmlns:p14="http://schemas.microsoft.com/office/powerpoint/2010/main" val="258482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B5AE622-F32A-8A79-F18F-EF8EE7E4850E}"/>
              </a:ext>
            </a:extLst>
          </p:cNvPr>
          <p:cNvSpPr/>
          <p:nvPr/>
        </p:nvSpPr>
        <p:spPr>
          <a:xfrm>
            <a:off x="1358553" y="1075098"/>
            <a:ext cx="9844650" cy="2430059"/>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0" name="文字方塊 9">
            <a:extLst>
              <a:ext uri="{FF2B5EF4-FFF2-40B4-BE49-F238E27FC236}">
                <a16:creationId xmlns:a16="http://schemas.microsoft.com/office/drawing/2014/main" id="{8A45AEEB-4871-8200-7A8D-E05ABE34453F}"/>
              </a:ext>
            </a:extLst>
          </p:cNvPr>
          <p:cNvSpPr txBox="1"/>
          <p:nvPr/>
        </p:nvSpPr>
        <p:spPr>
          <a:xfrm>
            <a:off x="1497140" y="1181361"/>
            <a:ext cx="9706063" cy="1294329"/>
          </a:xfrm>
          <a:prstGeom prst="rect">
            <a:avLst/>
          </a:prstGeom>
          <a:noFill/>
        </p:spPr>
        <p:txBody>
          <a:bodyPr wrap="square" rtlCol="0">
            <a:spAutoFit/>
          </a:bodyPr>
          <a:lstStyle/>
          <a:p>
            <a:r>
              <a:rPr lang="en-US" altLang="zh-TW" b="0" dirty="0">
                <a:effectLst/>
                <a:latin typeface="Consolas" panose="020B0609020204030204" pitchFamily="49" charset="0"/>
              </a:rPr>
              <a:t>context = </a:t>
            </a:r>
            <a:r>
              <a:rPr lang="en-US" altLang="zh-TW" b="0" dirty="0">
                <a:solidFill>
                  <a:srgbClr val="0070C0"/>
                </a:solidFill>
                <a:effectLst/>
                <a:latin typeface="Consolas" panose="020B0609020204030204" pitchFamily="49" charset="0"/>
              </a:rPr>
              <a:t>"</a:t>
            </a:r>
            <a:r>
              <a:rPr lang="en-US" altLang="zh-TW" b="0" i="0" dirty="0">
                <a:solidFill>
                  <a:srgbClr val="0070C0"/>
                </a:solidFill>
                <a:effectLst/>
                <a:latin typeface="Consolas" panose="020B0609020204030204" pitchFamily="49" charset="0"/>
              </a:rPr>
              <a:t>After the 1980s, the use of the "Canadian Armed Forces" name 				gave way to "Canadian Forces";[citation needed] The "Canadian 			Armed Forces" name returned in 2013.</a:t>
            </a:r>
            <a:r>
              <a:rPr lang="en-US" altLang="zh-TW" b="0" dirty="0">
                <a:solidFill>
                  <a:srgbClr val="0070C0"/>
                </a:solidFill>
                <a:effectLst/>
                <a:latin typeface="Consolas" panose="020B0609020204030204" pitchFamily="49" charset="0"/>
              </a:rPr>
              <a:t>" </a:t>
            </a:r>
          </a:p>
          <a:p>
            <a:pPr>
              <a:lnSpc>
                <a:spcPct val="150000"/>
              </a:lnSpc>
            </a:pPr>
            <a:r>
              <a:rPr lang="en-US" altLang="zh-TW" b="0" dirty="0">
                <a:effectLst/>
                <a:latin typeface="Consolas" panose="020B0609020204030204" pitchFamily="49" charset="0"/>
              </a:rPr>
              <a:t>question = </a:t>
            </a:r>
            <a:r>
              <a:rPr lang="en-US" altLang="zh-TW" b="0" dirty="0">
                <a:solidFill>
                  <a:srgbClr val="0070C0"/>
                </a:solidFill>
                <a:effectLst/>
                <a:latin typeface="Consolas" panose="020B0609020204030204" pitchFamily="49" charset="0"/>
              </a:rPr>
              <a:t>"</a:t>
            </a:r>
            <a:r>
              <a:rPr lang="en-US" altLang="zh-TW" b="0" i="0" dirty="0">
                <a:solidFill>
                  <a:srgbClr val="0070C0"/>
                </a:solidFill>
                <a:effectLst/>
                <a:latin typeface="Consolas" panose="020B0609020204030204" pitchFamily="49" charset="0"/>
              </a:rPr>
              <a:t>What is the old name of the Canadian Forces?</a:t>
            </a:r>
            <a:r>
              <a:rPr lang="en-US" altLang="zh-TW" b="0" dirty="0">
                <a:solidFill>
                  <a:srgbClr val="0070C0"/>
                </a:solidFill>
                <a:effectLst/>
                <a:latin typeface="Consolas" panose="020B0609020204030204" pitchFamily="49" charset="0"/>
              </a:rPr>
              <a:t>" </a:t>
            </a:r>
          </a:p>
        </p:txBody>
      </p:sp>
      <p:sp>
        <p:nvSpPr>
          <p:cNvPr id="4" name="文字方塊 3">
            <a:extLst>
              <a:ext uri="{FF2B5EF4-FFF2-40B4-BE49-F238E27FC236}">
                <a16:creationId xmlns:a16="http://schemas.microsoft.com/office/drawing/2014/main" id="{D085B0A9-C97C-E68B-2E36-C01C21341B85}"/>
              </a:ext>
            </a:extLst>
          </p:cNvPr>
          <p:cNvSpPr txBox="1"/>
          <p:nvPr/>
        </p:nvSpPr>
        <p:spPr>
          <a:xfrm>
            <a:off x="1497140" y="2657733"/>
            <a:ext cx="10484259" cy="646331"/>
          </a:xfrm>
          <a:prstGeom prst="rect">
            <a:avLst/>
          </a:prstGeom>
          <a:noFill/>
        </p:spPr>
        <p:txBody>
          <a:bodyPr wrap="square">
            <a:spAutoFit/>
          </a:bodyPr>
          <a:lstStyle/>
          <a:p>
            <a:r>
              <a:rPr lang="en-US" altLang="zh-TW" dirty="0"/>
              <a:t> MTL: </a:t>
            </a:r>
            <a:r>
              <a:rPr lang="en-US" altLang="zh-TW" dirty="0">
                <a:solidFill>
                  <a:schemeClr val="accent6">
                    <a:lumMod val="75000"/>
                  </a:schemeClr>
                </a:solidFill>
              </a:rPr>
              <a:t>NO ANSWER</a:t>
            </a:r>
            <a:r>
              <a:rPr lang="en-US" altLang="zh-TW" dirty="0">
                <a:solidFill>
                  <a:schemeClr val="accent6">
                    <a:lumMod val="75000"/>
                  </a:schemeClr>
                </a:solidFill>
                <a:latin typeface="Consolas" panose="020B0609020204030204" pitchFamily="49" charset="0"/>
              </a:rPr>
              <a:t> </a:t>
            </a:r>
            <a:r>
              <a:rPr lang="en-US" altLang="zh-TW" dirty="0"/>
              <a:t>(</a:t>
            </a:r>
            <a:r>
              <a:rPr lang="en-US" altLang="zh-TW" b="0" i="0" dirty="0">
                <a:effectLst/>
                <a:latin typeface="Consolas" panose="020B0609020204030204" pitchFamily="49" charset="0"/>
              </a:rPr>
              <a:t>has answer </a:t>
            </a:r>
            <a:r>
              <a:rPr lang="en-US" altLang="zh-TW" b="0" i="0" dirty="0" err="1">
                <a:effectLst/>
                <a:latin typeface="Consolas" panose="020B0609020204030204" pitchFamily="49" charset="0"/>
              </a:rPr>
              <a:t>probabiliy</a:t>
            </a:r>
            <a:r>
              <a:rPr lang="en-US" altLang="zh-TW" b="0" i="0" dirty="0">
                <a:effectLst/>
                <a:latin typeface="Consolas" panose="020B0609020204030204" pitchFamily="49" charset="0"/>
              </a:rPr>
              <a:t>: 0.4855) </a:t>
            </a:r>
          </a:p>
          <a:p>
            <a:r>
              <a:rPr lang="en-US" altLang="zh-TW" dirty="0"/>
              <a:t> Vanilla: </a:t>
            </a:r>
            <a:r>
              <a:rPr lang="en-US" altLang="zh-TW" dirty="0">
                <a:solidFill>
                  <a:schemeClr val="accent6">
                    <a:lumMod val="75000"/>
                  </a:schemeClr>
                </a:solidFill>
              </a:rPr>
              <a:t>NO ANSWER</a:t>
            </a:r>
            <a:r>
              <a:rPr lang="en-US" altLang="zh-TW" dirty="0">
                <a:solidFill>
                  <a:schemeClr val="accent6">
                    <a:lumMod val="75000"/>
                  </a:schemeClr>
                </a:solidFill>
                <a:latin typeface="Consolas" panose="020B0609020204030204" pitchFamily="49" charset="0"/>
              </a:rPr>
              <a:t> </a:t>
            </a:r>
            <a:r>
              <a:rPr lang="en-US" altLang="zh-TW" dirty="0">
                <a:latin typeface="Consolas" panose="020B0609020204030204" pitchFamily="49" charset="0"/>
              </a:rPr>
              <a:t>(</a:t>
            </a:r>
            <a:r>
              <a:rPr lang="en-US" altLang="zh-TW" b="0" i="0" dirty="0">
                <a:effectLst/>
                <a:latin typeface="Consolas" panose="020B0609020204030204" pitchFamily="49" charset="0"/>
              </a:rPr>
              <a:t>has answer </a:t>
            </a:r>
            <a:r>
              <a:rPr lang="en-US" altLang="zh-TW" b="0" i="0" dirty="0" err="1">
                <a:effectLst/>
                <a:latin typeface="Consolas" panose="020B0609020204030204" pitchFamily="49" charset="0"/>
              </a:rPr>
              <a:t>probabiliy</a:t>
            </a:r>
            <a:r>
              <a:rPr lang="en-US" altLang="zh-TW" b="0" i="0" dirty="0">
                <a:effectLst/>
                <a:latin typeface="Consolas" panose="020B0609020204030204" pitchFamily="49" charset="0"/>
              </a:rPr>
              <a:t>: 0.2459)</a:t>
            </a:r>
            <a:r>
              <a:rPr lang="en-US" altLang="zh-TW" dirty="0">
                <a:solidFill>
                  <a:schemeClr val="accent6">
                    <a:lumMod val="75000"/>
                  </a:schemeClr>
                </a:solidFill>
                <a:latin typeface="Consolas" panose="020B0609020204030204" pitchFamily="49" charset="0"/>
              </a:rPr>
              <a:t>       </a:t>
            </a:r>
            <a:endParaRPr lang="zh-TW" altLang="en-US" dirty="0">
              <a:solidFill>
                <a:schemeClr val="accent6">
                  <a:lumMod val="75000"/>
                </a:schemeClr>
              </a:solidFill>
            </a:endParaRPr>
          </a:p>
        </p:txBody>
      </p:sp>
      <p:sp>
        <p:nvSpPr>
          <p:cNvPr id="11" name="文字方塊 10">
            <a:extLst>
              <a:ext uri="{FF2B5EF4-FFF2-40B4-BE49-F238E27FC236}">
                <a16:creationId xmlns:a16="http://schemas.microsoft.com/office/drawing/2014/main" id="{09E0A942-DB19-B9AB-864D-CB9469DEEF48}"/>
              </a:ext>
            </a:extLst>
          </p:cNvPr>
          <p:cNvSpPr txBox="1"/>
          <p:nvPr/>
        </p:nvSpPr>
        <p:spPr>
          <a:xfrm>
            <a:off x="1358553" y="405461"/>
            <a:ext cx="6094520" cy="400110"/>
          </a:xfrm>
          <a:prstGeom prst="rect">
            <a:avLst/>
          </a:prstGeom>
          <a:noFill/>
        </p:spPr>
        <p:txBody>
          <a:bodyPr wrap="square">
            <a:spAutoFit/>
          </a:bodyPr>
          <a:lstStyle/>
          <a:p>
            <a:r>
              <a:rPr lang="en-US" altLang="zh-TW" sz="2000" dirty="0"/>
              <a:t>3.3.2  the punctuation effect</a:t>
            </a:r>
            <a:endParaRPr lang="zh-TW" altLang="en-US" sz="2000" dirty="0"/>
          </a:p>
        </p:txBody>
      </p:sp>
      <p:sp>
        <p:nvSpPr>
          <p:cNvPr id="12" name="矩形 11">
            <a:extLst>
              <a:ext uri="{FF2B5EF4-FFF2-40B4-BE49-F238E27FC236}">
                <a16:creationId xmlns:a16="http://schemas.microsoft.com/office/drawing/2014/main" id="{5C87A4C3-C2D5-91DB-415E-35CFF727F5B1}"/>
              </a:ext>
            </a:extLst>
          </p:cNvPr>
          <p:cNvSpPr/>
          <p:nvPr/>
        </p:nvSpPr>
        <p:spPr>
          <a:xfrm>
            <a:off x="1358553" y="3944260"/>
            <a:ext cx="9844650" cy="2430059"/>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3" name="文字方塊 12">
            <a:extLst>
              <a:ext uri="{FF2B5EF4-FFF2-40B4-BE49-F238E27FC236}">
                <a16:creationId xmlns:a16="http://schemas.microsoft.com/office/drawing/2014/main" id="{67606F12-2AC2-E384-63CF-8C98386F84E7}"/>
              </a:ext>
            </a:extLst>
          </p:cNvPr>
          <p:cNvSpPr txBox="1"/>
          <p:nvPr/>
        </p:nvSpPr>
        <p:spPr>
          <a:xfrm>
            <a:off x="1497140" y="4050523"/>
            <a:ext cx="9706063" cy="1294329"/>
          </a:xfrm>
          <a:prstGeom prst="rect">
            <a:avLst/>
          </a:prstGeom>
          <a:noFill/>
        </p:spPr>
        <p:txBody>
          <a:bodyPr wrap="square" rtlCol="0">
            <a:spAutoFit/>
          </a:bodyPr>
          <a:lstStyle/>
          <a:p>
            <a:r>
              <a:rPr lang="en-US" altLang="zh-TW" b="0" dirty="0">
                <a:effectLst/>
                <a:latin typeface="Consolas" panose="020B0609020204030204" pitchFamily="49" charset="0"/>
              </a:rPr>
              <a:t>context = </a:t>
            </a:r>
            <a:r>
              <a:rPr lang="en-US" altLang="zh-TW" b="0" dirty="0">
                <a:solidFill>
                  <a:srgbClr val="0070C0"/>
                </a:solidFill>
                <a:effectLst/>
                <a:latin typeface="Consolas" panose="020B0609020204030204" pitchFamily="49" charset="0"/>
              </a:rPr>
              <a:t>"</a:t>
            </a:r>
            <a:r>
              <a:rPr lang="en-US" altLang="zh-TW" b="0" i="0" dirty="0">
                <a:solidFill>
                  <a:srgbClr val="0070C0"/>
                </a:solidFill>
                <a:effectLst/>
                <a:latin typeface="Consolas" panose="020B0609020204030204" pitchFamily="49" charset="0"/>
              </a:rPr>
              <a:t>After the 1980s, the use of the "Canadian Armed Forces" name 				gave way to "Canadian Forces“,[citation needed] The "Canadian 			Armed Forces" name returned in 2013.</a:t>
            </a:r>
            <a:r>
              <a:rPr lang="en-US" altLang="zh-TW" b="0" dirty="0">
                <a:solidFill>
                  <a:srgbClr val="0070C0"/>
                </a:solidFill>
                <a:effectLst/>
                <a:latin typeface="Consolas" panose="020B0609020204030204" pitchFamily="49" charset="0"/>
              </a:rPr>
              <a:t>" </a:t>
            </a:r>
          </a:p>
          <a:p>
            <a:pPr>
              <a:lnSpc>
                <a:spcPct val="150000"/>
              </a:lnSpc>
            </a:pPr>
            <a:r>
              <a:rPr lang="en-US" altLang="zh-TW" b="0" dirty="0">
                <a:effectLst/>
                <a:latin typeface="Consolas" panose="020B0609020204030204" pitchFamily="49" charset="0"/>
              </a:rPr>
              <a:t>question = </a:t>
            </a:r>
            <a:r>
              <a:rPr lang="en-US" altLang="zh-TW" b="0" dirty="0">
                <a:solidFill>
                  <a:srgbClr val="0070C0"/>
                </a:solidFill>
                <a:effectLst/>
                <a:latin typeface="Consolas" panose="020B0609020204030204" pitchFamily="49" charset="0"/>
              </a:rPr>
              <a:t>"</a:t>
            </a:r>
            <a:r>
              <a:rPr lang="en-US" altLang="zh-TW" b="0" i="0" dirty="0">
                <a:solidFill>
                  <a:srgbClr val="0070C0"/>
                </a:solidFill>
                <a:effectLst/>
                <a:latin typeface="Consolas" panose="020B0609020204030204" pitchFamily="49" charset="0"/>
              </a:rPr>
              <a:t>What is the old name of the Canadian Forces?</a:t>
            </a:r>
            <a:r>
              <a:rPr lang="en-US" altLang="zh-TW" b="0" dirty="0">
                <a:solidFill>
                  <a:srgbClr val="0070C0"/>
                </a:solidFill>
                <a:effectLst/>
                <a:latin typeface="Consolas" panose="020B0609020204030204" pitchFamily="49" charset="0"/>
              </a:rPr>
              <a:t>" </a:t>
            </a:r>
          </a:p>
        </p:txBody>
      </p:sp>
      <p:sp>
        <p:nvSpPr>
          <p:cNvPr id="15" name="文字方塊 14">
            <a:extLst>
              <a:ext uri="{FF2B5EF4-FFF2-40B4-BE49-F238E27FC236}">
                <a16:creationId xmlns:a16="http://schemas.microsoft.com/office/drawing/2014/main" id="{366A9D19-FA22-3D5D-5E1D-AA4B62D7773B}"/>
              </a:ext>
            </a:extLst>
          </p:cNvPr>
          <p:cNvSpPr txBox="1"/>
          <p:nvPr/>
        </p:nvSpPr>
        <p:spPr>
          <a:xfrm>
            <a:off x="1497139" y="5451115"/>
            <a:ext cx="8374829" cy="646331"/>
          </a:xfrm>
          <a:prstGeom prst="rect">
            <a:avLst/>
          </a:prstGeom>
          <a:noFill/>
        </p:spPr>
        <p:txBody>
          <a:bodyPr wrap="square">
            <a:spAutoFit/>
          </a:bodyPr>
          <a:lstStyle/>
          <a:p>
            <a:r>
              <a:rPr lang="en-US" altLang="zh-TW" dirty="0"/>
              <a:t> MTL: </a:t>
            </a:r>
            <a:r>
              <a:rPr lang="en-US" altLang="zh-TW" dirty="0">
                <a:solidFill>
                  <a:schemeClr val="accent6">
                    <a:lumMod val="75000"/>
                  </a:schemeClr>
                </a:solidFill>
              </a:rPr>
              <a:t>“</a:t>
            </a:r>
            <a:r>
              <a:rPr lang="en-US" altLang="zh-TW" b="0" i="0" dirty="0" err="1">
                <a:solidFill>
                  <a:schemeClr val="accent6">
                    <a:lumMod val="75000"/>
                  </a:schemeClr>
                </a:solidFill>
                <a:effectLst/>
                <a:latin typeface="Consolas" panose="020B0609020204030204" pitchFamily="49" charset="0"/>
              </a:rPr>
              <a:t>canadian</a:t>
            </a:r>
            <a:r>
              <a:rPr lang="en-US" altLang="zh-TW" b="0" i="0" dirty="0">
                <a:solidFill>
                  <a:schemeClr val="accent6">
                    <a:lumMod val="75000"/>
                  </a:schemeClr>
                </a:solidFill>
                <a:effectLst/>
                <a:latin typeface="Consolas" panose="020B0609020204030204" pitchFamily="49" charset="0"/>
              </a:rPr>
              <a:t> armed forces</a:t>
            </a:r>
            <a:r>
              <a:rPr lang="en-US" altLang="zh-TW" dirty="0">
                <a:solidFill>
                  <a:schemeClr val="accent6">
                    <a:lumMod val="75000"/>
                  </a:schemeClr>
                </a:solidFill>
              </a:rPr>
              <a:t>”</a:t>
            </a:r>
            <a:r>
              <a:rPr lang="en-US" altLang="zh-TW" dirty="0">
                <a:solidFill>
                  <a:schemeClr val="accent6">
                    <a:lumMod val="75000"/>
                  </a:schemeClr>
                </a:solidFill>
                <a:latin typeface="Consolas" panose="020B0609020204030204" pitchFamily="49" charset="0"/>
              </a:rPr>
              <a:t> </a:t>
            </a:r>
            <a:r>
              <a:rPr lang="en-US" altLang="zh-TW" dirty="0"/>
              <a:t>(</a:t>
            </a:r>
            <a:r>
              <a:rPr lang="en-US" altLang="zh-TW" b="0" i="0" dirty="0">
                <a:effectLst/>
                <a:latin typeface="Consolas" panose="020B0609020204030204" pitchFamily="49" charset="0"/>
              </a:rPr>
              <a:t>has answer </a:t>
            </a:r>
            <a:r>
              <a:rPr lang="en-US" altLang="zh-TW" b="0" i="0" dirty="0" err="1">
                <a:effectLst/>
                <a:latin typeface="Consolas" panose="020B0609020204030204" pitchFamily="49" charset="0"/>
              </a:rPr>
              <a:t>probabiliy</a:t>
            </a:r>
            <a:r>
              <a:rPr lang="en-US" altLang="zh-TW" b="0" i="0" dirty="0">
                <a:effectLst/>
                <a:latin typeface="Consolas" panose="020B0609020204030204" pitchFamily="49" charset="0"/>
              </a:rPr>
              <a:t>: 0.5331) </a:t>
            </a:r>
          </a:p>
          <a:p>
            <a:r>
              <a:rPr lang="en-US" altLang="zh-TW" dirty="0"/>
              <a:t> Vanilla: </a:t>
            </a:r>
            <a:r>
              <a:rPr lang="en-US" altLang="zh-TW" dirty="0">
                <a:solidFill>
                  <a:schemeClr val="accent6">
                    <a:lumMod val="75000"/>
                  </a:schemeClr>
                </a:solidFill>
              </a:rPr>
              <a:t>NO ANSWER</a:t>
            </a:r>
            <a:r>
              <a:rPr lang="en-US" altLang="zh-TW" dirty="0">
                <a:solidFill>
                  <a:schemeClr val="accent6">
                    <a:lumMod val="75000"/>
                  </a:schemeClr>
                </a:solidFill>
                <a:latin typeface="Consolas" panose="020B0609020204030204" pitchFamily="49" charset="0"/>
              </a:rPr>
              <a:t> </a:t>
            </a:r>
            <a:r>
              <a:rPr lang="en-US" altLang="zh-TW" dirty="0">
                <a:latin typeface="Consolas" panose="020B0609020204030204" pitchFamily="49" charset="0"/>
              </a:rPr>
              <a:t>(</a:t>
            </a:r>
            <a:r>
              <a:rPr lang="en-US" altLang="zh-TW" b="0" i="0" dirty="0">
                <a:effectLst/>
                <a:latin typeface="Consolas" panose="020B0609020204030204" pitchFamily="49" charset="0"/>
              </a:rPr>
              <a:t>has answer </a:t>
            </a:r>
            <a:r>
              <a:rPr lang="en-US" altLang="zh-TW" b="0" i="0" dirty="0" err="1">
                <a:effectLst/>
                <a:latin typeface="Consolas" panose="020B0609020204030204" pitchFamily="49" charset="0"/>
              </a:rPr>
              <a:t>probabiliy</a:t>
            </a:r>
            <a:r>
              <a:rPr lang="en-US" altLang="zh-TW" b="0" i="0" dirty="0">
                <a:effectLst/>
                <a:latin typeface="Consolas" panose="020B0609020204030204" pitchFamily="49" charset="0"/>
              </a:rPr>
              <a:t>: 0.2716)</a:t>
            </a:r>
            <a:r>
              <a:rPr lang="en-US" altLang="zh-TW" dirty="0">
                <a:solidFill>
                  <a:schemeClr val="accent6">
                    <a:lumMod val="75000"/>
                  </a:schemeClr>
                </a:solidFill>
                <a:latin typeface="Consolas" panose="020B0609020204030204" pitchFamily="49" charset="0"/>
              </a:rPr>
              <a:t>       </a:t>
            </a:r>
            <a:endParaRPr lang="zh-TW" altLang="en-US" dirty="0">
              <a:solidFill>
                <a:schemeClr val="accent6">
                  <a:lumMod val="75000"/>
                </a:schemeClr>
              </a:solidFill>
            </a:endParaRPr>
          </a:p>
        </p:txBody>
      </p:sp>
    </p:spTree>
    <p:extLst>
      <p:ext uri="{BB962C8B-B14F-4D97-AF65-F5344CB8AC3E}">
        <p14:creationId xmlns:p14="http://schemas.microsoft.com/office/powerpoint/2010/main" val="350867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1558B96-43B0-5AE8-6245-544EAA85D465}"/>
              </a:ext>
            </a:extLst>
          </p:cNvPr>
          <p:cNvSpPr/>
          <p:nvPr/>
        </p:nvSpPr>
        <p:spPr>
          <a:xfrm>
            <a:off x="1428565" y="1171575"/>
            <a:ext cx="9844650" cy="4505325"/>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6" name="文字方塊 5">
            <a:extLst>
              <a:ext uri="{FF2B5EF4-FFF2-40B4-BE49-F238E27FC236}">
                <a16:creationId xmlns:a16="http://schemas.microsoft.com/office/drawing/2014/main" id="{530C0A02-5148-4A3A-1A0D-3BC2B53FEB02}"/>
              </a:ext>
            </a:extLst>
          </p:cNvPr>
          <p:cNvSpPr txBox="1"/>
          <p:nvPr/>
        </p:nvSpPr>
        <p:spPr>
          <a:xfrm>
            <a:off x="1605405" y="1444525"/>
            <a:ext cx="9490969" cy="3939540"/>
          </a:xfrm>
          <a:prstGeom prst="rect">
            <a:avLst/>
          </a:prstGeom>
          <a:noFill/>
        </p:spPr>
        <p:txBody>
          <a:bodyPr wrap="square">
            <a:spAutoFit/>
          </a:bodyPr>
          <a:lstStyle/>
          <a:p>
            <a:pPr algn="l"/>
            <a:r>
              <a:rPr lang="en-US" altLang="zh-TW" sz="1600" dirty="0">
                <a:solidFill>
                  <a:schemeClr val="tx2"/>
                </a:solidFill>
                <a:latin typeface="Consolas" panose="020B0609020204030204" pitchFamily="49" charset="0"/>
              </a:rPr>
              <a:t>	</a:t>
            </a:r>
            <a:r>
              <a:rPr lang="en-US" altLang="zh-TW" b="0" i="0" dirty="0">
                <a:solidFill>
                  <a:schemeClr val="tx2"/>
                </a:solidFill>
                <a:effectLst/>
              </a:rPr>
              <a:t>The accurate response is "Canadian Armed Forces," while both models incorrectly output "NO ANSWER." However, the MTL model is closer to being correct because it has a higher probability of having an answer ("HA probability").</a:t>
            </a:r>
          </a:p>
          <a:p>
            <a:pPr algn="l"/>
            <a:endParaRPr lang="en-US" altLang="zh-TW" b="0" i="0" dirty="0">
              <a:solidFill>
                <a:schemeClr val="tx2"/>
              </a:solidFill>
              <a:effectLst/>
            </a:endParaRPr>
          </a:p>
          <a:p>
            <a:pPr algn="l"/>
            <a:r>
              <a:rPr lang="en-US" altLang="zh-TW" b="0" i="0" dirty="0">
                <a:solidFill>
                  <a:schemeClr val="tx2"/>
                </a:solidFill>
                <a:effectLst/>
              </a:rPr>
              <a:t>	In addition to this example, we observe that when misclassifying questions that have an answer (meaning they are classified as having no answer), the MTL model typically has a higher probability of predicting HA. Conversely, when misclassifying questions that have no answer (meaning they are classified as having an answer), the MTL model usually has a lower probability of predicting HA. As a result, the MTL model performs the classification more accurately.</a:t>
            </a:r>
          </a:p>
          <a:p>
            <a:endParaRPr lang="en-US" altLang="zh-TW" sz="1600" dirty="0"/>
          </a:p>
          <a:p>
            <a:r>
              <a:rPr lang="en-US" altLang="zh-TW" sz="1600" dirty="0"/>
              <a:t>	</a:t>
            </a:r>
            <a:r>
              <a:rPr lang="en-US" altLang="zh-TW" dirty="0"/>
              <a:t>And in the above and below case, the below transfers the punctuation </a:t>
            </a:r>
            <a:r>
              <a:rPr lang="en-US" altLang="zh-TW" dirty="0">
                <a:solidFill>
                  <a:schemeClr val="accent6">
                    <a:lumMod val="75000"/>
                  </a:schemeClr>
                </a:solidFill>
              </a:rPr>
              <a:t>“;”</a:t>
            </a:r>
            <a:r>
              <a:rPr lang="en-US" altLang="zh-TW" dirty="0"/>
              <a:t> to </a:t>
            </a:r>
            <a:r>
              <a:rPr lang="en-US" altLang="zh-TW" dirty="0">
                <a:solidFill>
                  <a:schemeClr val="accent6">
                    <a:lumMod val="75000"/>
                  </a:schemeClr>
                </a:solidFill>
              </a:rPr>
              <a:t>“,”</a:t>
            </a:r>
            <a:r>
              <a:rPr lang="en-US" altLang="zh-TW" dirty="0"/>
              <a:t>, then the MTL predicts the question has the answer and outputs the answer correctly</a:t>
            </a:r>
            <a:r>
              <a:rPr lang="en-US" altLang="zh-TW" dirty="0">
                <a:solidFill>
                  <a:srgbClr val="374151"/>
                </a:solidFill>
              </a:rPr>
              <a:t>, </a:t>
            </a:r>
            <a:r>
              <a:rPr lang="en-US" altLang="zh-TW" b="0" i="0" dirty="0">
                <a:effectLst/>
              </a:rPr>
              <a:t>implies punctuation can influence the prediction to some extent,</a:t>
            </a:r>
            <a:r>
              <a:rPr lang="en-US" altLang="zh-TW" dirty="0"/>
              <a:t> but we cannot just replace all the </a:t>
            </a:r>
            <a:r>
              <a:rPr lang="en-US" altLang="zh-TW" dirty="0">
                <a:solidFill>
                  <a:schemeClr val="accent6">
                    <a:lumMod val="75000"/>
                  </a:schemeClr>
                </a:solidFill>
              </a:rPr>
              <a:t>“;”</a:t>
            </a:r>
            <a:r>
              <a:rPr lang="en-US" altLang="zh-TW" dirty="0"/>
              <a:t> to </a:t>
            </a:r>
            <a:r>
              <a:rPr lang="en-US" altLang="zh-TW" dirty="0">
                <a:solidFill>
                  <a:schemeClr val="accent6">
                    <a:lumMod val="75000"/>
                  </a:schemeClr>
                </a:solidFill>
              </a:rPr>
              <a:t>“,” </a:t>
            </a:r>
            <a:r>
              <a:rPr lang="en-US" altLang="zh-TW" dirty="0"/>
              <a:t>in data, in some condition, it may destroy the semantics.</a:t>
            </a:r>
            <a:endParaRPr lang="en-US" altLang="zh-TW" sz="1600" dirty="0"/>
          </a:p>
        </p:txBody>
      </p:sp>
    </p:spTree>
    <p:extLst>
      <p:ext uri="{BB962C8B-B14F-4D97-AF65-F5344CB8AC3E}">
        <p14:creationId xmlns:p14="http://schemas.microsoft.com/office/powerpoint/2010/main" val="265566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4AF88BE-0720-114B-749D-FE4854752C22}"/>
              </a:ext>
            </a:extLst>
          </p:cNvPr>
          <p:cNvSpPr/>
          <p:nvPr/>
        </p:nvSpPr>
        <p:spPr>
          <a:xfrm>
            <a:off x="713064" y="2147582"/>
            <a:ext cx="11478936" cy="207208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5E1013CF-8173-9290-B12A-6783ABACBA35}"/>
              </a:ext>
            </a:extLst>
          </p:cNvPr>
          <p:cNvSpPr txBox="1"/>
          <p:nvPr/>
        </p:nvSpPr>
        <p:spPr>
          <a:xfrm>
            <a:off x="1535185" y="1361070"/>
            <a:ext cx="9784360" cy="4647426"/>
          </a:xfrm>
          <a:prstGeom prst="rect">
            <a:avLst/>
          </a:prstGeom>
          <a:noFill/>
        </p:spPr>
        <p:txBody>
          <a:bodyPr wrap="square">
            <a:spAutoFit/>
          </a:bodyPr>
          <a:lstStyle/>
          <a:p>
            <a:endParaRPr lang="en-US" altLang="zh-TW" b="1" dirty="0">
              <a:latin typeface="+mj-lt"/>
            </a:endParaRPr>
          </a:p>
          <a:p>
            <a:endParaRPr lang="en-US" altLang="zh-TW" b="1" dirty="0">
              <a:latin typeface="+mj-lt"/>
            </a:endParaRPr>
          </a:p>
          <a:p>
            <a:endParaRPr lang="en-US" altLang="zh-TW" b="1" dirty="0">
              <a:latin typeface="+mj-lt"/>
            </a:endParaRPr>
          </a:p>
          <a:p>
            <a:pPr marL="0" indent="0">
              <a:buNone/>
            </a:pPr>
            <a:r>
              <a:rPr lang="en-US" altLang="zh-TW" sz="2400" b="1" dirty="0">
                <a:latin typeface="+mj-lt"/>
              </a:rPr>
              <a:t>Wendy Lehnert </a:t>
            </a:r>
            <a:r>
              <a:rPr lang="en-US" altLang="zh-TW" sz="1800" dirty="0"/>
              <a:t>[1] :</a:t>
            </a:r>
          </a:p>
          <a:p>
            <a:pPr marL="0" indent="0">
              <a:buNone/>
            </a:pPr>
            <a:endParaRPr lang="en-US" altLang="zh-TW" sz="1800" dirty="0"/>
          </a:p>
          <a:p>
            <a:pPr marL="0" indent="0">
              <a:buNone/>
            </a:pPr>
            <a:endParaRPr lang="en-US" altLang="zh-TW" dirty="0"/>
          </a:p>
          <a:p>
            <a:pPr marL="0" indent="0">
              <a:buNone/>
            </a:pPr>
            <a:r>
              <a:rPr lang="en-US" altLang="zh-TW" sz="2800" i="1" dirty="0">
                <a:latin typeface="Amasis MT Pro Black" panose="02040A04050005020304" pitchFamily="18" charset="0"/>
              </a:rPr>
              <a:t> “</a:t>
            </a:r>
            <a:r>
              <a:rPr lang="zh-TW" altLang="en-US" sz="2800" i="1" dirty="0">
                <a:latin typeface="Amasis MT Pro Black" panose="02040A04050005020304" pitchFamily="18" charset="0"/>
              </a:rPr>
              <a:t> </a:t>
            </a:r>
            <a:r>
              <a:rPr lang="en-US" altLang="zh-TW" sz="2800" i="1" dirty="0">
                <a:latin typeface="Amasis MT Pro Black" panose="02040A04050005020304" pitchFamily="18" charset="0"/>
              </a:rPr>
              <a:t>The ability to answer questions about a text is the strongest possible demonstration of text comprehension.”</a:t>
            </a:r>
            <a:endParaRPr lang="en-US" altLang="zh-TW" dirty="0"/>
          </a:p>
          <a:p>
            <a:pPr marL="0" indent="0">
              <a:buNone/>
            </a:pPr>
            <a:endParaRPr lang="en-US" altLang="zh-TW" sz="1800" dirty="0"/>
          </a:p>
          <a:p>
            <a:pPr marL="0" indent="0">
              <a:buNone/>
            </a:pPr>
            <a:endParaRPr lang="en-US" altLang="zh-TW" dirty="0"/>
          </a:p>
          <a:p>
            <a:endParaRPr lang="en-US" altLang="zh-TW" dirty="0"/>
          </a:p>
          <a:p>
            <a:endParaRPr lang="en-US" altLang="zh-TW" dirty="0"/>
          </a:p>
          <a:p>
            <a:endParaRPr lang="en-US" altLang="zh-TW" dirty="0"/>
          </a:p>
          <a:p>
            <a:endParaRPr lang="en-US" altLang="zh-TW" dirty="0"/>
          </a:p>
          <a:p>
            <a:r>
              <a:rPr lang="en-US" altLang="zh-TW" dirty="0"/>
              <a:t>---- The QA is a benchmark for Machine Comprehension.</a:t>
            </a:r>
          </a:p>
        </p:txBody>
      </p:sp>
    </p:spTree>
    <p:extLst>
      <p:ext uri="{BB962C8B-B14F-4D97-AF65-F5344CB8AC3E}">
        <p14:creationId xmlns:p14="http://schemas.microsoft.com/office/powerpoint/2010/main" val="302487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a:extLst>
              <a:ext uri="{FF2B5EF4-FFF2-40B4-BE49-F238E27FC236}">
                <a16:creationId xmlns:a16="http://schemas.microsoft.com/office/drawing/2014/main" id="{09E0A942-DB19-B9AB-864D-CB9469DEEF48}"/>
              </a:ext>
            </a:extLst>
          </p:cNvPr>
          <p:cNvSpPr txBox="1"/>
          <p:nvPr/>
        </p:nvSpPr>
        <p:spPr>
          <a:xfrm>
            <a:off x="1358553" y="405461"/>
            <a:ext cx="6094520" cy="400110"/>
          </a:xfrm>
          <a:prstGeom prst="rect">
            <a:avLst/>
          </a:prstGeom>
          <a:noFill/>
        </p:spPr>
        <p:txBody>
          <a:bodyPr wrap="square">
            <a:spAutoFit/>
          </a:bodyPr>
          <a:lstStyle/>
          <a:p>
            <a:r>
              <a:rPr lang="en-US" altLang="zh-TW" sz="2000" dirty="0"/>
              <a:t>3.3.3  hard question</a:t>
            </a:r>
            <a:endParaRPr lang="zh-TW" altLang="en-US" sz="2000" dirty="0"/>
          </a:p>
        </p:txBody>
      </p:sp>
      <p:sp>
        <p:nvSpPr>
          <p:cNvPr id="2" name="矩形 1">
            <a:extLst>
              <a:ext uri="{FF2B5EF4-FFF2-40B4-BE49-F238E27FC236}">
                <a16:creationId xmlns:a16="http://schemas.microsoft.com/office/drawing/2014/main" id="{4C598928-4FE1-DA11-9A17-9385FE0CAAE5}"/>
              </a:ext>
            </a:extLst>
          </p:cNvPr>
          <p:cNvSpPr/>
          <p:nvPr/>
        </p:nvSpPr>
        <p:spPr>
          <a:xfrm>
            <a:off x="1358553" y="1238250"/>
            <a:ext cx="9844650" cy="3152775"/>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3" name="文字方塊 2">
            <a:extLst>
              <a:ext uri="{FF2B5EF4-FFF2-40B4-BE49-F238E27FC236}">
                <a16:creationId xmlns:a16="http://schemas.microsoft.com/office/drawing/2014/main" id="{7F517F5C-4F26-F8E7-8ADE-3058768ADB3A}"/>
              </a:ext>
            </a:extLst>
          </p:cNvPr>
          <p:cNvSpPr txBox="1"/>
          <p:nvPr/>
        </p:nvSpPr>
        <p:spPr>
          <a:xfrm>
            <a:off x="1497140" y="1427001"/>
            <a:ext cx="9599485" cy="1848326"/>
          </a:xfrm>
          <a:prstGeom prst="rect">
            <a:avLst/>
          </a:prstGeom>
          <a:noFill/>
        </p:spPr>
        <p:txBody>
          <a:bodyPr wrap="square" rtlCol="0">
            <a:spAutoFit/>
          </a:bodyPr>
          <a:lstStyle/>
          <a:p>
            <a:r>
              <a:rPr lang="en-US" altLang="zh-TW" b="0" dirty="0">
                <a:effectLst/>
                <a:latin typeface="Consolas" panose="020B0609020204030204" pitchFamily="49" charset="0"/>
              </a:rPr>
              <a:t>context = </a:t>
            </a:r>
            <a:r>
              <a:rPr lang="en-US" altLang="zh-TW" b="0" dirty="0">
                <a:solidFill>
                  <a:srgbClr val="0070C0"/>
                </a:solidFill>
                <a:effectLst/>
                <a:latin typeface="Consolas" panose="020B0609020204030204" pitchFamily="49" charset="0"/>
              </a:rPr>
              <a:t>"</a:t>
            </a:r>
            <a:r>
              <a:rPr lang="en-US" altLang="zh-TW" b="0" i="0" dirty="0">
                <a:solidFill>
                  <a:srgbClr val="0070C0"/>
                </a:solidFill>
                <a:effectLst/>
                <a:latin typeface="Consolas" panose="020B0609020204030204" pitchFamily="49" charset="0"/>
              </a:rPr>
              <a:t>Snapshots usually become available more than six months after they are archived or, in some cases, even later; it can take twenty-four months or longer.  The frequency of snapshots is variable, so not all tracked website updates are recorded. Sometimes there are intervals of several weeks or years between snapshots.</a:t>
            </a:r>
            <a:r>
              <a:rPr lang="en-US" altLang="zh-TW" b="0" dirty="0">
                <a:solidFill>
                  <a:srgbClr val="0070C0"/>
                </a:solidFill>
                <a:effectLst/>
                <a:latin typeface="Consolas" panose="020B0609020204030204" pitchFamily="49" charset="0"/>
              </a:rPr>
              <a:t>" </a:t>
            </a:r>
          </a:p>
          <a:p>
            <a:pPr>
              <a:lnSpc>
                <a:spcPct val="150000"/>
              </a:lnSpc>
            </a:pPr>
            <a:r>
              <a:rPr lang="en-US" altLang="zh-TW" b="0" dirty="0">
                <a:effectLst/>
                <a:latin typeface="Consolas" panose="020B0609020204030204" pitchFamily="49" charset="0"/>
              </a:rPr>
              <a:t>question = </a:t>
            </a:r>
            <a:r>
              <a:rPr lang="en-US" altLang="zh-TW" b="0" dirty="0">
                <a:solidFill>
                  <a:srgbClr val="0070C0"/>
                </a:solidFill>
                <a:effectLst/>
                <a:latin typeface="Consolas" panose="020B0609020204030204" pitchFamily="49" charset="0"/>
              </a:rPr>
              <a:t>"</a:t>
            </a:r>
            <a:r>
              <a:rPr lang="en-US" altLang="zh-TW" b="0" i="0" dirty="0">
                <a:solidFill>
                  <a:srgbClr val="0070C0"/>
                </a:solidFill>
                <a:effectLst/>
                <a:latin typeface="Consolas" panose="020B0609020204030204" pitchFamily="49" charset="0"/>
              </a:rPr>
              <a:t>What are the saved versions of a site called?</a:t>
            </a:r>
            <a:r>
              <a:rPr lang="en-US" altLang="zh-TW" b="0" dirty="0">
                <a:solidFill>
                  <a:srgbClr val="0070C0"/>
                </a:solidFill>
                <a:effectLst/>
                <a:latin typeface="Consolas" panose="020B0609020204030204" pitchFamily="49" charset="0"/>
              </a:rPr>
              <a:t>" </a:t>
            </a:r>
          </a:p>
        </p:txBody>
      </p:sp>
      <p:sp>
        <p:nvSpPr>
          <p:cNvPr id="6" name="文字方塊 5">
            <a:extLst>
              <a:ext uri="{FF2B5EF4-FFF2-40B4-BE49-F238E27FC236}">
                <a16:creationId xmlns:a16="http://schemas.microsoft.com/office/drawing/2014/main" id="{F894E451-08EF-8FC1-3A53-10FC2F389D16}"/>
              </a:ext>
            </a:extLst>
          </p:cNvPr>
          <p:cNvSpPr txBox="1"/>
          <p:nvPr/>
        </p:nvSpPr>
        <p:spPr>
          <a:xfrm>
            <a:off x="1497140" y="3551052"/>
            <a:ext cx="9466135" cy="646331"/>
          </a:xfrm>
          <a:prstGeom prst="rect">
            <a:avLst/>
          </a:prstGeom>
          <a:noFill/>
        </p:spPr>
        <p:txBody>
          <a:bodyPr wrap="square">
            <a:spAutoFit/>
          </a:bodyPr>
          <a:lstStyle/>
          <a:p>
            <a:r>
              <a:rPr lang="en-US" altLang="zh-TW" dirty="0"/>
              <a:t> MTL: </a:t>
            </a:r>
            <a:r>
              <a:rPr lang="en-US" altLang="zh-TW" dirty="0">
                <a:solidFill>
                  <a:schemeClr val="accent6">
                    <a:lumMod val="75000"/>
                  </a:schemeClr>
                </a:solidFill>
              </a:rPr>
              <a:t>NO ANSWER</a:t>
            </a:r>
            <a:r>
              <a:rPr lang="en-US" altLang="zh-TW" dirty="0">
                <a:solidFill>
                  <a:schemeClr val="accent6">
                    <a:lumMod val="75000"/>
                  </a:schemeClr>
                </a:solidFill>
                <a:latin typeface="Consolas" panose="020B0609020204030204" pitchFamily="49" charset="0"/>
              </a:rPr>
              <a:t> </a:t>
            </a:r>
            <a:r>
              <a:rPr lang="en-US" altLang="zh-TW" dirty="0"/>
              <a:t>(</a:t>
            </a:r>
            <a:r>
              <a:rPr lang="en-US" altLang="zh-TW" b="0" i="0" dirty="0">
                <a:effectLst/>
                <a:latin typeface="Consolas" panose="020B0609020204030204" pitchFamily="49" charset="0"/>
              </a:rPr>
              <a:t>has answer </a:t>
            </a:r>
            <a:r>
              <a:rPr lang="en-US" altLang="zh-TW" b="0" i="0" dirty="0" err="1">
                <a:effectLst/>
                <a:latin typeface="Consolas" panose="020B0609020204030204" pitchFamily="49" charset="0"/>
              </a:rPr>
              <a:t>probabiliy</a:t>
            </a:r>
            <a:r>
              <a:rPr lang="en-US" altLang="zh-TW" b="0" i="0" dirty="0">
                <a:effectLst/>
                <a:latin typeface="Consolas" panose="020B0609020204030204" pitchFamily="49" charset="0"/>
              </a:rPr>
              <a:t>: 0.2510) </a:t>
            </a:r>
          </a:p>
          <a:p>
            <a:r>
              <a:rPr lang="en-US" altLang="zh-TW" dirty="0"/>
              <a:t> Vanilla: </a:t>
            </a:r>
            <a:r>
              <a:rPr lang="en-US" altLang="zh-TW" dirty="0">
                <a:solidFill>
                  <a:schemeClr val="accent6">
                    <a:lumMod val="75000"/>
                  </a:schemeClr>
                </a:solidFill>
              </a:rPr>
              <a:t>NO ANSWER</a:t>
            </a:r>
            <a:r>
              <a:rPr lang="en-US" altLang="zh-TW" dirty="0">
                <a:solidFill>
                  <a:schemeClr val="accent6">
                    <a:lumMod val="75000"/>
                  </a:schemeClr>
                </a:solidFill>
                <a:latin typeface="Consolas" panose="020B0609020204030204" pitchFamily="49" charset="0"/>
              </a:rPr>
              <a:t> </a:t>
            </a:r>
            <a:r>
              <a:rPr lang="en-US" altLang="zh-TW" dirty="0">
                <a:latin typeface="Consolas" panose="020B0609020204030204" pitchFamily="49" charset="0"/>
              </a:rPr>
              <a:t>(</a:t>
            </a:r>
            <a:r>
              <a:rPr lang="en-US" altLang="zh-TW" b="0" i="0" dirty="0">
                <a:effectLst/>
                <a:latin typeface="Consolas" panose="020B0609020204030204" pitchFamily="49" charset="0"/>
              </a:rPr>
              <a:t>has answer </a:t>
            </a:r>
            <a:r>
              <a:rPr lang="en-US" altLang="zh-TW" b="0" i="0" dirty="0" err="1">
                <a:effectLst/>
                <a:latin typeface="Consolas" panose="020B0609020204030204" pitchFamily="49" charset="0"/>
              </a:rPr>
              <a:t>probabiliy</a:t>
            </a:r>
            <a:r>
              <a:rPr lang="en-US" altLang="zh-TW" b="0" i="0" dirty="0">
                <a:effectLst/>
                <a:latin typeface="Consolas" panose="020B0609020204030204" pitchFamily="49" charset="0"/>
              </a:rPr>
              <a:t>: 0.2100)</a:t>
            </a:r>
            <a:r>
              <a:rPr lang="en-US" altLang="zh-TW" dirty="0">
                <a:solidFill>
                  <a:schemeClr val="accent6">
                    <a:lumMod val="75000"/>
                  </a:schemeClr>
                </a:solidFill>
                <a:latin typeface="Consolas" panose="020B0609020204030204" pitchFamily="49" charset="0"/>
              </a:rPr>
              <a:t>       </a:t>
            </a:r>
            <a:endParaRPr lang="zh-TW" altLang="en-US" dirty="0">
              <a:solidFill>
                <a:schemeClr val="accent6">
                  <a:lumMod val="75000"/>
                </a:schemeClr>
              </a:solidFill>
            </a:endParaRPr>
          </a:p>
        </p:txBody>
      </p:sp>
      <p:sp>
        <p:nvSpPr>
          <p:cNvPr id="7" name="文字方塊 6">
            <a:extLst>
              <a:ext uri="{FF2B5EF4-FFF2-40B4-BE49-F238E27FC236}">
                <a16:creationId xmlns:a16="http://schemas.microsoft.com/office/drawing/2014/main" id="{A6D38951-2094-C288-2705-0E106A9FB72C}"/>
              </a:ext>
            </a:extLst>
          </p:cNvPr>
          <p:cNvSpPr txBox="1"/>
          <p:nvPr/>
        </p:nvSpPr>
        <p:spPr>
          <a:xfrm>
            <a:off x="1358553" y="4797940"/>
            <a:ext cx="8966547" cy="1015663"/>
          </a:xfrm>
          <a:prstGeom prst="rect">
            <a:avLst/>
          </a:prstGeom>
          <a:noFill/>
        </p:spPr>
        <p:txBody>
          <a:bodyPr wrap="square">
            <a:spAutoFit/>
          </a:bodyPr>
          <a:lstStyle/>
          <a:p>
            <a:r>
              <a:rPr lang="en-US" altLang="zh-TW" sz="2000" dirty="0"/>
              <a:t>This is too hard for</a:t>
            </a:r>
            <a:r>
              <a:rPr lang="zh-TW" altLang="en-US" sz="2000" dirty="0"/>
              <a:t> </a:t>
            </a:r>
            <a:r>
              <a:rPr lang="en-US" altLang="zh-TW" sz="2000" dirty="0"/>
              <a:t>the model to classify, if we want to improve the model’s ability to output the correct answer, we can consider employing a more powerful pre-trained model or training MTL utilizing a larger dataset. </a:t>
            </a:r>
            <a:endParaRPr lang="zh-TW" altLang="en-US" sz="2000" dirty="0"/>
          </a:p>
        </p:txBody>
      </p:sp>
    </p:spTree>
    <p:extLst>
      <p:ext uri="{BB962C8B-B14F-4D97-AF65-F5344CB8AC3E}">
        <p14:creationId xmlns:p14="http://schemas.microsoft.com/office/powerpoint/2010/main" val="324951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1633FB-98C9-5048-6843-B29808E67307}"/>
              </a:ext>
            </a:extLst>
          </p:cNvPr>
          <p:cNvSpPr/>
          <p:nvPr/>
        </p:nvSpPr>
        <p:spPr>
          <a:xfrm>
            <a:off x="1371600" y="1943100"/>
            <a:ext cx="9749119" cy="3809999"/>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7C48AF20-8F56-DCEB-0B6D-4A4BDAE737E6}"/>
              </a:ext>
            </a:extLst>
          </p:cNvPr>
          <p:cNvSpPr>
            <a:spLocks noGrp="1"/>
          </p:cNvSpPr>
          <p:nvPr>
            <p:ph type="title"/>
          </p:nvPr>
        </p:nvSpPr>
        <p:spPr>
          <a:xfrm>
            <a:off x="1371600" y="990600"/>
            <a:ext cx="3124200" cy="781050"/>
          </a:xfrm>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7392694C-E981-D6C7-DAFF-8B05FD8BF752}"/>
              </a:ext>
            </a:extLst>
          </p:cNvPr>
          <p:cNvSpPr>
            <a:spLocks noGrp="1"/>
          </p:cNvSpPr>
          <p:nvPr>
            <p:ph idx="1"/>
          </p:nvPr>
        </p:nvSpPr>
        <p:spPr>
          <a:xfrm>
            <a:off x="1445559" y="2171700"/>
            <a:ext cx="9601200" cy="3581400"/>
          </a:xfrm>
        </p:spPr>
        <p:txBody>
          <a:bodyPr/>
          <a:lstStyle/>
          <a:p>
            <a:pPr marL="0" indent="0">
              <a:buNone/>
            </a:pPr>
            <a:r>
              <a:rPr lang="en-US" altLang="zh-TW" dirty="0"/>
              <a:t>	In comparing the use of self-attention for multitasking in Squad 2.0 tasks with the absence of self-attention and multitasking, we observed a notable difference.</a:t>
            </a:r>
          </a:p>
          <a:p>
            <a:pPr marL="0" indent="0">
              <a:buNone/>
            </a:pPr>
            <a:r>
              <a:rPr lang="en-US" altLang="zh-TW" dirty="0"/>
              <a:t> 	Specifically, the accuracy of the answerable and unanswerable questions in Squad 2.0 showed an increasing trend with each epoch in the former method, while the latter method exhibited a decrease or fluctuation in the accuracy of unanswerable questions.</a:t>
            </a:r>
          </a:p>
          <a:p>
            <a:pPr marL="0" indent="0">
              <a:buNone/>
            </a:pPr>
            <a:r>
              <a:rPr lang="en-US" altLang="zh-TW" dirty="0"/>
              <a:t>	This suggests that the presence of self-attention and multitasking in the model enhances the performance of the Squad 2.0 tasks, particularly in the classification between answerable and unanswerable questions, emphasizing the importance of the [CLS] token.</a:t>
            </a:r>
            <a:endParaRPr lang="zh-TW" altLang="en-US" dirty="0"/>
          </a:p>
        </p:txBody>
      </p:sp>
    </p:spTree>
    <p:extLst>
      <p:ext uri="{BB962C8B-B14F-4D97-AF65-F5344CB8AC3E}">
        <p14:creationId xmlns:p14="http://schemas.microsoft.com/office/powerpoint/2010/main" val="107726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AE33C87-CAD7-861F-CE7A-3F8BD8D64A3C}"/>
              </a:ext>
            </a:extLst>
          </p:cNvPr>
          <p:cNvSpPr>
            <a:spLocks noGrp="1"/>
          </p:cNvSpPr>
          <p:nvPr>
            <p:ph idx="1"/>
          </p:nvPr>
        </p:nvSpPr>
        <p:spPr>
          <a:xfrm>
            <a:off x="1295400" y="1010920"/>
            <a:ext cx="9601200" cy="5521960"/>
          </a:xfrm>
        </p:spPr>
        <p:txBody>
          <a:bodyPr/>
          <a:lstStyle/>
          <a:p>
            <a:pPr marL="0" indent="0">
              <a:buNone/>
            </a:pPr>
            <a:r>
              <a:rPr lang="en-US" altLang="zh-TW" dirty="0"/>
              <a:t>[1] WENDY LEHNER. Human and Computational  Question Answering*. Yale University.                 1977</a:t>
            </a:r>
          </a:p>
          <a:p>
            <a:pPr marL="0" indent="0">
              <a:buNone/>
            </a:pPr>
            <a:r>
              <a:rPr lang="en-US" altLang="zh-TW" dirty="0"/>
              <a:t>[2] Jacob Devlin, Ming-Wei Chang, Kenton Lee, and Kristina Toutanova. Bert: Pre-training of deep bidirectional transformers for language understanding.</a:t>
            </a:r>
            <a:r>
              <a:rPr lang="zh-TW" altLang="en-US" dirty="0"/>
              <a:t> </a:t>
            </a:r>
            <a:r>
              <a:rPr lang="en-US" altLang="zh-TW" dirty="0"/>
              <a:t>2018</a:t>
            </a:r>
          </a:p>
          <a:p>
            <a:pPr marL="0" indent="0">
              <a:buNone/>
            </a:pPr>
            <a:r>
              <a:rPr lang="en-US" altLang="zh-TW" dirty="0"/>
              <a:t>[3] Jacob Devlin, Ming-Wei Chang, Kenton Lee, and Kristina Toutanova. Bert: Pre-training of deep bidirectional transformers for language understanding. 2018</a:t>
            </a:r>
          </a:p>
          <a:p>
            <a:pPr marL="0" indent="0">
              <a:buNone/>
            </a:pPr>
            <a:r>
              <a:rPr lang="en-US" altLang="zh-TW" dirty="0"/>
              <a:t>[4] </a:t>
            </a:r>
            <a:r>
              <a:rPr lang="en-US" altLang="zh-TW" dirty="0" err="1"/>
              <a:t>Yuanjun</a:t>
            </a:r>
            <a:r>
              <a:rPr lang="en-US" altLang="zh-TW" dirty="0"/>
              <a:t> Li, </a:t>
            </a:r>
            <a:r>
              <a:rPr lang="en-US" altLang="zh-TW" dirty="0" err="1"/>
              <a:t>Yuzhu</a:t>
            </a:r>
            <a:r>
              <a:rPr lang="en-US" altLang="zh-TW" dirty="0"/>
              <a:t> Zhang. Question Answering on </a:t>
            </a:r>
            <a:r>
              <a:rPr lang="en-US" altLang="zh-TW" dirty="0" err="1"/>
              <a:t>SQuAD</a:t>
            </a:r>
            <a:r>
              <a:rPr lang="en-US" altLang="zh-TW" dirty="0"/>
              <a:t> 2.0 Dataset. </a:t>
            </a:r>
          </a:p>
          <a:p>
            <a:pPr marL="0" indent="0">
              <a:buNone/>
            </a:pPr>
            <a:r>
              <a:rPr lang="en-US" altLang="zh-TW" dirty="0"/>
              <a:t>[5] Orion Weller*, Kevin Seppi, Matt Gardner. When to Use Multi-Task Learning vs Intermediate Fine-Tuning for Pre-Trained Encoder Transfer Learning. 2022</a:t>
            </a:r>
          </a:p>
          <a:p>
            <a:pPr marL="0" indent="0">
              <a:buNone/>
            </a:pPr>
            <a:r>
              <a:rPr lang="en-US" altLang="zh-TW" dirty="0"/>
              <a:t>[6] </a:t>
            </a:r>
            <a:r>
              <a:rPr lang="en-US" altLang="zh-TW" i="0" strike="noStrike" dirty="0">
                <a:solidFill>
                  <a:schemeClr val="tx1"/>
                </a:solidFill>
                <a:effectLst/>
                <a:latin typeface="Lucida Grande"/>
              </a:rPr>
              <a:t>Ashish Vaswani, Noam </a:t>
            </a:r>
            <a:r>
              <a:rPr lang="en-US" altLang="zh-TW" i="0" strike="noStrike" dirty="0" err="1">
                <a:solidFill>
                  <a:schemeClr val="tx1"/>
                </a:solidFill>
                <a:effectLst/>
                <a:latin typeface="Lucida Grande"/>
              </a:rPr>
              <a:t>Shazeer</a:t>
            </a:r>
            <a:r>
              <a:rPr lang="en-US" altLang="zh-TW" i="0" strike="noStrike" dirty="0">
                <a:solidFill>
                  <a:schemeClr val="tx1"/>
                </a:solidFill>
                <a:effectLst/>
                <a:latin typeface="Lucida Grande"/>
              </a:rPr>
              <a:t>, Niki Parmar, Jakob </a:t>
            </a:r>
            <a:r>
              <a:rPr lang="en-US" altLang="zh-TW" i="0" strike="noStrike" dirty="0" err="1">
                <a:solidFill>
                  <a:schemeClr val="tx1"/>
                </a:solidFill>
                <a:effectLst/>
                <a:latin typeface="Lucida Grande"/>
              </a:rPr>
              <a:t>Uszkoreit</a:t>
            </a:r>
            <a:r>
              <a:rPr lang="en-US" altLang="zh-TW" i="0" strike="noStrike" dirty="0">
                <a:solidFill>
                  <a:schemeClr val="tx1"/>
                </a:solidFill>
                <a:effectLst/>
                <a:latin typeface="Lucida Grande"/>
              </a:rPr>
              <a:t>, </a:t>
            </a:r>
            <a:r>
              <a:rPr lang="en-US" altLang="zh-TW" i="0" strike="noStrike" dirty="0" err="1">
                <a:solidFill>
                  <a:schemeClr val="tx1"/>
                </a:solidFill>
                <a:effectLst/>
                <a:latin typeface="Lucida Grande"/>
              </a:rPr>
              <a:t>Llion</a:t>
            </a:r>
            <a:r>
              <a:rPr lang="en-US" altLang="zh-TW" i="0" strike="noStrike" dirty="0">
                <a:solidFill>
                  <a:schemeClr val="tx1"/>
                </a:solidFill>
                <a:effectLst/>
                <a:latin typeface="Lucida Grande"/>
              </a:rPr>
              <a:t> Jones, Aidan N. Gomez, Lukasz Kaiser, </a:t>
            </a:r>
            <a:r>
              <a:rPr lang="en-US" altLang="zh-TW" i="0" strike="noStrike" dirty="0" err="1">
                <a:solidFill>
                  <a:schemeClr val="tx1"/>
                </a:solidFill>
                <a:effectLst/>
                <a:latin typeface="Lucida Grande"/>
              </a:rPr>
              <a:t>Illia</a:t>
            </a:r>
            <a:r>
              <a:rPr lang="en-US" altLang="zh-TW" i="0" strike="noStrike" dirty="0">
                <a:solidFill>
                  <a:schemeClr val="tx1"/>
                </a:solidFill>
                <a:effectLst/>
                <a:latin typeface="Lucida Grande"/>
              </a:rPr>
              <a:t> </a:t>
            </a:r>
            <a:r>
              <a:rPr lang="en-US" altLang="zh-TW" i="0" strike="noStrike" dirty="0" err="1">
                <a:solidFill>
                  <a:schemeClr val="tx1"/>
                </a:solidFill>
                <a:effectLst/>
                <a:latin typeface="Lucida Grande"/>
              </a:rPr>
              <a:t>Polosukhin</a:t>
            </a:r>
            <a:r>
              <a:rPr lang="en-US" altLang="zh-TW" i="0" strike="noStrike" dirty="0">
                <a:solidFill>
                  <a:schemeClr val="tx1"/>
                </a:solidFill>
                <a:effectLst/>
                <a:latin typeface="Lucida Grande"/>
              </a:rPr>
              <a:t>. Attention Is All You Need</a:t>
            </a:r>
            <a:r>
              <a:rPr lang="en-US" altLang="zh-TW" i="0" dirty="0">
                <a:solidFill>
                  <a:srgbClr val="000000"/>
                </a:solidFill>
                <a:effectLst/>
                <a:latin typeface="Lucida Grande"/>
              </a:rPr>
              <a:t>. 2017</a:t>
            </a:r>
          </a:p>
          <a:p>
            <a:pPr marL="0" indent="0">
              <a:buNone/>
            </a:pPr>
            <a:r>
              <a:rPr lang="en-US" altLang="zh-TW" i="0" dirty="0">
                <a:solidFill>
                  <a:srgbClr val="000000"/>
                </a:solidFill>
                <a:effectLst/>
                <a:latin typeface="Lucida Grande"/>
              </a:rPr>
              <a:t>[7] </a:t>
            </a:r>
            <a:r>
              <a:rPr lang="en-US" altLang="zh-TW" dirty="0"/>
              <a:t>Pranav </a:t>
            </a:r>
            <a:r>
              <a:rPr lang="en-US" altLang="zh-TW" dirty="0" err="1"/>
              <a:t>Rajpurkar</a:t>
            </a:r>
            <a:r>
              <a:rPr lang="en-US" altLang="zh-TW" dirty="0"/>
              <a:t>, Jian Zhang, Konstantin </a:t>
            </a:r>
            <a:r>
              <a:rPr lang="en-US" altLang="zh-TW" dirty="0" err="1"/>
              <a:t>Lopyrev</a:t>
            </a:r>
            <a:r>
              <a:rPr lang="en-US" altLang="zh-TW" dirty="0"/>
              <a:t>, Percy Liang. </a:t>
            </a:r>
            <a:r>
              <a:rPr lang="en-US" altLang="zh-TW" dirty="0" err="1"/>
              <a:t>SQuAD</a:t>
            </a:r>
            <a:r>
              <a:rPr lang="en-US" altLang="zh-TW" dirty="0"/>
              <a:t>: 100,000+ Questions for Machine Comprehension of Text</a:t>
            </a:r>
          </a:p>
          <a:p>
            <a:pPr marL="0" indent="0">
              <a:buNone/>
            </a:pPr>
            <a:r>
              <a:rPr lang="en-US" altLang="zh-TW" i="0" dirty="0">
                <a:solidFill>
                  <a:srgbClr val="000000"/>
                </a:solidFill>
                <a:effectLst/>
                <a:latin typeface="Lucida Grande"/>
              </a:rPr>
              <a:t>[8]</a:t>
            </a:r>
            <a:r>
              <a:rPr lang="en-US" altLang="zh-TW" dirty="0"/>
              <a:t> </a:t>
            </a:r>
            <a:r>
              <a:rPr lang="en-US" altLang="zh-TW" dirty="0" err="1"/>
              <a:t>Shijie</a:t>
            </a:r>
            <a:r>
              <a:rPr lang="en-US" altLang="zh-TW" dirty="0"/>
              <a:t> Chen, Yu Zhang, </a:t>
            </a:r>
            <a:r>
              <a:rPr lang="en-US" altLang="zh-TW" dirty="0" err="1"/>
              <a:t>Qiang</a:t>
            </a:r>
            <a:r>
              <a:rPr lang="en-US" altLang="zh-TW" dirty="0"/>
              <a:t> Yang. Multi-Task Learning in Natural Language Processing: An Overview.</a:t>
            </a:r>
            <a:r>
              <a:rPr lang="zh-TW" altLang="en-US" dirty="0"/>
              <a:t> </a:t>
            </a:r>
            <a:r>
              <a:rPr lang="en-US" altLang="zh-TW" dirty="0"/>
              <a:t>2021</a:t>
            </a:r>
          </a:p>
          <a:p>
            <a:pPr marL="0" indent="0">
              <a:buNone/>
            </a:pPr>
            <a:endParaRPr lang="en-US" altLang="zh-TW" i="0" dirty="0">
              <a:solidFill>
                <a:srgbClr val="000000"/>
              </a:solidFill>
              <a:effectLst/>
              <a:latin typeface="Lucida Grande"/>
            </a:endParaRPr>
          </a:p>
        </p:txBody>
      </p:sp>
      <p:sp>
        <p:nvSpPr>
          <p:cNvPr id="5" name="標題 1">
            <a:extLst>
              <a:ext uri="{FF2B5EF4-FFF2-40B4-BE49-F238E27FC236}">
                <a16:creationId xmlns:a16="http://schemas.microsoft.com/office/drawing/2014/main" id="{BCDDC179-9437-9A15-A99A-1591E5598A7F}"/>
              </a:ext>
            </a:extLst>
          </p:cNvPr>
          <p:cNvSpPr>
            <a:spLocks noGrp="1"/>
          </p:cNvSpPr>
          <p:nvPr>
            <p:ph type="title"/>
          </p:nvPr>
        </p:nvSpPr>
        <p:spPr>
          <a:xfrm>
            <a:off x="1295400" y="220345"/>
            <a:ext cx="2466975" cy="675005"/>
          </a:xfrm>
        </p:spPr>
        <p:txBody>
          <a:bodyPr>
            <a:normAutofit fontScale="90000"/>
          </a:bodyPr>
          <a:lstStyle/>
          <a:p>
            <a:r>
              <a:rPr lang="en-US" altLang="zh-TW" dirty="0"/>
              <a:t>Reference</a:t>
            </a:r>
            <a:endParaRPr lang="zh-TW" altLang="en-US" dirty="0"/>
          </a:p>
        </p:txBody>
      </p:sp>
    </p:spTree>
    <p:extLst>
      <p:ext uri="{BB962C8B-B14F-4D97-AF65-F5344CB8AC3E}">
        <p14:creationId xmlns:p14="http://schemas.microsoft.com/office/powerpoint/2010/main" val="320108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6EDF05B7-2613-E5D0-82AA-62EC356E0D05}"/>
              </a:ext>
            </a:extLst>
          </p:cNvPr>
          <p:cNvSpPr/>
          <p:nvPr/>
        </p:nvSpPr>
        <p:spPr>
          <a:xfrm>
            <a:off x="1073791" y="2357306"/>
            <a:ext cx="10528183" cy="3548544"/>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409922"/>
            <a:ext cx="9601200" cy="722592"/>
          </a:xfrm>
        </p:spPr>
        <p:txBody>
          <a:bodyPr>
            <a:normAutofit/>
          </a:bodyPr>
          <a:lstStyle/>
          <a:p>
            <a:r>
              <a:rPr lang="en-US" altLang="zh-TW" sz="4000" dirty="0"/>
              <a:t>Introduction</a:t>
            </a:r>
            <a:endParaRPr lang="zh-TW" altLang="en-US" sz="4000" dirty="0"/>
          </a:p>
        </p:txBody>
      </p:sp>
      <p:sp>
        <p:nvSpPr>
          <p:cNvPr id="3" name="內容版面配置區 2">
            <a:extLst>
              <a:ext uri="{FF2B5EF4-FFF2-40B4-BE49-F238E27FC236}">
                <a16:creationId xmlns:a16="http://schemas.microsoft.com/office/drawing/2014/main" id="{2C983A71-8331-6A64-5D6A-E18089B0DE2B}"/>
              </a:ext>
            </a:extLst>
          </p:cNvPr>
          <p:cNvSpPr>
            <a:spLocks noGrp="1"/>
          </p:cNvSpPr>
          <p:nvPr>
            <p:ph idx="1"/>
          </p:nvPr>
        </p:nvSpPr>
        <p:spPr>
          <a:xfrm>
            <a:off x="1098734" y="2261972"/>
            <a:ext cx="10388594" cy="3816991"/>
          </a:xfrm>
        </p:spPr>
        <p:txBody>
          <a:bodyPr>
            <a:normAutofit lnSpcReduction="10000"/>
          </a:bodyPr>
          <a:lstStyle/>
          <a:p>
            <a:pPr marL="0" indent="0">
              <a:buNone/>
            </a:pPr>
            <a:endParaRPr lang="en-US" altLang="zh-TW" sz="1050" dirty="0"/>
          </a:p>
          <a:p>
            <a:pPr marL="0" indent="0">
              <a:buNone/>
            </a:pPr>
            <a:r>
              <a:rPr lang="en-US" altLang="zh-TW" b="0" i="0" dirty="0">
                <a:solidFill>
                  <a:srgbClr val="374151"/>
                </a:solidFill>
                <a:effectLst/>
                <a:latin typeface="Söhne"/>
              </a:rPr>
              <a:t>Decades ago, machine reading comprehension posed a significant challenge. However, in 2018, BERT[2] was introduced and revolutionized the field, becoming the state-of-the-art model in various tasks, including QA-retrieval.</a:t>
            </a:r>
            <a:endParaRPr lang="en-US" altLang="zh-TW" sz="600" dirty="0"/>
          </a:p>
          <a:p>
            <a:pPr marL="0" indent="0">
              <a:buNone/>
            </a:pPr>
            <a:r>
              <a:rPr lang="en-US" altLang="zh-TW" b="0" i="0" dirty="0">
                <a:solidFill>
                  <a:srgbClr val="374151"/>
                </a:solidFill>
                <a:effectLst/>
                <a:latin typeface="Söhne"/>
              </a:rPr>
              <a:t>Prior to the emergence of BERT, there were already several models designed for QA-retrieval, such as </a:t>
            </a:r>
            <a:r>
              <a:rPr lang="en-US" altLang="zh-TW" b="0" i="0" dirty="0" err="1">
                <a:solidFill>
                  <a:srgbClr val="374151"/>
                </a:solidFill>
                <a:effectLst/>
                <a:latin typeface="Söhne"/>
              </a:rPr>
              <a:t>BiDAF</a:t>
            </a:r>
            <a:r>
              <a:rPr lang="en-US" altLang="zh-TW" b="0" i="0" dirty="0">
                <a:solidFill>
                  <a:srgbClr val="374151"/>
                </a:solidFill>
                <a:effectLst/>
                <a:latin typeface="Söhne"/>
              </a:rPr>
              <a:t>[3], which was a significant milestone in the development of QA systems introduced in 2016.</a:t>
            </a:r>
            <a:endParaRPr lang="en-US" altLang="zh-TW" sz="600" i="0" dirty="0">
              <a:solidFill>
                <a:srgbClr val="374151"/>
              </a:solidFill>
              <a:effectLst/>
              <a:latin typeface="+mj-lt"/>
            </a:endParaRPr>
          </a:p>
          <a:p>
            <a:pPr marL="0" indent="0">
              <a:buNone/>
            </a:pPr>
            <a:r>
              <a:rPr lang="en-US" altLang="zh-TW" b="0" i="0" dirty="0">
                <a:solidFill>
                  <a:srgbClr val="374151"/>
                </a:solidFill>
                <a:effectLst/>
                <a:latin typeface="Söhne"/>
              </a:rPr>
              <a:t>In our approach, we refer to the paper "Question Answering on </a:t>
            </a:r>
            <a:r>
              <a:rPr lang="en-US" altLang="zh-TW" b="0" i="0" dirty="0" err="1">
                <a:solidFill>
                  <a:srgbClr val="374151"/>
                </a:solidFill>
                <a:effectLst/>
                <a:latin typeface="Söhne"/>
              </a:rPr>
              <a:t>SQuAD</a:t>
            </a:r>
            <a:r>
              <a:rPr lang="en-US" altLang="zh-TW" b="0" i="0" dirty="0">
                <a:solidFill>
                  <a:srgbClr val="374151"/>
                </a:solidFill>
                <a:effectLst/>
                <a:latin typeface="Söhne"/>
              </a:rPr>
              <a:t> 2.0 Dataset"[4], which proposes three model structures based on BERT embeddings and compares their performance with </a:t>
            </a:r>
            <a:r>
              <a:rPr lang="en-US" altLang="zh-TW" b="0" i="0" dirty="0" err="1">
                <a:solidFill>
                  <a:srgbClr val="374151"/>
                </a:solidFill>
                <a:effectLst/>
                <a:latin typeface="Söhne"/>
              </a:rPr>
              <a:t>BiDAF</a:t>
            </a:r>
            <a:r>
              <a:rPr lang="en-US" altLang="zh-TW" b="0" i="0" dirty="0">
                <a:solidFill>
                  <a:srgbClr val="374151"/>
                </a:solidFill>
                <a:effectLst/>
                <a:latin typeface="Söhne"/>
              </a:rPr>
              <a:t>. We adopt this reference to design our Multi-Task Learning structure, aiming to enhance the model's ability to classify whether the context contains the answer to a given question.</a:t>
            </a:r>
            <a:endParaRPr lang="en-US" altLang="zh-TW" sz="2400" dirty="0"/>
          </a:p>
        </p:txBody>
      </p:sp>
      <p:sp>
        <p:nvSpPr>
          <p:cNvPr id="9" name="文字方塊 8">
            <a:extLst>
              <a:ext uri="{FF2B5EF4-FFF2-40B4-BE49-F238E27FC236}">
                <a16:creationId xmlns:a16="http://schemas.microsoft.com/office/drawing/2014/main" id="{663F1891-2E8F-3C26-3842-A440970CA8C0}"/>
              </a:ext>
            </a:extLst>
          </p:cNvPr>
          <p:cNvSpPr txBox="1"/>
          <p:nvPr/>
        </p:nvSpPr>
        <p:spPr>
          <a:xfrm>
            <a:off x="1098735" y="1734607"/>
            <a:ext cx="6102990" cy="461665"/>
          </a:xfrm>
          <a:prstGeom prst="rect">
            <a:avLst/>
          </a:prstGeom>
          <a:noFill/>
        </p:spPr>
        <p:txBody>
          <a:bodyPr wrap="square">
            <a:spAutoFit/>
          </a:bodyPr>
          <a:lstStyle/>
          <a:p>
            <a:pPr marL="0" indent="0">
              <a:buNone/>
            </a:pPr>
            <a:r>
              <a:rPr lang="en-US" altLang="zh-TW" sz="2400" dirty="0"/>
              <a:t>1.1 Outline</a:t>
            </a:r>
            <a:r>
              <a:rPr lang="zh-TW" altLang="en-US" sz="2400" dirty="0"/>
              <a:t> </a:t>
            </a:r>
            <a:r>
              <a:rPr lang="en-US" altLang="zh-TW" sz="2400" dirty="0"/>
              <a:t>and history</a:t>
            </a:r>
          </a:p>
        </p:txBody>
      </p:sp>
    </p:spTree>
    <p:extLst>
      <p:ext uri="{BB962C8B-B14F-4D97-AF65-F5344CB8AC3E}">
        <p14:creationId xmlns:p14="http://schemas.microsoft.com/office/powerpoint/2010/main" val="310653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21B3E35-40FA-6FA0-4EEC-23B418A1540B}"/>
              </a:ext>
            </a:extLst>
          </p:cNvPr>
          <p:cNvSpPr/>
          <p:nvPr/>
        </p:nvSpPr>
        <p:spPr>
          <a:xfrm>
            <a:off x="1224794" y="3506598"/>
            <a:ext cx="6207620" cy="1350628"/>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408909"/>
            <a:ext cx="9601200" cy="689036"/>
          </a:xfrm>
        </p:spPr>
        <p:txBody>
          <a:bodyPr>
            <a:normAutofit/>
          </a:bodyPr>
          <a:lstStyle/>
          <a:p>
            <a:r>
              <a:rPr lang="en-US" altLang="zh-TW" sz="4000" dirty="0"/>
              <a:t>Introduction</a:t>
            </a:r>
            <a:endParaRPr lang="zh-TW" altLang="en-US" sz="4000" dirty="0"/>
          </a:p>
        </p:txBody>
      </p:sp>
      <p:sp>
        <p:nvSpPr>
          <p:cNvPr id="4" name="文字方塊 3">
            <a:extLst>
              <a:ext uri="{FF2B5EF4-FFF2-40B4-BE49-F238E27FC236}">
                <a16:creationId xmlns:a16="http://schemas.microsoft.com/office/drawing/2014/main" id="{4C34515C-8AAD-0D18-DE4F-F473D0C8C066}"/>
              </a:ext>
            </a:extLst>
          </p:cNvPr>
          <p:cNvSpPr txBox="1"/>
          <p:nvPr/>
        </p:nvSpPr>
        <p:spPr>
          <a:xfrm>
            <a:off x="1295400" y="2833145"/>
            <a:ext cx="6094602" cy="2108269"/>
          </a:xfrm>
          <a:prstGeom prst="rect">
            <a:avLst/>
          </a:prstGeom>
          <a:noFill/>
        </p:spPr>
        <p:txBody>
          <a:bodyPr wrap="square">
            <a:spAutoFit/>
          </a:bodyPr>
          <a:lstStyle/>
          <a:p>
            <a:r>
              <a:rPr lang="en-US" altLang="zh-TW" sz="2400" dirty="0"/>
              <a:t>1.2 Question answering retrieval</a:t>
            </a:r>
          </a:p>
          <a:p>
            <a:endParaRPr lang="en-US" altLang="zh-TW" sz="2000" dirty="0"/>
          </a:p>
          <a:p>
            <a:endParaRPr lang="en-US" altLang="zh-TW" sz="900" dirty="0"/>
          </a:p>
          <a:p>
            <a:r>
              <a:rPr lang="en-US" altLang="zh-TW" sz="2000" dirty="0"/>
              <a:t>Given the context and question, </a:t>
            </a:r>
          </a:p>
          <a:p>
            <a:r>
              <a:rPr lang="en-US" altLang="zh-TW" sz="2000" dirty="0"/>
              <a:t>then retrieve the relevant answer for the question from the context.</a:t>
            </a:r>
          </a:p>
          <a:p>
            <a:endParaRPr lang="zh-TW" altLang="en-US" dirty="0"/>
          </a:p>
        </p:txBody>
      </p:sp>
      <p:pic>
        <p:nvPicPr>
          <p:cNvPr id="12" name="圖片 11">
            <a:extLst>
              <a:ext uri="{FF2B5EF4-FFF2-40B4-BE49-F238E27FC236}">
                <a16:creationId xmlns:a16="http://schemas.microsoft.com/office/drawing/2014/main" id="{77F71EBE-F6E0-84CD-14E1-B1F7EC9D90C7}"/>
              </a:ext>
            </a:extLst>
          </p:cNvPr>
          <p:cNvPicPr>
            <a:picLocks noChangeAspect="1"/>
          </p:cNvPicPr>
          <p:nvPr/>
        </p:nvPicPr>
        <p:blipFill>
          <a:blip r:embed="rId2"/>
          <a:stretch>
            <a:fillRect/>
          </a:stretch>
        </p:blipFill>
        <p:spPr>
          <a:xfrm>
            <a:off x="7734650" y="1709914"/>
            <a:ext cx="4136568" cy="3915755"/>
          </a:xfrm>
          <a:prstGeom prst="rect">
            <a:avLst/>
          </a:prstGeom>
        </p:spPr>
      </p:pic>
      <p:sp>
        <p:nvSpPr>
          <p:cNvPr id="14" name="文字方塊 13">
            <a:extLst>
              <a:ext uri="{FF2B5EF4-FFF2-40B4-BE49-F238E27FC236}">
                <a16:creationId xmlns:a16="http://schemas.microsoft.com/office/drawing/2014/main" id="{F13467BE-35CA-0668-CAD1-2EA9456FE00F}"/>
              </a:ext>
            </a:extLst>
          </p:cNvPr>
          <p:cNvSpPr txBox="1"/>
          <p:nvPr/>
        </p:nvSpPr>
        <p:spPr>
          <a:xfrm>
            <a:off x="7717872" y="5625669"/>
            <a:ext cx="4455582" cy="307777"/>
          </a:xfrm>
          <a:prstGeom prst="rect">
            <a:avLst/>
          </a:prstGeom>
          <a:noFill/>
        </p:spPr>
        <p:txBody>
          <a:bodyPr wrap="square">
            <a:spAutoFit/>
          </a:bodyPr>
          <a:lstStyle/>
          <a:p>
            <a:r>
              <a:rPr lang="en-US" altLang="zh-TW" sz="1400" dirty="0"/>
              <a:t>Fig2, the example of QA-retrieval [7]</a:t>
            </a:r>
          </a:p>
        </p:txBody>
      </p:sp>
    </p:spTree>
    <p:extLst>
      <p:ext uri="{BB962C8B-B14F-4D97-AF65-F5344CB8AC3E}">
        <p14:creationId xmlns:p14="http://schemas.microsoft.com/office/powerpoint/2010/main" val="212366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02D4D2-36BF-AB36-06DB-DC1BF38E2069}"/>
              </a:ext>
            </a:extLst>
          </p:cNvPr>
          <p:cNvSpPr/>
          <p:nvPr/>
        </p:nvSpPr>
        <p:spPr>
          <a:xfrm>
            <a:off x="1216404" y="3531765"/>
            <a:ext cx="6308520" cy="1644242"/>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409922"/>
            <a:ext cx="9601200" cy="689036"/>
          </a:xfrm>
        </p:spPr>
        <p:txBody>
          <a:bodyPr>
            <a:normAutofit/>
          </a:bodyPr>
          <a:lstStyle/>
          <a:p>
            <a:r>
              <a:rPr lang="en-US" altLang="zh-TW" sz="4000" dirty="0"/>
              <a:t>Introduction</a:t>
            </a:r>
            <a:endParaRPr lang="zh-TW" altLang="en-US" sz="4000" dirty="0"/>
          </a:p>
        </p:txBody>
      </p:sp>
      <p:sp>
        <p:nvSpPr>
          <p:cNvPr id="10" name="文字方塊 9">
            <a:extLst>
              <a:ext uri="{FF2B5EF4-FFF2-40B4-BE49-F238E27FC236}">
                <a16:creationId xmlns:a16="http://schemas.microsoft.com/office/drawing/2014/main" id="{22E5122F-6407-3664-45D3-4A78189B76BB}"/>
              </a:ext>
            </a:extLst>
          </p:cNvPr>
          <p:cNvSpPr txBox="1"/>
          <p:nvPr/>
        </p:nvSpPr>
        <p:spPr>
          <a:xfrm>
            <a:off x="1295400" y="2826003"/>
            <a:ext cx="6094602" cy="2139047"/>
          </a:xfrm>
          <a:prstGeom prst="rect">
            <a:avLst/>
          </a:prstGeom>
          <a:noFill/>
        </p:spPr>
        <p:txBody>
          <a:bodyPr wrap="square">
            <a:spAutoFit/>
          </a:bodyPr>
          <a:lstStyle/>
          <a:p>
            <a:r>
              <a:rPr lang="en-US" altLang="zh-TW" sz="2400" dirty="0"/>
              <a:t>1.3 Multi-Task Learning (MTL)</a:t>
            </a:r>
          </a:p>
          <a:p>
            <a:endParaRPr lang="en-US" altLang="zh-TW" sz="2000" dirty="0"/>
          </a:p>
          <a:p>
            <a:endParaRPr lang="en-US" altLang="zh-TW" sz="900" dirty="0"/>
          </a:p>
          <a:p>
            <a:r>
              <a:rPr lang="en-US" altLang="zh-TW" sz="2000" dirty="0"/>
              <a:t>Leverage useful information on related tasks to achieve performance improvement on target tasks.</a:t>
            </a:r>
          </a:p>
          <a:p>
            <a:endParaRPr lang="en-US" altLang="zh-TW" sz="2000" dirty="0"/>
          </a:p>
          <a:p>
            <a:r>
              <a:rPr lang="en-US" altLang="zh-TW" sz="2000" dirty="0"/>
              <a:t>There are shared layers and task-specific layers in MTL.</a:t>
            </a:r>
            <a:endParaRPr lang="zh-TW" altLang="en-US" sz="2000" dirty="0"/>
          </a:p>
        </p:txBody>
      </p:sp>
      <p:pic>
        <p:nvPicPr>
          <p:cNvPr id="1026" name="Picture 2" descr="Multi-Tasking Deep Learning – Dr. Niraj Kumar">
            <a:extLst>
              <a:ext uri="{FF2B5EF4-FFF2-40B4-BE49-F238E27FC236}">
                <a16:creationId xmlns:a16="http://schemas.microsoft.com/office/drawing/2014/main" id="{F74F533B-266F-CC7D-2D79-49268ACE8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088" y="2080470"/>
            <a:ext cx="3764888" cy="3259363"/>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a:extLst>
              <a:ext uri="{FF2B5EF4-FFF2-40B4-BE49-F238E27FC236}">
                <a16:creationId xmlns:a16="http://schemas.microsoft.com/office/drawing/2014/main" id="{12409CD6-5540-2338-C88F-86F70740FAC2}"/>
              </a:ext>
            </a:extLst>
          </p:cNvPr>
          <p:cNvSpPr txBox="1"/>
          <p:nvPr/>
        </p:nvSpPr>
        <p:spPr>
          <a:xfrm>
            <a:off x="7971310" y="5339833"/>
            <a:ext cx="4455582" cy="307777"/>
          </a:xfrm>
          <a:prstGeom prst="rect">
            <a:avLst/>
          </a:prstGeom>
          <a:noFill/>
        </p:spPr>
        <p:txBody>
          <a:bodyPr wrap="square">
            <a:spAutoFit/>
          </a:bodyPr>
          <a:lstStyle/>
          <a:p>
            <a:r>
              <a:rPr lang="en-US" altLang="zh-TW" sz="1400" dirty="0"/>
              <a:t>Fig3, the concept of hard parameter sharing MTL</a:t>
            </a:r>
          </a:p>
        </p:txBody>
      </p:sp>
    </p:spTree>
    <p:extLst>
      <p:ext uri="{BB962C8B-B14F-4D97-AF65-F5344CB8AC3E}">
        <p14:creationId xmlns:p14="http://schemas.microsoft.com/office/powerpoint/2010/main" val="53755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1008789-E94A-A098-48D8-BD69714D04C3}"/>
              </a:ext>
            </a:extLst>
          </p:cNvPr>
          <p:cNvSpPr/>
          <p:nvPr/>
        </p:nvSpPr>
        <p:spPr>
          <a:xfrm>
            <a:off x="977153" y="4152090"/>
            <a:ext cx="10820400" cy="2420471"/>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6A3F75DE-8FBE-B8A0-48C1-58DF0BCD1D63}"/>
              </a:ext>
            </a:extLst>
          </p:cNvPr>
          <p:cNvSpPr>
            <a:spLocks noGrp="1"/>
          </p:cNvSpPr>
          <p:nvPr>
            <p:ph type="title"/>
          </p:nvPr>
        </p:nvSpPr>
        <p:spPr>
          <a:xfrm>
            <a:off x="1371600" y="314325"/>
            <a:ext cx="9601200" cy="1485900"/>
          </a:xfrm>
        </p:spPr>
        <p:txBody>
          <a:bodyPr>
            <a:normAutofit/>
          </a:bodyPr>
          <a:lstStyle/>
          <a:p>
            <a:r>
              <a:rPr lang="en-US" altLang="zh-TW" sz="4000" dirty="0"/>
              <a:t>Improving Classifying (Un)answerable Q.</a:t>
            </a:r>
            <a:endParaRPr lang="zh-TW" altLang="en-US" sz="4000" dirty="0"/>
          </a:p>
        </p:txBody>
      </p:sp>
      <p:sp>
        <p:nvSpPr>
          <p:cNvPr id="3" name="內容版面配置區 2">
            <a:extLst>
              <a:ext uri="{FF2B5EF4-FFF2-40B4-BE49-F238E27FC236}">
                <a16:creationId xmlns:a16="http://schemas.microsoft.com/office/drawing/2014/main" id="{4AE33C87-CAD7-861F-CE7A-3F8BD8D64A3C}"/>
              </a:ext>
            </a:extLst>
          </p:cNvPr>
          <p:cNvSpPr>
            <a:spLocks noGrp="1"/>
          </p:cNvSpPr>
          <p:nvPr>
            <p:ph idx="1"/>
          </p:nvPr>
        </p:nvSpPr>
        <p:spPr>
          <a:xfrm>
            <a:off x="977153" y="4176122"/>
            <a:ext cx="10820400" cy="2420471"/>
          </a:xfrm>
        </p:spPr>
        <p:txBody>
          <a:bodyPr>
            <a:normAutofit/>
          </a:bodyPr>
          <a:lstStyle/>
          <a:p>
            <a:r>
              <a:rPr lang="en-US" altLang="zh-TW" dirty="0"/>
              <a:t>Goal: Increase the performance of classification in Squad 2.0</a:t>
            </a:r>
          </a:p>
          <a:p>
            <a:pPr lvl="1"/>
            <a:r>
              <a:rPr lang="en-US" altLang="zh-TW" dirty="0"/>
              <a:t>Answerable vs non-answerable questions</a:t>
            </a:r>
            <a:r>
              <a:rPr lang="en-US" altLang="zh-TW" sz="1400" dirty="0"/>
              <a:t>[4]</a:t>
            </a:r>
            <a:r>
              <a:rPr lang="en-US" altLang="zh-TW" dirty="0"/>
              <a:t>, the analysis showed that the performance of the answerable question is improved while the performance for the unanswerable question dropped hugely. The research thought that it’s not an overfitting problem but a problem with weak [CLS] token to classify the unanswerable ones.</a:t>
            </a:r>
          </a:p>
          <a:p>
            <a:pPr lvl="1"/>
            <a:r>
              <a:rPr lang="en-US" altLang="zh-TW" dirty="0"/>
              <a:t>In the above, we tried some multitasking mechanism to help the model get more weight on the [CLS] token, also make sure that answerable questions work properly.</a:t>
            </a:r>
            <a:endParaRPr lang="zh-TW" altLang="en-US" sz="1400" dirty="0"/>
          </a:p>
        </p:txBody>
      </p:sp>
      <p:pic>
        <p:nvPicPr>
          <p:cNvPr id="5" name="圖片 4">
            <a:extLst>
              <a:ext uri="{FF2B5EF4-FFF2-40B4-BE49-F238E27FC236}">
                <a16:creationId xmlns:a16="http://schemas.microsoft.com/office/drawing/2014/main" id="{FBCD67BF-F277-D6C5-5AA7-808486470BA3}"/>
              </a:ext>
            </a:extLst>
          </p:cNvPr>
          <p:cNvPicPr>
            <a:picLocks noChangeAspect="1"/>
          </p:cNvPicPr>
          <p:nvPr/>
        </p:nvPicPr>
        <p:blipFill>
          <a:blip r:embed="rId2"/>
          <a:stretch>
            <a:fillRect/>
          </a:stretch>
        </p:blipFill>
        <p:spPr>
          <a:xfrm>
            <a:off x="2701254" y="1057275"/>
            <a:ext cx="7340825" cy="2676276"/>
          </a:xfrm>
          <a:prstGeom prst="rect">
            <a:avLst/>
          </a:prstGeom>
        </p:spPr>
      </p:pic>
      <p:sp>
        <p:nvSpPr>
          <p:cNvPr id="6" name="內容版面配置區 2">
            <a:extLst>
              <a:ext uri="{FF2B5EF4-FFF2-40B4-BE49-F238E27FC236}">
                <a16:creationId xmlns:a16="http://schemas.microsoft.com/office/drawing/2014/main" id="{0FC2AA21-FFF4-DEE3-7409-E5ECB52D3088}"/>
              </a:ext>
            </a:extLst>
          </p:cNvPr>
          <p:cNvSpPr txBox="1">
            <a:spLocks/>
          </p:cNvSpPr>
          <p:nvPr/>
        </p:nvSpPr>
        <p:spPr>
          <a:xfrm>
            <a:off x="2638356" y="3809470"/>
            <a:ext cx="4498578" cy="266700"/>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TW" sz="1400" dirty="0"/>
              <a:t>Fig1, Analysis in Question Answering on </a:t>
            </a:r>
            <a:r>
              <a:rPr lang="en-US" altLang="zh-TW" sz="1400" dirty="0" err="1"/>
              <a:t>SQuAD</a:t>
            </a:r>
            <a:r>
              <a:rPr lang="en-US" altLang="zh-TW" sz="1400" dirty="0"/>
              <a:t> 2.0 Dataset</a:t>
            </a:r>
            <a:r>
              <a:rPr lang="en-US" altLang="zh-TW" sz="1100" dirty="0"/>
              <a:t>[4]</a:t>
            </a:r>
            <a:endParaRPr lang="zh-TW" altLang="en-US" sz="1100" dirty="0"/>
          </a:p>
        </p:txBody>
      </p:sp>
    </p:spTree>
    <p:extLst>
      <p:ext uri="{BB962C8B-B14F-4D97-AF65-F5344CB8AC3E}">
        <p14:creationId xmlns:p14="http://schemas.microsoft.com/office/powerpoint/2010/main" val="3901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564116-6B6A-BE76-8B0F-E8C7500EF7D5}"/>
              </a:ext>
            </a:extLst>
          </p:cNvPr>
          <p:cNvSpPr/>
          <p:nvPr/>
        </p:nvSpPr>
        <p:spPr>
          <a:xfrm>
            <a:off x="1004108" y="1526796"/>
            <a:ext cx="10820400" cy="2155972"/>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3" name="內容版面配置區 2">
            <a:extLst>
              <a:ext uri="{FF2B5EF4-FFF2-40B4-BE49-F238E27FC236}">
                <a16:creationId xmlns:a16="http://schemas.microsoft.com/office/drawing/2014/main" id="{4AE33C87-CAD7-861F-CE7A-3F8BD8D64A3C}"/>
              </a:ext>
            </a:extLst>
          </p:cNvPr>
          <p:cNvSpPr>
            <a:spLocks noGrp="1"/>
          </p:cNvSpPr>
          <p:nvPr>
            <p:ph idx="1"/>
          </p:nvPr>
        </p:nvSpPr>
        <p:spPr>
          <a:xfrm>
            <a:off x="1308538" y="1654650"/>
            <a:ext cx="10165976" cy="1910671"/>
          </a:xfrm>
        </p:spPr>
        <p:txBody>
          <a:bodyPr>
            <a:normAutofit/>
          </a:bodyPr>
          <a:lstStyle/>
          <a:p>
            <a:pPr marL="0" indent="0">
              <a:buNone/>
            </a:pPr>
            <a:r>
              <a:rPr lang="en-US" altLang="zh-TW" dirty="0"/>
              <a:t>Main Method: </a:t>
            </a:r>
          </a:p>
          <a:p>
            <a:r>
              <a:rPr lang="en-US" altLang="zh-TW" dirty="0"/>
              <a:t>Inspired by BERT and the architecture in </a:t>
            </a:r>
            <a:r>
              <a:rPr lang="en-US" altLang="zh-TW" i="1" dirty="0"/>
              <a:t>Multi-Task Learning in Natural Language Processing: An Overview</a:t>
            </a:r>
            <a:r>
              <a:rPr lang="en-US" altLang="zh-TW" sz="1400" dirty="0"/>
              <a:t>[8]</a:t>
            </a:r>
            <a:r>
              <a:rPr lang="en-US" altLang="zh-TW" dirty="0"/>
              <a:t>, we tried to use self-attention to focus on [CLS] token</a:t>
            </a:r>
          </a:p>
          <a:p>
            <a:r>
              <a:rPr lang="en-US" altLang="zh-TW" dirty="0"/>
              <a:t>Self-attention allows the model to attend to relevant information and make accurate predictions for no-answer scenarios</a:t>
            </a:r>
          </a:p>
          <a:p>
            <a:endParaRPr lang="en-US" altLang="zh-TW" dirty="0"/>
          </a:p>
        </p:txBody>
      </p:sp>
      <p:sp>
        <p:nvSpPr>
          <p:cNvPr id="7" name="標題 1">
            <a:extLst>
              <a:ext uri="{FF2B5EF4-FFF2-40B4-BE49-F238E27FC236}">
                <a16:creationId xmlns:a16="http://schemas.microsoft.com/office/drawing/2014/main" id="{3AF7B81C-8F54-9524-9AEC-D463678D6D8B}"/>
              </a:ext>
            </a:extLst>
          </p:cNvPr>
          <p:cNvSpPr txBox="1">
            <a:spLocks/>
          </p:cNvSpPr>
          <p:nvPr/>
        </p:nvSpPr>
        <p:spPr>
          <a:xfrm>
            <a:off x="1371600" y="311809"/>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TW" sz="4000" dirty="0"/>
              <a:t>Improving Classifying (Un)answerable Q.</a:t>
            </a:r>
            <a:endParaRPr lang="zh-TW" altLang="en-US" sz="4000" dirty="0"/>
          </a:p>
        </p:txBody>
      </p:sp>
      <p:sp>
        <p:nvSpPr>
          <p:cNvPr id="8" name="矩形 7">
            <a:extLst>
              <a:ext uri="{FF2B5EF4-FFF2-40B4-BE49-F238E27FC236}">
                <a16:creationId xmlns:a16="http://schemas.microsoft.com/office/drawing/2014/main" id="{2279A33D-F438-42FD-C614-DBC039CB701F}"/>
              </a:ext>
            </a:extLst>
          </p:cNvPr>
          <p:cNvSpPr/>
          <p:nvPr/>
        </p:nvSpPr>
        <p:spPr>
          <a:xfrm>
            <a:off x="1004108" y="4286774"/>
            <a:ext cx="10820400" cy="1828800"/>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9" name="內容版面配置區 2">
            <a:extLst>
              <a:ext uri="{FF2B5EF4-FFF2-40B4-BE49-F238E27FC236}">
                <a16:creationId xmlns:a16="http://schemas.microsoft.com/office/drawing/2014/main" id="{5C769256-C411-F24A-218D-1CE0706F7A07}"/>
              </a:ext>
            </a:extLst>
          </p:cNvPr>
          <p:cNvSpPr txBox="1">
            <a:spLocks/>
          </p:cNvSpPr>
          <p:nvPr/>
        </p:nvSpPr>
        <p:spPr>
          <a:xfrm>
            <a:off x="1308538" y="4411335"/>
            <a:ext cx="10165976" cy="195059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altLang="zh-TW" dirty="0"/>
              <a:t>Sub. Method (Abandoned): </a:t>
            </a:r>
          </a:p>
          <a:p>
            <a:r>
              <a:rPr lang="en-US" altLang="zh-TW" dirty="0"/>
              <a:t>Refer to </a:t>
            </a:r>
            <a:r>
              <a:rPr lang="en-US" altLang="zh-TW" i="1" dirty="0"/>
              <a:t>Question Answering on </a:t>
            </a:r>
            <a:r>
              <a:rPr lang="en-US" altLang="zh-TW" i="1" dirty="0" err="1"/>
              <a:t>SQuAD</a:t>
            </a:r>
            <a:r>
              <a:rPr lang="en-US" altLang="zh-TW" i="1" dirty="0"/>
              <a:t> 2.0 Dataset</a:t>
            </a:r>
            <a:r>
              <a:rPr lang="en-US" altLang="zh-TW" sz="1400" dirty="0"/>
              <a:t>[4]</a:t>
            </a:r>
            <a:r>
              <a:rPr lang="en-US" altLang="zh-TW" i="1" dirty="0"/>
              <a:t> ,</a:t>
            </a:r>
            <a:r>
              <a:rPr lang="en-US" altLang="zh-TW" dirty="0"/>
              <a:t>we built modeling layers for QA and supporting data while the classification of the answerable/unanswerable question was supported by the supporting data’s modeling layers.</a:t>
            </a:r>
            <a:endParaRPr lang="en-US" altLang="zh-TW" i="1" dirty="0"/>
          </a:p>
        </p:txBody>
      </p:sp>
    </p:spTree>
    <p:extLst>
      <p:ext uri="{BB962C8B-B14F-4D97-AF65-F5344CB8AC3E}">
        <p14:creationId xmlns:p14="http://schemas.microsoft.com/office/powerpoint/2010/main" val="373361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2DBEA43-6731-89C1-BD9D-518F5C2C3E2E}"/>
              </a:ext>
            </a:extLst>
          </p:cNvPr>
          <p:cNvSpPr/>
          <p:nvPr/>
        </p:nvSpPr>
        <p:spPr>
          <a:xfrm>
            <a:off x="1207364" y="1882066"/>
            <a:ext cx="9689236" cy="3931505"/>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409922"/>
            <a:ext cx="9601200" cy="689036"/>
          </a:xfrm>
        </p:spPr>
        <p:txBody>
          <a:bodyPr>
            <a:normAutofit/>
          </a:bodyPr>
          <a:lstStyle/>
          <a:p>
            <a:r>
              <a:rPr lang="en-US" altLang="zh-TW" sz="4000" dirty="0"/>
              <a:t>Introduction</a:t>
            </a:r>
            <a:endParaRPr lang="zh-TW" altLang="en-US" sz="4000" dirty="0"/>
          </a:p>
        </p:txBody>
      </p:sp>
      <p:sp>
        <p:nvSpPr>
          <p:cNvPr id="10" name="文字方塊 9">
            <a:extLst>
              <a:ext uri="{FF2B5EF4-FFF2-40B4-BE49-F238E27FC236}">
                <a16:creationId xmlns:a16="http://schemas.microsoft.com/office/drawing/2014/main" id="{22E5122F-6407-3664-45D3-4A78189B76BB}"/>
              </a:ext>
            </a:extLst>
          </p:cNvPr>
          <p:cNvSpPr txBox="1"/>
          <p:nvPr/>
        </p:nvSpPr>
        <p:spPr>
          <a:xfrm>
            <a:off x="1295400" y="1310644"/>
            <a:ext cx="6094602" cy="461665"/>
          </a:xfrm>
          <a:prstGeom prst="rect">
            <a:avLst/>
          </a:prstGeom>
          <a:noFill/>
        </p:spPr>
        <p:txBody>
          <a:bodyPr wrap="square">
            <a:spAutoFit/>
          </a:bodyPr>
          <a:lstStyle/>
          <a:p>
            <a:r>
              <a:rPr lang="en-US" altLang="zh-TW" sz="2400" dirty="0"/>
              <a:t>1.4 Dataset</a:t>
            </a:r>
          </a:p>
        </p:txBody>
      </p:sp>
      <p:sp>
        <p:nvSpPr>
          <p:cNvPr id="3" name="內容版面配置區 2">
            <a:extLst>
              <a:ext uri="{FF2B5EF4-FFF2-40B4-BE49-F238E27FC236}">
                <a16:creationId xmlns:a16="http://schemas.microsoft.com/office/drawing/2014/main" id="{C718C539-E62A-2331-F8CF-D36ACB60A3D2}"/>
              </a:ext>
            </a:extLst>
          </p:cNvPr>
          <p:cNvSpPr>
            <a:spLocks noGrp="1"/>
          </p:cNvSpPr>
          <p:nvPr>
            <p:ph idx="1"/>
          </p:nvPr>
        </p:nvSpPr>
        <p:spPr>
          <a:xfrm>
            <a:off x="1295400" y="2017551"/>
            <a:ext cx="9601200" cy="4025153"/>
          </a:xfrm>
        </p:spPr>
        <p:txBody>
          <a:bodyPr>
            <a:normAutofit/>
          </a:bodyPr>
          <a:lstStyle/>
          <a:p>
            <a:r>
              <a:rPr lang="en-US" altLang="zh-TW" dirty="0"/>
              <a:t>Squad 2.0</a:t>
            </a:r>
          </a:p>
          <a:p>
            <a:pPr lvl="1"/>
            <a:r>
              <a:rPr lang="en-US" altLang="zh-TW" dirty="0"/>
              <a:t>In </a:t>
            </a:r>
            <a:r>
              <a:rPr lang="en-US" altLang="zh-TW" dirty="0" err="1"/>
              <a:t>SQuAD</a:t>
            </a:r>
            <a:r>
              <a:rPr lang="en-US" altLang="zh-TW" dirty="0"/>
              <a:t> 1.0, all questions are answerable, meaning there is a definite answer provided in the context passage. However, in </a:t>
            </a:r>
            <a:r>
              <a:rPr lang="en-US" altLang="zh-TW" dirty="0" err="1"/>
              <a:t>SQuAD</a:t>
            </a:r>
            <a:r>
              <a:rPr lang="en-US" altLang="zh-TW" dirty="0"/>
              <a:t> 2.0, the dataset includes both answerable and unanswerable questions. Unanswerable questions are accompanied by a placeholder answer, "no-answer," indicating that the answer is not present in the provided context passage.</a:t>
            </a:r>
          </a:p>
          <a:p>
            <a:r>
              <a:rPr lang="en-US" altLang="zh-TW" dirty="0"/>
              <a:t>GLUE Dataset</a:t>
            </a:r>
          </a:p>
          <a:p>
            <a:pPr lvl="1"/>
            <a:r>
              <a:rPr lang="en-US" altLang="zh-TW" dirty="0"/>
              <a:t>The text in the GLUE dataset is unprocessed and reflects real-world language use. It contains nuances, variations, and complexities that are representative of natural language. This realism helps models trained on GLUE to better generalize to real-world applications and perform well on unseen data.</a:t>
            </a:r>
            <a:endParaRPr lang="zh-TW" altLang="en-US" dirty="0"/>
          </a:p>
        </p:txBody>
      </p:sp>
    </p:spTree>
    <p:extLst>
      <p:ext uri="{BB962C8B-B14F-4D97-AF65-F5344CB8AC3E}">
        <p14:creationId xmlns:p14="http://schemas.microsoft.com/office/powerpoint/2010/main" val="282037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24A9A3B-4731-2DC6-260B-F9BA3CCAD230}"/>
              </a:ext>
            </a:extLst>
          </p:cNvPr>
          <p:cNvSpPr/>
          <p:nvPr/>
        </p:nvSpPr>
        <p:spPr>
          <a:xfrm>
            <a:off x="1296140" y="1786855"/>
            <a:ext cx="10473614" cy="3699545"/>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6A3F75DE-8FBE-B8A0-48C1-58DF0BCD1D63}"/>
              </a:ext>
            </a:extLst>
          </p:cNvPr>
          <p:cNvSpPr>
            <a:spLocks noGrp="1"/>
          </p:cNvSpPr>
          <p:nvPr>
            <p:ph type="title"/>
          </p:nvPr>
        </p:nvSpPr>
        <p:spPr/>
        <p:txBody>
          <a:bodyPr/>
          <a:lstStyle/>
          <a:p>
            <a:r>
              <a:rPr lang="en-US" altLang="zh-TW" dirty="0"/>
              <a:t>Approach</a:t>
            </a:r>
            <a:endParaRPr lang="zh-TW" altLang="en-US" dirty="0"/>
          </a:p>
        </p:txBody>
      </p:sp>
      <p:sp>
        <p:nvSpPr>
          <p:cNvPr id="3" name="內容版面配置區 2">
            <a:extLst>
              <a:ext uri="{FF2B5EF4-FFF2-40B4-BE49-F238E27FC236}">
                <a16:creationId xmlns:a16="http://schemas.microsoft.com/office/drawing/2014/main" id="{4AE33C87-CAD7-861F-CE7A-3F8BD8D64A3C}"/>
              </a:ext>
            </a:extLst>
          </p:cNvPr>
          <p:cNvSpPr>
            <a:spLocks noGrp="1"/>
          </p:cNvSpPr>
          <p:nvPr>
            <p:ph idx="1"/>
          </p:nvPr>
        </p:nvSpPr>
        <p:spPr>
          <a:xfrm>
            <a:off x="1371600" y="1999130"/>
            <a:ext cx="9601200" cy="3581400"/>
          </a:xfrm>
        </p:spPr>
        <p:txBody>
          <a:bodyPr>
            <a:normAutofit/>
          </a:bodyPr>
          <a:lstStyle/>
          <a:p>
            <a:r>
              <a:rPr lang="en-US" altLang="zh-TW" dirty="0"/>
              <a:t>CLF Modeling layer (Modeling layer for supporting data)</a:t>
            </a:r>
          </a:p>
          <a:p>
            <a:pPr lvl="1"/>
            <a:r>
              <a:rPr lang="en-US" altLang="zh-TW" dirty="0"/>
              <a:t>Original pooler output + Linear(the concatenation last 4 hidden states of BERT)</a:t>
            </a:r>
          </a:p>
          <a:p>
            <a:r>
              <a:rPr lang="en-US" altLang="zh-TW" dirty="0"/>
              <a:t>Highway Network with Bi-LSTM (Modeling layer for QA)</a:t>
            </a:r>
          </a:p>
          <a:p>
            <a:pPr lvl="1"/>
            <a:r>
              <a:rPr lang="en-US" altLang="zh-TW" dirty="0"/>
              <a:t>Captures contextual information and relationships between words</a:t>
            </a:r>
          </a:p>
          <a:p>
            <a:pPr lvl="1"/>
            <a:r>
              <a:rPr lang="en-US" altLang="zh-TW" dirty="0"/>
              <a:t>Allows bidirectional information flow</a:t>
            </a:r>
          </a:p>
          <a:p>
            <a:pPr lvl="1"/>
            <a:r>
              <a:rPr lang="en-US" altLang="zh-TW" dirty="0"/>
              <a:t>Inspired by Stanford research</a:t>
            </a:r>
            <a:r>
              <a:rPr lang="en-US" altLang="zh-TW" sz="1400" dirty="0"/>
              <a:t>[4]</a:t>
            </a:r>
          </a:p>
          <a:p>
            <a:r>
              <a:rPr lang="en-US" altLang="zh-TW" dirty="0"/>
              <a:t>Self-Attention Structure</a:t>
            </a:r>
          </a:p>
          <a:p>
            <a:pPr lvl="1"/>
            <a:r>
              <a:rPr lang="en-US" altLang="zh-TW" dirty="0"/>
              <a:t>Addresses the defect in classifying no-answer data</a:t>
            </a:r>
            <a:endParaRPr lang="zh-TW" altLang="en-US" dirty="0"/>
          </a:p>
        </p:txBody>
      </p:sp>
    </p:spTree>
    <p:extLst>
      <p:ext uri="{BB962C8B-B14F-4D97-AF65-F5344CB8AC3E}">
        <p14:creationId xmlns:p14="http://schemas.microsoft.com/office/powerpoint/2010/main" val="3006625411"/>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2892</TotalTime>
  <Words>2196</Words>
  <Application>Microsoft Office PowerPoint</Application>
  <PresentationFormat>寬螢幕</PresentationFormat>
  <Paragraphs>204</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Lucida Grande</vt:lpstr>
      <vt:lpstr>Söhne</vt:lpstr>
      <vt:lpstr>Amasis MT Pro Black</vt:lpstr>
      <vt:lpstr>Cambria Math</vt:lpstr>
      <vt:lpstr>Consolas</vt:lpstr>
      <vt:lpstr>Franklin Gothic Book</vt:lpstr>
      <vt:lpstr>裁剪</vt:lpstr>
      <vt:lpstr>How Multitasking Benefits QA Retrieval</vt:lpstr>
      <vt:lpstr>PowerPoint 簡報</vt:lpstr>
      <vt:lpstr>Introduction</vt:lpstr>
      <vt:lpstr>Introduction</vt:lpstr>
      <vt:lpstr>Introduction</vt:lpstr>
      <vt:lpstr>Improving Classifying (Un)answerable Q.</vt:lpstr>
      <vt:lpstr>PowerPoint 簡報</vt:lpstr>
      <vt:lpstr>Introduction</vt:lpstr>
      <vt:lpstr>Approach</vt:lpstr>
      <vt:lpstr>PowerPoint 簡報</vt:lpstr>
      <vt:lpstr>PowerPoint 簡報</vt:lpstr>
      <vt:lpstr>PowerPoint 簡報</vt:lpstr>
      <vt:lpstr>PowerPoint 簡報</vt:lpstr>
      <vt:lpstr>PowerPoint 簡報</vt:lpstr>
      <vt:lpstr>Experiment</vt:lpstr>
      <vt:lpstr>Experiment</vt:lpstr>
      <vt:lpstr>Experiment</vt:lpstr>
      <vt:lpstr>PowerPoint 簡報</vt:lpstr>
      <vt:lpstr>PowerPoint 簡報</vt:lpstr>
      <vt:lpstr>PowerPoint 簡報</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Spooky Author Identification</dc:title>
  <dc:creator>王駿杰 WANG,CHUN-CHIEH</dc:creator>
  <cp:lastModifiedBy>念暉 黃</cp:lastModifiedBy>
  <cp:revision>24</cp:revision>
  <dcterms:created xsi:type="dcterms:W3CDTF">2022-09-11T11:35:45Z</dcterms:created>
  <dcterms:modified xsi:type="dcterms:W3CDTF">2023-06-05T07:29:37Z</dcterms:modified>
</cp:coreProperties>
</file>