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13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58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70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18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12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85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89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94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7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67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63EFA5E-FA76-400D-B3DC-F0BA90E6D107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81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7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Wall Street Wines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NZ" sz="2000" dirty="0"/>
              <a:t>ISCG 6420 Internet &amp; Website Development</a:t>
            </a:r>
          </a:p>
          <a:p>
            <a:r>
              <a:rPr lang="en-US" altLang="zh-CN" sz="2000" dirty="0"/>
              <a:t>Assignment 2 Presentation</a:t>
            </a:r>
          </a:p>
          <a:p>
            <a:r>
              <a:rPr lang="en-NZ" sz="2000" dirty="0"/>
              <a:t>By Ji Wang (</a:t>
            </a:r>
            <a:r>
              <a:rPr lang="en-NZ" sz="2000" dirty="0"/>
              <a:t>1472041) </a:t>
            </a:r>
            <a:r>
              <a:rPr lang="en-NZ" sz="2000" dirty="0"/>
              <a:t>&amp; Shiyao Wang (1462414)</a:t>
            </a:r>
          </a:p>
        </p:txBody>
      </p:sp>
    </p:spTree>
    <p:extLst>
      <p:ext uri="{BB962C8B-B14F-4D97-AF65-F5344CB8AC3E}">
        <p14:creationId xmlns:p14="http://schemas.microsoft.com/office/powerpoint/2010/main" val="287366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Main Topics of the Website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244107"/>
            <a:ext cx="9613861" cy="3599316"/>
          </a:xfrm>
        </p:spPr>
        <p:txBody>
          <a:bodyPr>
            <a:noAutofit/>
          </a:bodyPr>
          <a:lstStyle/>
          <a:p>
            <a:r>
              <a:rPr lang="en-NZ" sz="2400" dirty="0"/>
              <a:t>This website focuses on: </a:t>
            </a:r>
          </a:p>
          <a:p>
            <a:pPr lvl="1"/>
            <a:r>
              <a:rPr lang="en-NZ" sz="2200" dirty="0"/>
              <a:t>Offering quick &amp; easy access to 5 most popular products as well as 5 most discounted ones</a:t>
            </a:r>
          </a:p>
          <a:p>
            <a:pPr lvl="1"/>
            <a:r>
              <a:rPr lang="en-NZ" sz="2200" dirty="0"/>
              <a:t>Introducing the whole 20 products with respective image, price and brief description</a:t>
            </a:r>
          </a:p>
          <a:p>
            <a:pPr lvl="1"/>
            <a:r>
              <a:rPr lang="en-NZ" sz="2200" dirty="0"/>
              <a:t>Allowing viewers to filter the products according to their categories</a:t>
            </a:r>
          </a:p>
          <a:p>
            <a:pPr lvl="1"/>
            <a:r>
              <a:rPr lang="en-NZ" sz="2200" dirty="0"/>
              <a:t>Applying shopping cart function to facilitate online shopping experiences</a:t>
            </a:r>
            <a:endParaRPr lang="en-NZ" sz="2200" dirty="0"/>
          </a:p>
        </p:txBody>
      </p:sp>
    </p:spTree>
    <p:extLst>
      <p:ext uri="{BB962C8B-B14F-4D97-AF65-F5344CB8AC3E}">
        <p14:creationId xmlns:p14="http://schemas.microsoft.com/office/powerpoint/2010/main" val="379835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People who</a:t>
            </a:r>
          </a:p>
          <a:p>
            <a:pPr lvl="1"/>
            <a:r>
              <a:rPr lang="en-US" sz="2200" dirty="0"/>
              <a:t>has love for wines and interests on having a taste of local made wines</a:t>
            </a:r>
          </a:p>
          <a:p>
            <a:pPr lvl="1"/>
            <a:r>
              <a:rPr lang="en-US" sz="2200" dirty="0"/>
              <a:t>has desires/requirements/demands to shop online</a:t>
            </a:r>
          </a:p>
          <a:p>
            <a:pPr lvl="1"/>
            <a:r>
              <a:rPr lang="en-US" sz="2200" dirty="0"/>
              <a:t>has no clue of wines but the very intention to give them a first try</a:t>
            </a:r>
            <a:endParaRPr lang="en-NZ" sz="2200" dirty="0"/>
          </a:p>
        </p:txBody>
      </p:sp>
    </p:spTree>
    <p:extLst>
      <p:ext uri="{BB962C8B-B14F-4D97-AF65-F5344CB8AC3E}">
        <p14:creationId xmlns:p14="http://schemas.microsoft.com/office/powerpoint/2010/main" val="305876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Key design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/>
              <a:t>Bootstrap framework</a:t>
            </a:r>
          </a:p>
          <a:p>
            <a:r>
              <a:rPr lang="en-NZ" sz="2400" dirty="0"/>
              <a:t>Web design goals: simplicity &amp; minimalism</a:t>
            </a:r>
          </a:p>
          <a:p>
            <a:r>
              <a:rPr lang="en-NZ" sz="2400" dirty="0"/>
              <a:t>Theme colour: red (a reminder to wine and passion)</a:t>
            </a:r>
          </a:p>
          <a:p>
            <a:r>
              <a:rPr lang="en-NZ" sz="2400" dirty="0"/>
              <a:t>Navigation bar (being able to work with all devices from PCs to cell phones with different appearances)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0284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Technical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/>
              <a:t>Bootstrap</a:t>
            </a:r>
          </a:p>
          <a:p>
            <a:r>
              <a:rPr lang="en-NZ" sz="2400" dirty="0"/>
              <a:t>AJAX</a:t>
            </a:r>
          </a:p>
          <a:p>
            <a:r>
              <a:rPr lang="en-NZ" sz="2400" dirty="0"/>
              <a:t>JSON</a:t>
            </a:r>
          </a:p>
          <a:p>
            <a:r>
              <a:rPr lang="en-NZ" sz="2400" dirty="0"/>
              <a:t>jQuery</a:t>
            </a:r>
          </a:p>
          <a:p>
            <a:r>
              <a:rPr lang="en-NZ" sz="2400" dirty="0"/>
              <a:t>Google Map API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2137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Challenges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/>
              <a:t>Choosing between JSON and xml</a:t>
            </a:r>
          </a:p>
          <a:p>
            <a:pPr lvl="1"/>
            <a:r>
              <a:rPr lang="en-NZ" sz="2200" dirty="0"/>
              <a:t>Since every team member was not familiar with JSON or xml</a:t>
            </a:r>
          </a:p>
          <a:p>
            <a:pPr lvl="1"/>
            <a:r>
              <a:rPr lang="en-NZ" sz="2200" dirty="0"/>
              <a:t>After researches on the pros &amp; cons, JSON is the pick</a:t>
            </a:r>
          </a:p>
          <a:p>
            <a:r>
              <a:rPr lang="en-NZ" sz="2400" dirty="0"/>
              <a:t>Determining the layout of the website</a:t>
            </a:r>
          </a:p>
          <a:p>
            <a:r>
              <a:rPr lang="en-NZ" sz="2400" dirty="0"/>
              <a:t>Retrieving data from JSON file </a:t>
            </a:r>
          </a:p>
          <a:p>
            <a:r>
              <a:rPr lang="en-NZ" sz="2400" dirty="0"/>
              <a:t>Writing JavaScript for shopping cart function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3397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Applying animation effects when adding products to shopping cart</a:t>
            </a:r>
          </a:p>
          <a:p>
            <a:r>
              <a:rPr lang="en-NZ" dirty="0"/>
              <a:t>Achieving dynamic sorting of products (to give every product a fair chance to appear on the top of the sequence)</a:t>
            </a:r>
          </a:p>
        </p:txBody>
      </p:sp>
    </p:spTree>
    <p:extLst>
      <p:ext uri="{BB962C8B-B14F-4D97-AF65-F5344CB8AC3E}">
        <p14:creationId xmlns:p14="http://schemas.microsoft.com/office/powerpoint/2010/main" val="18712491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78</TotalTime>
  <Words>247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等线</vt:lpstr>
      <vt:lpstr>Arial</vt:lpstr>
      <vt:lpstr>Gill Sans MT</vt:lpstr>
      <vt:lpstr>Gallery</vt:lpstr>
      <vt:lpstr>Wall Street Wines</vt:lpstr>
      <vt:lpstr>Main Topics of the Website</vt:lpstr>
      <vt:lpstr>Target Audience</vt:lpstr>
      <vt:lpstr>Key design features</vt:lpstr>
      <vt:lpstr>Technical features</vt:lpstr>
      <vt:lpstr>Challenges encountered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Jiang</dc:creator>
  <cp:lastModifiedBy>Fan Jiang</cp:lastModifiedBy>
  <cp:revision>13</cp:revision>
  <dcterms:created xsi:type="dcterms:W3CDTF">2016-11-03T03:47:24Z</dcterms:created>
  <dcterms:modified xsi:type="dcterms:W3CDTF">2016-11-03T20:00:23Z</dcterms:modified>
</cp:coreProperties>
</file>