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7" r:id="rId2"/>
    <p:sldId id="367" r:id="rId3"/>
    <p:sldId id="310" r:id="rId4"/>
    <p:sldId id="368" r:id="rId5"/>
    <p:sldId id="369" r:id="rId6"/>
    <p:sldId id="36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F19"/>
    <a:srgbClr val="42A8DE"/>
    <a:srgbClr val="2874A9"/>
    <a:srgbClr val="75BAE4"/>
    <a:srgbClr val="F08300"/>
    <a:srgbClr val="2E9EDA"/>
    <a:srgbClr val="FCAE04"/>
    <a:srgbClr val="DC5A46"/>
    <a:srgbClr val="F0AA50"/>
    <a:srgbClr val="FA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50" y="222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600" rtl="0" eaLnBrk="1" latinLnBrk="0" hangingPunct="1">
        <a:spcBef>
          <a:spcPct val="0"/>
        </a:spcBef>
        <a:buNone/>
        <a:defRPr sz="1865" b="1" kern="1200">
          <a:solidFill>
            <a:schemeClr val="tx1"/>
          </a:solidFill>
          <a:latin typeface="Raleway" panose="020B0503030101060003"/>
          <a:ea typeface="+mj-ea"/>
          <a:cs typeface="Raleway" panose="020B0503030101060003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Raleway" panose="020B0503030101060003"/>
          <a:ea typeface="+mn-ea"/>
          <a:cs typeface="Raleway" panose="020B0503030101060003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Raleway" panose="020B0503030101060003"/>
          <a:ea typeface="+mn-ea"/>
          <a:cs typeface="Raleway" panose="020B0503030101060003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Raleway" panose="020B0503030101060003"/>
          <a:ea typeface="+mn-ea"/>
          <a:cs typeface="Raleway" panose="020B0503030101060003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135" kern="1200">
          <a:solidFill>
            <a:schemeClr val="tx1"/>
          </a:solidFill>
          <a:latin typeface="Raleway" panose="020B0503030101060003"/>
          <a:ea typeface="+mn-ea"/>
          <a:cs typeface="Raleway" panose="020B0503030101060003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135" kern="1200">
          <a:solidFill>
            <a:schemeClr val="tx1"/>
          </a:solidFill>
          <a:latin typeface="Raleway" panose="020B0503030101060003"/>
          <a:ea typeface="+mn-ea"/>
          <a:cs typeface="Raleway" panose="020B0503030101060003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97305" y="3793491"/>
            <a:ext cx="10035540" cy="2026075"/>
            <a:chOff x="200823" y="2664362"/>
            <a:chExt cx="4773209" cy="1232255"/>
          </a:xfrm>
        </p:grpSpPr>
        <p:sp>
          <p:nvSpPr>
            <p:cNvPr id="31" name="文本框 30"/>
            <p:cNvSpPr txBox="1"/>
            <p:nvPr/>
          </p:nvSpPr>
          <p:spPr>
            <a:xfrm>
              <a:off x="200823" y="2907655"/>
              <a:ext cx="4773209" cy="39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err="1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3600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学校学生成绩影响因素分析报告</a:t>
              </a:r>
              <a:endPara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91726" y="2664362"/>
              <a:ext cx="3530498" cy="167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</a:rPr>
                <a:t>The course of enterprise development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367775" y="3553986"/>
              <a:ext cx="26644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85144" y="3642781"/>
              <a:ext cx="3943661" cy="253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徐铭</a:t>
              </a:r>
              <a:endPara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06799" y="1410809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/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709" y="1156335"/>
            <a:ext cx="933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b="1" dirty="0" smtClean="0"/>
              <a:t>需求分析</a:t>
            </a:r>
            <a:endParaRPr lang="en-US" altLang="zh-CN" sz="3200" b="1" dirty="0" smtClean="0"/>
          </a:p>
          <a:p>
            <a:pPr marL="514350" indent="-514350">
              <a:buAutoNum type="arabicPeriod"/>
            </a:pPr>
            <a:r>
              <a:rPr lang="zh-CN" altLang="en-US" sz="3200" b="1" dirty="0" smtClean="0"/>
              <a:t>数据分析</a:t>
            </a:r>
            <a:endParaRPr lang="en-US" altLang="zh-CN" sz="3200" b="1" dirty="0" smtClean="0"/>
          </a:p>
          <a:p>
            <a:pPr marL="514350" indent="-514350">
              <a:buAutoNum type="arabicPeriod"/>
            </a:pPr>
            <a:r>
              <a:rPr lang="zh-CN" altLang="en-US" sz="3200" b="1" dirty="0"/>
              <a:t>结论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61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709" y="1156335"/>
            <a:ext cx="9331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为了提高学生的学习成绩，所以收集了</a:t>
            </a:r>
            <a:r>
              <a:rPr lang="en-US" altLang="zh-CN" sz="3200" b="1" dirty="0" smtClean="0"/>
              <a:t>xxx</a:t>
            </a:r>
            <a:r>
              <a:rPr lang="zh-CN" altLang="en-US" sz="3200" b="1" dirty="0" smtClean="0"/>
              <a:t>数据试图找到影响学生成绩的因素，从而提高。。。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数据哪里来的。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字段</a:t>
            </a:r>
            <a:r>
              <a:rPr lang="en-US" altLang="zh-CN" sz="3200" b="1" dirty="0" smtClean="0"/>
              <a:t>1</a:t>
            </a:r>
          </a:p>
          <a:p>
            <a:r>
              <a:rPr lang="en-US" altLang="zh-CN" sz="3200" b="1" dirty="0"/>
              <a:t>	</a:t>
            </a:r>
            <a:r>
              <a:rPr lang="zh-CN" altLang="en-US" sz="3200" b="1" dirty="0" smtClean="0"/>
              <a:t>字段</a:t>
            </a:r>
            <a:r>
              <a:rPr lang="en-US" altLang="zh-CN" sz="3200" b="1" dirty="0" smtClean="0"/>
              <a:t>2   </a:t>
            </a:r>
          </a:p>
          <a:p>
            <a:r>
              <a:rPr lang="en-US" altLang="zh-CN" sz="3200" b="1" dirty="0"/>
              <a:t>	</a:t>
            </a:r>
            <a:r>
              <a:rPr lang="zh-CN" altLang="en-US" sz="3200" b="1" dirty="0" smtClean="0"/>
              <a:t>字段</a:t>
            </a:r>
            <a:r>
              <a:rPr lang="en-US" altLang="zh-CN" sz="3200" b="1" dirty="0" smtClean="0"/>
              <a:t>3</a:t>
            </a:r>
          </a:p>
          <a:p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分析性别对成绩的影响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709" y="5727034"/>
            <a:ext cx="933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男生更擅长数学，女生更擅长写作与阅读。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3" y="1309022"/>
            <a:ext cx="6625591" cy="394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分析性别对成绩的影响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6109" y="5320634"/>
            <a:ext cx="933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完成预科班考试会提高学生的学习成绩。</a:t>
            </a:r>
            <a:endParaRPr lang="zh-CN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" y="1422401"/>
            <a:ext cx="10800687" cy="330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6795" y="1249680"/>
            <a:ext cx="9109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ym typeface="+mn-ea"/>
              </a:rPr>
              <a:t>1.</a:t>
            </a:r>
            <a:r>
              <a:rPr lang="zh-CN" altLang="en-US" sz="3200" b="1" dirty="0"/>
              <a:t>男生更擅长数学，女生更擅长写作与阅读。</a:t>
            </a:r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/>
              <a:t>完成预科班考试会提高学生的学习成绩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。。。。。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。。。。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。。。</a:t>
            </a:r>
            <a:endParaRPr lang="en-US" altLang="zh-CN" sz="3200" b="1" dirty="0"/>
          </a:p>
          <a:p>
            <a:r>
              <a:rPr lang="zh-CN" altLang="en-US" sz="3200" b="1" smtClean="0"/>
              <a:t>。。</a:t>
            </a:r>
            <a:endParaRPr lang="zh-CN" altLang="en-US" sz="3200" b="1" dirty="0"/>
          </a:p>
          <a:p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132</Words>
  <Application>Microsoft Office PowerPoint</Application>
  <PresentationFormat>自定义</PresentationFormat>
  <Paragraphs>32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目录</vt:lpstr>
      <vt:lpstr>需求分析</vt:lpstr>
      <vt:lpstr>分析性别对成绩的影响</vt:lpstr>
      <vt:lpstr>分析性别对成绩的影响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/>
  <cp:lastModifiedBy>Windows 用户</cp:lastModifiedBy>
  <cp:revision>87</cp:revision>
  <dcterms:created xsi:type="dcterms:W3CDTF">2018-04-01T09:12:00Z</dcterms:created>
  <dcterms:modified xsi:type="dcterms:W3CDTF">2020-08-31T07:18:04Z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