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BF8F0-592C-4835-9A77-0C76CBE42B70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BE24-5211-4855-BFFC-5EE5352E5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31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62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71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0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36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3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09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15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8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757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3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548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30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20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119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418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43EDD-D0D2-447F-B24F-3717AF4B109D}" type="datetime1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C61A-158D-412A-ACDF-995379CB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954" y="-344935"/>
            <a:ext cx="5002092" cy="3570162"/>
          </a:xfrm>
        </p:spPr>
        <p:txBody>
          <a:bodyPr anchor="b">
            <a:normAutofit/>
          </a:bodyPr>
          <a:lstStyle/>
          <a:p>
            <a:r>
              <a:rPr lang="zh-CN" altLang="en-US" sz="8800" dirty="0"/>
              <a:t>名著推荐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A8219-E856-4F12-BD50-91CC26A3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222" y="3807872"/>
            <a:ext cx="4429556" cy="12884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王韩铭</a:t>
            </a:r>
          </a:p>
        </p:txBody>
      </p:sp>
    </p:spTree>
    <p:extLst>
      <p:ext uri="{BB962C8B-B14F-4D97-AF65-F5344CB8AC3E}">
        <p14:creationId xmlns:p14="http://schemas.microsoft.com/office/powerpoint/2010/main" val="40535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篮球自行车&#10;&#10;中度可信度描述已自动生成">
            <a:extLst>
              <a:ext uri="{FF2B5EF4-FFF2-40B4-BE49-F238E27FC236}">
                <a16:creationId xmlns:a16="http://schemas.microsoft.com/office/drawing/2014/main" id="{DCFA4DAA-4397-4146-B25D-3E3B59F4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6" y="1018871"/>
            <a:ext cx="7014222" cy="4671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BDA05E-E69B-4BCA-AC18-5F959C42CF0F}"/>
              </a:ext>
            </a:extLst>
          </p:cNvPr>
          <p:cNvSpPr txBox="1"/>
          <p:nvPr/>
        </p:nvSpPr>
        <p:spPr>
          <a:xfrm>
            <a:off x="8149649" y="2241828"/>
            <a:ext cx="3039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这是什么？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C9EBF1-BC4B-45AD-A71E-C658FFA1ED61}"/>
              </a:ext>
            </a:extLst>
          </p:cNvPr>
          <p:cNvSpPr txBox="1"/>
          <p:nvPr/>
        </p:nvSpPr>
        <p:spPr>
          <a:xfrm>
            <a:off x="8540884" y="3908286"/>
            <a:ext cx="225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基因（</a:t>
            </a:r>
            <a:r>
              <a:rPr lang="en-US" altLang="zh-CN" sz="2400" dirty="0"/>
              <a:t>DNA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938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AD29E899-80C3-4293-B546-8C870FC9E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99" y="739302"/>
            <a:ext cx="9840070" cy="55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BD2F56-9C38-4A52-B64F-59D73397F88C}"/>
              </a:ext>
            </a:extLst>
          </p:cNvPr>
          <p:cNvSpPr txBox="1"/>
          <p:nvPr/>
        </p:nvSpPr>
        <p:spPr>
          <a:xfrm>
            <a:off x="906293" y="674400"/>
            <a:ext cx="103794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自私的基因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是英国演化理论学者</a:t>
            </a:r>
            <a:r>
              <a:rPr lang="zh-CN" altLang="en-US" sz="3200" b="0" i="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理查德</a:t>
            </a:r>
            <a:r>
              <a:rPr lang="en-US" altLang="zh-CN" sz="3200" b="0" i="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b="0" i="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道金斯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创作的科普读物，首次出版于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1976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</a:p>
          <a:p>
            <a:pPr algn="l"/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作者在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自私的基因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提出：人们生来是自私的。人类窥见了社会关系中基本的对称性和逻辑性，在人们有了更充分的理解之后，人们的政治见解当会重新获得活力，并对心理学的科学研究提供理论上的支柱。在这一过程中，人们也必将对自己受苦受难的许多根源有一个更深刻的理解。</a:t>
            </a:r>
          </a:p>
          <a:p>
            <a:pPr algn="l"/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道金斯在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自私的基因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中的突破性贡献在于，把根据自然选择的社会学说的这一重要部分，用简明通俗的形式，妙趣横生的语言介绍给读者。</a:t>
            </a:r>
          </a:p>
        </p:txBody>
      </p:sp>
    </p:spTree>
    <p:extLst>
      <p:ext uri="{BB962C8B-B14F-4D97-AF65-F5344CB8AC3E}">
        <p14:creationId xmlns:p14="http://schemas.microsoft.com/office/powerpoint/2010/main" val="34810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留胡子的男人&#10;&#10;描述已自动生成">
            <a:extLst>
              <a:ext uri="{FF2B5EF4-FFF2-40B4-BE49-F238E27FC236}">
                <a16:creationId xmlns:a16="http://schemas.microsoft.com/office/drawing/2014/main" id="{BECA762C-6197-41D3-B096-81B7BE576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61" y="1058287"/>
            <a:ext cx="4364375" cy="45940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FBC404-CD19-4856-9931-A712F000D3B3}"/>
              </a:ext>
            </a:extLst>
          </p:cNvPr>
          <p:cNvSpPr txBox="1"/>
          <p:nvPr/>
        </p:nvSpPr>
        <p:spPr>
          <a:xfrm>
            <a:off x="6096000" y="2650947"/>
            <a:ext cx="6118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理查德</a:t>
            </a:r>
            <a:r>
              <a:rPr lang="en-US" altLang="zh-CN" sz="5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5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道金斯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3918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2B3EA5-75F0-40ED-9B61-9D5044A5D319}"/>
              </a:ext>
            </a:extLst>
          </p:cNvPr>
          <p:cNvSpPr txBox="1"/>
          <p:nvPr/>
        </p:nvSpPr>
        <p:spPr>
          <a:xfrm>
            <a:off x="583660" y="573932"/>
            <a:ext cx="310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理查德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道金斯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270A48-F8CD-465C-B066-C2BE4676F980}"/>
              </a:ext>
            </a:extLst>
          </p:cNvPr>
          <p:cNvSpPr txBox="1"/>
          <p:nvPr/>
        </p:nvSpPr>
        <p:spPr>
          <a:xfrm>
            <a:off x="749030" y="1322962"/>
            <a:ext cx="107685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理查德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道金斯（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Richard Dawkins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1941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日－），英国著名演化生物学家、动物行为学家和科普作家，英国皇家科学院院士，牛津大学教授，是当今仍在世的最著名、最直言不讳的无神论者和演化论拥护者之一，有“达尔文的罗威纳犬”（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Darwin's Rottweiler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）的称号。道金斯原为牛津大学科普教授，现任英国人文主义协会副主席，并担任英国皇家学会会士、英国皇家文学会会士同英国世俗公会荣誉会员。</a:t>
            </a: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道金斯同美国哲学家丹尼尔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丹尼特、神经科学家山姆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哈里斯和已故的英裔美国作家克里斯托弗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希钦斯常常一起被称为“新无神论的四骑士”。</a:t>
            </a:r>
          </a:p>
        </p:txBody>
      </p:sp>
    </p:spTree>
    <p:extLst>
      <p:ext uri="{BB962C8B-B14F-4D97-AF65-F5344CB8AC3E}">
        <p14:creationId xmlns:p14="http://schemas.microsoft.com/office/powerpoint/2010/main" val="232160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96EBE0-6C42-4567-A040-61936B389D51}"/>
              </a:ext>
            </a:extLst>
          </p:cNvPr>
          <p:cNvSpPr txBox="1"/>
          <p:nvPr/>
        </p:nvSpPr>
        <p:spPr>
          <a:xfrm>
            <a:off x="817123" y="749030"/>
            <a:ext cx="197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内容简介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40D61-CC45-41CC-8268-01D80392B659}"/>
              </a:ext>
            </a:extLst>
          </p:cNvPr>
          <p:cNvSpPr txBox="1"/>
          <p:nvPr/>
        </p:nvSpPr>
        <p:spPr>
          <a:xfrm>
            <a:off x="872245" y="1220821"/>
            <a:ext cx="10502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该书中，道金斯将社会学说中的主要论题逐一做了详细介绍，如利他和利己行为的概念、遗传学上的自私的定义、亲族学说（包括亲子关系和群居昆虫的进化）、性比率学说、相互利他主义、欺骗行为和性差别的自然选择等。同时，道金斯以生物学研究上的进展及自己的理解为基础，将生物进化的单元或层次确定于基因，并通过对伦理学语言的运用，说明基因的基本特性就是“自私”。道金斯认为，基因为达到生存目的会不择手段。比如，动物照料它的后代，从生物个体的角度来看，这也许是一种利他行为。但是正是因为基因控制着这种行为，它才能通过动物照料后代的这种利他行为完成自身的复制，从而使其自身得以生存。显然，所有在生物个体角度看来明显是利他行为的例子，均是基因自私的结果。基因唯一感兴趣的就是不断重复地拷贝自身，以便在进化过程中争取最大限度地生存和扩张。由于基因掌握着生物的“遗传密码”，所以一切生命的繁殖演化和进化的关键最终都归结于基因的“自私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86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EFAD526-10CC-49C5-809A-C293D366CA32}"/>
              </a:ext>
            </a:extLst>
          </p:cNvPr>
          <p:cNvSpPr txBox="1"/>
          <p:nvPr/>
        </p:nvSpPr>
        <p:spPr>
          <a:xfrm>
            <a:off x="1190827" y="1357255"/>
            <a:ext cx="8244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明显的利他行为实际上是伪装起来的自私行为。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34840-D995-4210-BD9B-29E512275D10}"/>
              </a:ext>
            </a:extLst>
          </p:cNvPr>
          <p:cNvSpPr txBox="1"/>
          <p:nvPr/>
        </p:nvSpPr>
        <p:spPr>
          <a:xfrm>
            <a:off x="1190827" y="2188649"/>
            <a:ext cx="9810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由于文化的出现，我们的人生的终极任务，将不只是繁殖，还有文化的创造和传承。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FB8EFD-DFB9-41AA-A984-0B9333AB5C82}"/>
              </a:ext>
            </a:extLst>
          </p:cNvPr>
          <p:cNvSpPr txBox="1"/>
          <p:nvPr/>
        </p:nvSpPr>
        <p:spPr>
          <a:xfrm>
            <a:off x="1190827" y="3584364"/>
            <a:ext cx="9508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生物体是基因创造的生存机器。生命短暂，基因不朽。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A89A93-1709-4812-A8FD-9B0FAF2F5C47}"/>
              </a:ext>
            </a:extLst>
          </p:cNvPr>
          <p:cNvSpPr txBox="1"/>
          <p:nvPr/>
        </p:nvSpPr>
        <p:spPr>
          <a:xfrm>
            <a:off x="1196503" y="4549193"/>
            <a:ext cx="102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假如有一个自私的叛逆者准备利用其他成员的利他主义，按照定义，它比其它成员更能生存下来并繁殖后代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65065F-CF74-438D-82AA-7A9FDB33FB91}"/>
              </a:ext>
            </a:extLst>
          </p:cNvPr>
          <p:cNvSpPr txBox="1"/>
          <p:nvPr/>
        </p:nvSpPr>
        <p:spPr>
          <a:xfrm>
            <a:off x="690664" y="613231"/>
            <a:ext cx="219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好句摘抄</a:t>
            </a:r>
          </a:p>
        </p:txBody>
      </p:sp>
    </p:spTree>
    <p:extLst>
      <p:ext uri="{BB962C8B-B14F-4D97-AF65-F5344CB8AC3E}">
        <p14:creationId xmlns:p14="http://schemas.microsoft.com/office/powerpoint/2010/main" val="41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631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微软雅黑 Light</vt:lpstr>
      <vt:lpstr>Arial</vt:lpstr>
      <vt:lpstr>Arial</vt:lpstr>
      <vt:lpstr>Garamond</vt:lpstr>
      <vt:lpstr>环保</vt:lpstr>
      <vt:lpstr>名著推荐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名言推荐</dc:title>
  <dc:creator>王韩铭</dc:creator>
  <cp:lastModifiedBy>王韩铭</cp:lastModifiedBy>
  <cp:revision>6</cp:revision>
  <dcterms:created xsi:type="dcterms:W3CDTF">2021-01-03T02:56:49Z</dcterms:created>
  <dcterms:modified xsi:type="dcterms:W3CDTF">2021-03-29T11:26:48Z</dcterms:modified>
</cp:coreProperties>
</file>