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3385C-C9E5-4607-99B6-481B825EAFE9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B6123-812E-45C2-A52F-E286DCA4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66702-B91E-40E3-9871-BE748949C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FC3EFD-8CAD-40BA-BAA2-25F0F565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5C022-F070-4538-9952-C89D97D2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B1DF9-99B1-4192-AE86-15C7E27A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ED5BF-8951-4AAF-8574-6BBAC5CE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A6E7-349F-4953-9EEE-EC5507D2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FE961-CB1C-4DA1-BAEB-5460A2B56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89042-1284-4BB3-B846-A09A972C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382D2-CDD5-4222-A736-300D941D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FF265-789D-4245-AEFB-2F64AB0A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3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D9D7D-4F1C-456A-9DAA-851CD4345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6EA43-C5EA-4A08-9548-20BC65F1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7D86C-2D5F-4AEA-8B85-1270C466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BA363-8BD0-4C82-B175-19FB4BC2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BB4FB-62E0-41FF-BD94-EA52CD58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8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2DF5B-FAC6-497C-B0E8-39FD4790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E7B3C-C03C-4061-A0E6-AD1AC658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A9105-4945-4CEC-BB1C-A55ACE1E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AFCFA-E446-4DA6-901B-95617F78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BCA62-DC43-458C-BC86-71993FB8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5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79085-C9DC-4BB2-BC97-A0EA578E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BDA09-7ABE-49A3-9BA3-E474933A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0BB14-08D8-40CF-893D-E217D9ED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66A56-7859-4108-8D3C-C8310F1D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C5EBC-7690-41C5-87B6-BE108F9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2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4F8AF-B68A-4BA9-8F30-DF4E928C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4AD76-AD63-4381-B85F-4823E7384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5BA669-FA46-483E-A7AA-62CAD21BB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E0161-3EA4-4A43-875A-444FE23D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4F716-9C55-4587-A925-BDA0B9AC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46EFB-36F1-46BE-8432-514F6E04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A88F-AD25-4C93-9694-050C1351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CEDBA-4AC6-4D8C-B3F0-09FB0E0A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A7475-1AFC-4CDA-AB09-FA1E71AF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6A54D6-59B6-4DC2-BE68-F72A720A8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4CCE3F-A12E-4182-BE63-BD3E939FA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641B76-2A7C-43C3-80E9-5D128AA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8CE1B8-A35B-4F5E-88E0-72855D9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3095D-A8F6-4DA8-9889-4C084B2E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4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0489-E43A-44F7-8712-8B223704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A9D76D-01C5-4FCC-8C16-9F4123D1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7328DE-2495-4E01-B27E-3A43BC4B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ABDC0E-847B-457F-BD8D-BB793DD2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4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87EFCB-B0E7-420A-8188-C9FEF53F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123F2-5C82-4E1C-A70A-0E12F4B7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07DB6-ECF5-4714-A1A9-0E77F171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E314E-099A-41BE-9FC8-50661C39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68A6A-7897-43F3-8527-AB5B5942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6AD21-45B3-45F0-B84A-F3CF2025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4AA3A-D446-4A9E-AA0E-36FEC070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E7126-BD73-411C-B077-A06AC0FA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3397C-B57B-49F1-BC43-C85179FD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7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6B137-98D5-4FB1-A02B-68E0E4B3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5697AD-CF6D-4CD1-A653-8D9DB3933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A3D64-68B3-4B36-AB34-667905164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1F5B8-3B76-4DB5-9485-9C38C7C7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7B372-1E92-4A61-AE36-8C96E0F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9025A-9F1B-428C-B944-2C7628DA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1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439B59-50BF-4168-9F8D-174F1568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31C6F-4597-46AE-964D-8371DE0B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7197C-0093-4945-A878-584B28A06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BD59-87C0-4528-86A1-BDC2BD6EBE4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6BCF-BBF2-40ED-9001-F0E95DB47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2D91C-9799-460B-88F8-1AC9D26E3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CAC7-11FD-4C05-A46A-2E7EC9BE8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7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787E44A9-5E08-4CB1-9F07-06068507784D}"/>
              </a:ext>
            </a:extLst>
          </p:cNvPr>
          <p:cNvSpPr/>
          <p:nvPr/>
        </p:nvSpPr>
        <p:spPr>
          <a:xfrm>
            <a:off x="2906178" y="1795867"/>
            <a:ext cx="2643023" cy="3312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B05F31B-AB7F-461B-9705-84CAB6A644D7}"/>
              </a:ext>
            </a:extLst>
          </p:cNvPr>
          <p:cNvSpPr/>
          <p:nvPr/>
        </p:nvSpPr>
        <p:spPr>
          <a:xfrm>
            <a:off x="4216498" y="2681837"/>
            <a:ext cx="1282045" cy="154598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highlight>
                <a:srgbClr val="00FFFF"/>
              </a:highligh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CBC99-FCA1-4AA5-A1DA-3D06DB6574B5}"/>
              </a:ext>
            </a:extLst>
          </p:cNvPr>
          <p:cNvSpPr txBox="1"/>
          <p:nvPr/>
        </p:nvSpPr>
        <p:spPr>
          <a:xfrm>
            <a:off x="4716142" y="2681839"/>
            <a:ext cx="763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Thread 1</a:t>
            </a:r>
            <a:endParaRPr lang="zh-CN" altLang="en-US" sz="1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9A8B26B-699F-4CE4-9D35-DAC3CB88B649}"/>
              </a:ext>
            </a:extLst>
          </p:cNvPr>
          <p:cNvSpPr/>
          <p:nvPr/>
        </p:nvSpPr>
        <p:spPr>
          <a:xfrm>
            <a:off x="4759927" y="3857467"/>
            <a:ext cx="675587" cy="2462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9F2CEFE-944D-47FA-A0E8-85005437D362}"/>
              </a:ext>
            </a:extLst>
          </p:cNvPr>
          <p:cNvSpPr txBox="1"/>
          <p:nvPr/>
        </p:nvSpPr>
        <p:spPr>
          <a:xfrm>
            <a:off x="4838625" y="3839361"/>
            <a:ext cx="72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input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D93DA0A-BA85-4B77-B505-C4F369E96BB5}"/>
              </a:ext>
            </a:extLst>
          </p:cNvPr>
          <p:cNvCxnSpPr>
            <a:cxnSpLocks/>
          </p:cNvCxnSpPr>
          <p:nvPr/>
        </p:nvCxnSpPr>
        <p:spPr>
          <a:xfrm flipH="1" flipV="1">
            <a:off x="4898131" y="3559042"/>
            <a:ext cx="231894" cy="29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D5A7250-2596-4DAD-8A9F-A8CFCA8A91D4}"/>
              </a:ext>
            </a:extLst>
          </p:cNvPr>
          <p:cNvSpPr/>
          <p:nvPr/>
        </p:nvSpPr>
        <p:spPr>
          <a:xfrm>
            <a:off x="3036591" y="1917787"/>
            <a:ext cx="1098275" cy="30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B3B47A7-4A4B-4E0B-ABF7-390B8D41C8A3}"/>
              </a:ext>
            </a:extLst>
          </p:cNvPr>
          <p:cNvSpPr txBox="1"/>
          <p:nvPr/>
        </p:nvSpPr>
        <p:spPr>
          <a:xfrm>
            <a:off x="8390346" y="3216924"/>
            <a:ext cx="96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……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DC42A3-A745-42BC-AFF4-C71DD8324F00}"/>
              </a:ext>
            </a:extLst>
          </p:cNvPr>
          <p:cNvSpPr txBox="1"/>
          <p:nvPr/>
        </p:nvSpPr>
        <p:spPr>
          <a:xfrm>
            <a:off x="3073001" y="1917787"/>
            <a:ext cx="1192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Parameter Update</a:t>
            </a:r>
            <a:endParaRPr lang="zh-CN" altLang="en-US" sz="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6D16314-E286-43F3-9818-90B8E2B9F8F0}"/>
              </a:ext>
            </a:extLst>
          </p:cNvPr>
          <p:cNvSpPr/>
          <p:nvPr/>
        </p:nvSpPr>
        <p:spPr>
          <a:xfrm>
            <a:off x="3208600" y="2133232"/>
            <a:ext cx="741680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Add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AF602F39-3A2B-4B0A-97B6-A50AF04568F0}"/>
              </a:ext>
            </a:extLst>
          </p:cNvPr>
          <p:cNvSpPr/>
          <p:nvPr/>
        </p:nvSpPr>
        <p:spPr>
          <a:xfrm>
            <a:off x="3073001" y="3216926"/>
            <a:ext cx="1025451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Update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9127B641-CC35-4F92-8D8A-0437BBA90836}"/>
              </a:ext>
            </a:extLst>
          </p:cNvPr>
          <p:cNvSpPr/>
          <p:nvPr/>
        </p:nvSpPr>
        <p:spPr>
          <a:xfrm>
            <a:off x="3195194" y="4346027"/>
            <a:ext cx="822118" cy="414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5B0C134-2A0F-4963-B791-30E329EED0CE}"/>
              </a:ext>
            </a:extLst>
          </p:cNvPr>
          <p:cNvSpPr txBox="1"/>
          <p:nvPr/>
        </p:nvSpPr>
        <p:spPr>
          <a:xfrm>
            <a:off x="3457732" y="4359206"/>
            <a:ext cx="375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98E327-6BA8-4FD7-858E-E48D0BB9D3F5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3579442" y="2547707"/>
            <a:ext cx="6287" cy="66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C408DF4-0D7E-450F-A053-6FE686255D5B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582583" y="3631400"/>
            <a:ext cx="3144" cy="7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3C24F1B8-3270-448F-A9BD-6803BCFAAB49}"/>
              </a:ext>
            </a:extLst>
          </p:cNvPr>
          <p:cNvCxnSpPr>
            <a:cxnSpLocks/>
            <a:stCxn id="188" idx="0"/>
          </p:cNvCxnSpPr>
          <p:nvPr/>
        </p:nvCxnSpPr>
        <p:spPr>
          <a:xfrm rot="16200000" flipV="1">
            <a:off x="3954263" y="2177336"/>
            <a:ext cx="757232" cy="9142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0E93B361-683A-476A-BD2B-C2B9239061BD}"/>
              </a:ext>
            </a:extLst>
          </p:cNvPr>
          <p:cNvCxnSpPr>
            <a:cxnSpLocks/>
            <a:stCxn id="89" idx="3"/>
            <a:endCxn id="188" idx="2"/>
          </p:cNvCxnSpPr>
          <p:nvPr/>
        </p:nvCxnSpPr>
        <p:spPr>
          <a:xfrm flipV="1">
            <a:off x="4017312" y="3557673"/>
            <a:ext cx="772683" cy="9955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CF8744B-9FD1-44D4-8328-A239126933CE}"/>
                  </a:ext>
                </a:extLst>
              </p:cNvPr>
              <p:cNvSpPr txBox="1"/>
              <p:nvPr/>
            </p:nvSpPr>
            <p:spPr>
              <a:xfrm>
                <a:off x="4221826" y="2133231"/>
                <a:ext cx="582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CF8744B-9FD1-44D4-8328-A23912693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26" y="2133231"/>
                <a:ext cx="582301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922418E1-177E-4150-91FE-DABB4C1D7809}"/>
              </a:ext>
            </a:extLst>
          </p:cNvPr>
          <p:cNvSpPr/>
          <p:nvPr/>
        </p:nvSpPr>
        <p:spPr>
          <a:xfrm>
            <a:off x="896810" y="723900"/>
            <a:ext cx="1361133" cy="55640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3BD5EC9C-50C0-4315-8584-C929800F90F1}"/>
              </a:ext>
            </a:extLst>
          </p:cNvPr>
          <p:cNvSpPr/>
          <p:nvPr/>
        </p:nvSpPr>
        <p:spPr>
          <a:xfrm>
            <a:off x="1044863" y="1171266"/>
            <a:ext cx="1066800" cy="526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11BE699-8A8A-46B2-A9C9-8BCE7EAE2CED}"/>
              </a:ext>
            </a:extLst>
          </p:cNvPr>
          <p:cNvSpPr/>
          <p:nvPr/>
        </p:nvSpPr>
        <p:spPr>
          <a:xfrm>
            <a:off x="1115615" y="3316775"/>
            <a:ext cx="975668" cy="526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Adam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5FC3BEC8-5D56-42E9-86A4-9198A221B2A2}"/>
              </a:ext>
            </a:extLst>
          </p:cNvPr>
          <p:cNvSpPr/>
          <p:nvPr/>
        </p:nvSpPr>
        <p:spPr>
          <a:xfrm>
            <a:off x="1135652" y="5462284"/>
            <a:ext cx="873760" cy="526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0752D3B-E45D-4166-86E2-8A13FE9A58DC}"/>
              </a:ext>
            </a:extLst>
          </p:cNvPr>
          <p:cNvSpPr txBox="1"/>
          <p:nvPr/>
        </p:nvSpPr>
        <p:spPr>
          <a:xfrm>
            <a:off x="1409972" y="5568964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53918502-7DF2-410A-9B0A-15E6B8A77F95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2009413" y="5097868"/>
            <a:ext cx="8337799" cy="6279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2FB342A-2F17-488C-BDDC-4E7AAB06E3DD}"/>
              </a:ext>
            </a:extLst>
          </p:cNvPr>
          <p:cNvCxnSpPr>
            <a:cxnSpLocks/>
          </p:cNvCxnSpPr>
          <p:nvPr/>
        </p:nvCxnSpPr>
        <p:spPr>
          <a:xfrm flipV="1">
            <a:off x="7018762" y="5108028"/>
            <a:ext cx="1" cy="61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5559B11-C068-4D92-B0AC-71BA8837BAA2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4227688" y="5109917"/>
            <a:ext cx="5864" cy="615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91F9A2AC-8DF0-471F-87DF-5D47549AE9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87565" y="-2573939"/>
            <a:ext cx="483400" cy="82358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5CC34F53-4A9B-4D6E-B3D4-9AB14933A1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73249" y="-849648"/>
            <a:ext cx="379265" cy="4911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2B43CF97-20A8-459A-BE7A-5EAE4F7C89D2}"/>
              </a:ext>
            </a:extLst>
          </p:cNvPr>
          <p:cNvCxnSpPr>
            <a:cxnSpLocks/>
            <a:stCxn id="194" idx="0"/>
          </p:cNvCxnSpPr>
          <p:nvPr/>
        </p:nvCxnSpPr>
        <p:spPr>
          <a:xfrm rot="16200000" flipV="1">
            <a:off x="3054927" y="619131"/>
            <a:ext cx="239683" cy="21175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DC90632-58EF-47CD-9D4C-5244E81C6269}"/>
              </a:ext>
            </a:extLst>
          </p:cNvPr>
          <p:cNvCxnSpPr>
            <a:cxnSpLocks/>
          </p:cNvCxnSpPr>
          <p:nvPr/>
        </p:nvCxnSpPr>
        <p:spPr>
          <a:xfrm>
            <a:off x="1614428" y="1698245"/>
            <a:ext cx="0" cy="1627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6037C337-84E3-4B95-A095-03D02F81720C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1572533" y="3847944"/>
            <a:ext cx="11460" cy="1614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AA806B7-37AF-4357-BA20-0AAF07FAD294}"/>
                  </a:ext>
                </a:extLst>
              </p:cNvPr>
              <p:cNvSpPr txBox="1"/>
              <p:nvPr/>
            </p:nvSpPr>
            <p:spPr>
              <a:xfrm>
                <a:off x="2769609" y="867428"/>
                <a:ext cx="533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AA806B7-37AF-4357-BA20-0AAF07FA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09" y="867428"/>
                <a:ext cx="5339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文本框 147">
            <a:extLst>
              <a:ext uri="{FF2B5EF4-FFF2-40B4-BE49-F238E27FC236}">
                <a16:creationId xmlns:a16="http://schemas.microsoft.com/office/drawing/2014/main" id="{1747FC97-E17B-4100-8614-75207B8571A4}"/>
              </a:ext>
            </a:extLst>
          </p:cNvPr>
          <p:cNvSpPr txBox="1"/>
          <p:nvPr/>
        </p:nvSpPr>
        <p:spPr>
          <a:xfrm>
            <a:off x="896810" y="816579"/>
            <a:ext cx="1502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Parameter Update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1B85B87-FBEA-4CD9-9887-561EB8244A3F}"/>
              </a:ext>
            </a:extLst>
          </p:cNvPr>
          <p:cNvSpPr txBox="1"/>
          <p:nvPr/>
        </p:nvSpPr>
        <p:spPr>
          <a:xfrm>
            <a:off x="1151237" y="1253014"/>
            <a:ext cx="90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Average</a:t>
            </a:r>
            <a:endParaRPr lang="zh-CN" altLang="en-US" sz="1600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D790D346-DD4D-41A1-BA7E-9AB90B8E8F0A}"/>
              </a:ext>
            </a:extLst>
          </p:cNvPr>
          <p:cNvSpPr/>
          <p:nvPr/>
        </p:nvSpPr>
        <p:spPr>
          <a:xfrm>
            <a:off x="4287519" y="3013069"/>
            <a:ext cx="1004951" cy="544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C610CBB-7D46-4728-97C0-B79E4C6AE2C1}"/>
              </a:ext>
            </a:extLst>
          </p:cNvPr>
          <p:cNvSpPr txBox="1"/>
          <p:nvPr/>
        </p:nvSpPr>
        <p:spPr>
          <a:xfrm>
            <a:off x="4357581" y="3098704"/>
            <a:ext cx="933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T2FLS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D6870099-90BC-4E9F-A809-0AAE18064B78}"/>
              </a:ext>
            </a:extLst>
          </p:cNvPr>
          <p:cNvSpPr/>
          <p:nvPr/>
        </p:nvSpPr>
        <p:spPr>
          <a:xfrm>
            <a:off x="2912040" y="1797757"/>
            <a:ext cx="2643023" cy="3312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1304D0B9-8905-47F7-93B2-B2D1EAC70079}"/>
              </a:ext>
            </a:extLst>
          </p:cNvPr>
          <p:cNvSpPr/>
          <p:nvPr/>
        </p:nvSpPr>
        <p:spPr>
          <a:xfrm>
            <a:off x="4222360" y="2683727"/>
            <a:ext cx="1282045" cy="15459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highlight>
                <a:srgbClr val="00FFFF"/>
              </a:highligh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49DD622-56F5-4DDB-ACD3-205A0D2CB99F}"/>
              </a:ext>
            </a:extLst>
          </p:cNvPr>
          <p:cNvSpPr txBox="1"/>
          <p:nvPr/>
        </p:nvSpPr>
        <p:spPr>
          <a:xfrm>
            <a:off x="4722004" y="2683729"/>
            <a:ext cx="763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Thread 1</a:t>
            </a:r>
            <a:endParaRPr lang="zh-CN" altLang="en-US" sz="1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38EF600-A131-4FD7-8027-119105894AB3}"/>
              </a:ext>
            </a:extLst>
          </p:cNvPr>
          <p:cNvSpPr/>
          <p:nvPr/>
        </p:nvSpPr>
        <p:spPr>
          <a:xfrm>
            <a:off x="4765789" y="3859357"/>
            <a:ext cx="675587" cy="2462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F4CEBEDE-A259-4AAA-AC21-3A84A342C0C8}"/>
              </a:ext>
            </a:extLst>
          </p:cNvPr>
          <p:cNvSpPr txBox="1"/>
          <p:nvPr/>
        </p:nvSpPr>
        <p:spPr>
          <a:xfrm>
            <a:off x="4844487" y="3841251"/>
            <a:ext cx="72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input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1A66425-34E3-4356-AB49-829F7E20A891}"/>
              </a:ext>
            </a:extLst>
          </p:cNvPr>
          <p:cNvCxnSpPr>
            <a:cxnSpLocks/>
          </p:cNvCxnSpPr>
          <p:nvPr/>
        </p:nvCxnSpPr>
        <p:spPr>
          <a:xfrm flipH="1" flipV="1">
            <a:off x="4903993" y="3560932"/>
            <a:ext cx="231894" cy="29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6E2E5A9B-D34A-4C5A-8A60-B61668ADED85}"/>
              </a:ext>
            </a:extLst>
          </p:cNvPr>
          <p:cNvSpPr/>
          <p:nvPr/>
        </p:nvSpPr>
        <p:spPr>
          <a:xfrm>
            <a:off x="3042453" y="1919677"/>
            <a:ext cx="1098275" cy="30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F39EE73-D7E2-4675-967B-ACFACB4BB289}"/>
              </a:ext>
            </a:extLst>
          </p:cNvPr>
          <p:cNvSpPr txBox="1"/>
          <p:nvPr/>
        </p:nvSpPr>
        <p:spPr>
          <a:xfrm>
            <a:off x="3078863" y="1919677"/>
            <a:ext cx="1192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Parameter Update</a:t>
            </a:r>
            <a:endParaRPr lang="zh-CN" altLang="en-US" sz="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AADCC4CC-9CDE-44A7-B09F-6A08F75BC74C}"/>
              </a:ext>
            </a:extLst>
          </p:cNvPr>
          <p:cNvSpPr/>
          <p:nvPr/>
        </p:nvSpPr>
        <p:spPr>
          <a:xfrm>
            <a:off x="3214462" y="2135122"/>
            <a:ext cx="741680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Add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D83A2209-A432-4D8E-A0A8-9677AC7222A3}"/>
              </a:ext>
            </a:extLst>
          </p:cNvPr>
          <p:cNvSpPr/>
          <p:nvPr/>
        </p:nvSpPr>
        <p:spPr>
          <a:xfrm>
            <a:off x="3078863" y="3218816"/>
            <a:ext cx="1025451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Update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2938692C-1971-43B2-8CB0-BEA3B069B25D}"/>
              </a:ext>
            </a:extLst>
          </p:cNvPr>
          <p:cNvSpPr/>
          <p:nvPr/>
        </p:nvSpPr>
        <p:spPr>
          <a:xfrm>
            <a:off x="3201056" y="4347917"/>
            <a:ext cx="822118" cy="414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C852A6C6-3A26-4C04-BB6A-ABD59F022B17}"/>
              </a:ext>
            </a:extLst>
          </p:cNvPr>
          <p:cNvSpPr txBox="1"/>
          <p:nvPr/>
        </p:nvSpPr>
        <p:spPr>
          <a:xfrm>
            <a:off x="3463594" y="4361096"/>
            <a:ext cx="375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C98A3AF-EFC3-423D-8784-612D6D7F4D1C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3585304" y="2549597"/>
            <a:ext cx="6287" cy="66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EF80EDD7-0134-4EFF-BC35-176FE32617A2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3588445" y="3633290"/>
            <a:ext cx="3144" cy="7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曲线 207">
            <a:extLst>
              <a:ext uri="{FF2B5EF4-FFF2-40B4-BE49-F238E27FC236}">
                <a16:creationId xmlns:a16="http://schemas.microsoft.com/office/drawing/2014/main" id="{A98CC97C-2667-4166-9181-BD98704D4FAC}"/>
              </a:ext>
            </a:extLst>
          </p:cNvPr>
          <p:cNvCxnSpPr>
            <a:cxnSpLocks/>
            <a:stCxn id="211" idx="0"/>
          </p:cNvCxnSpPr>
          <p:nvPr/>
        </p:nvCxnSpPr>
        <p:spPr>
          <a:xfrm rot="16200000" flipV="1">
            <a:off x="4047460" y="2266561"/>
            <a:ext cx="677871" cy="81892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82CFC4A4-AC91-4879-9982-6C25397D1868}"/>
              </a:ext>
            </a:extLst>
          </p:cNvPr>
          <p:cNvCxnSpPr>
            <a:cxnSpLocks/>
            <a:stCxn id="204" idx="3"/>
            <a:endCxn id="211" idx="2"/>
          </p:cNvCxnSpPr>
          <p:nvPr/>
        </p:nvCxnSpPr>
        <p:spPr>
          <a:xfrm flipV="1">
            <a:off x="4023174" y="3559563"/>
            <a:ext cx="772683" cy="9955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F8A9B9BB-9F92-41DC-B23A-38DABEEB9E12}"/>
                  </a:ext>
                </a:extLst>
              </p:cNvPr>
              <p:cNvSpPr txBox="1"/>
              <p:nvPr/>
            </p:nvSpPr>
            <p:spPr>
              <a:xfrm>
                <a:off x="4227688" y="2135121"/>
                <a:ext cx="582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F8A9B9BB-9F92-41DC-B23A-38DABEEB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88" y="2135121"/>
                <a:ext cx="58230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矩形 210">
            <a:extLst>
              <a:ext uri="{FF2B5EF4-FFF2-40B4-BE49-F238E27FC236}">
                <a16:creationId xmlns:a16="http://schemas.microsoft.com/office/drawing/2014/main" id="{77F306F8-663F-411B-AD28-9E78728D0265}"/>
              </a:ext>
            </a:extLst>
          </p:cNvPr>
          <p:cNvSpPr/>
          <p:nvPr/>
        </p:nvSpPr>
        <p:spPr>
          <a:xfrm>
            <a:off x="4293381" y="3014959"/>
            <a:ext cx="1004951" cy="544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85148D3-9D8A-480F-866D-98A508CDB828}"/>
              </a:ext>
            </a:extLst>
          </p:cNvPr>
          <p:cNvSpPr txBox="1"/>
          <p:nvPr/>
        </p:nvSpPr>
        <p:spPr>
          <a:xfrm>
            <a:off x="4363443" y="3100594"/>
            <a:ext cx="8547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T2FLS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5E8C87FB-D85C-4262-A1DB-97D9FBD816A2}"/>
              </a:ext>
            </a:extLst>
          </p:cNvPr>
          <p:cNvSpPr/>
          <p:nvPr/>
        </p:nvSpPr>
        <p:spPr>
          <a:xfrm>
            <a:off x="5657337" y="1795867"/>
            <a:ext cx="2643023" cy="3312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4" name="矩形: 圆角 363">
            <a:extLst>
              <a:ext uri="{FF2B5EF4-FFF2-40B4-BE49-F238E27FC236}">
                <a16:creationId xmlns:a16="http://schemas.microsoft.com/office/drawing/2014/main" id="{B982FCDA-A35F-4835-AB2B-EB24C9A5F436}"/>
              </a:ext>
            </a:extLst>
          </p:cNvPr>
          <p:cNvSpPr/>
          <p:nvPr/>
        </p:nvSpPr>
        <p:spPr>
          <a:xfrm>
            <a:off x="6967657" y="2681837"/>
            <a:ext cx="1282045" cy="154598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highlight>
                <a:srgbClr val="00FFFF"/>
              </a:highligh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075C95D7-F043-4776-B507-3FD9C295C0AE}"/>
              </a:ext>
            </a:extLst>
          </p:cNvPr>
          <p:cNvSpPr txBox="1"/>
          <p:nvPr/>
        </p:nvSpPr>
        <p:spPr>
          <a:xfrm>
            <a:off x="7467301" y="2681839"/>
            <a:ext cx="763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Thread 1</a:t>
            </a:r>
            <a:endParaRPr lang="zh-CN" altLang="en-US" sz="1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6" name="矩形: 圆角 365">
            <a:extLst>
              <a:ext uri="{FF2B5EF4-FFF2-40B4-BE49-F238E27FC236}">
                <a16:creationId xmlns:a16="http://schemas.microsoft.com/office/drawing/2014/main" id="{AD03DB9A-3E6C-4C25-836C-AFC3C5E1FE31}"/>
              </a:ext>
            </a:extLst>
          </p:cNvPr>
          <p:cNvSpPr/>
          <p:nvPr/>
        </p:nvSpPr>
        <p:spPr>
          <a:xfrm>
            <a:off x="7511086" y="3857467"/>
            <a:ext cx="675587" cy="2462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F6E45A38-3B16-461F-9EF8-5E682CCD19C8}"/>
              </a:ext>
            </a:extLst>
          </p:cNvPr>
          <p:cNvSpPr txBox="1"/>
          <p:nvPr/>
        </p:nvSpPr>
        <p:spPr>
          <a:xfrm>
            <a:off x="7589784" y="3839361"/>
            <a:ext cx="72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input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43CDFB0A-5723-4E6A-92FA-55F14C407EBA}"/>
              </a:ext>
            </a:extLst>
          </p:cNvPr>
          <p:cNvCxnSpPr>
            <a:cxnSpLocks/>
          </p:cNvCxnSpPr>
          <p:nvPr/>
        </p:nvCxnSpPr>
        <p:spPr>
          <a:xfrm flipH="1" flipV="1">
            <a:off x="7649290" y="3559042"/>
            <a:ext cx="231894" cy="29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F1A9C0FC-4DBC-410F-8E85-8C9D43DFA2EE}"/>
              </a:ext>
            </a:extLst>
          </p:cNvPr>
          <p:cNvSpPr/>
          <p:nvPr/>
        </p:nvSpPr>
        <p:spPr>
          <a:xfrm>
            <a:off x="5787750" y="1917787"/>
            <a:ext cx="1098275" cy="30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F2C5258C-88A2-4466-AA4D-3259920B3A2D}"/>
              </a:ext>
            </a:extLst>
          </p:cNvPr>
          <p:cNvSpPr txBox="1"/>
          <p:nvPr/>
        </p:nvSpPr>
        <p:spPr>
          <a:xfrm>
            <a:off x="5824160" y="1917787"/>
            <a:ext cx="1192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Parameter Update</a:t>
            </a:r>
            <a:endParaRPr lang="zh-CN" altLang="en-US" sz="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1" name="矩形: 圆角 370">
            <a:extLst>
              <a:ext uri="{FF2B5EF4-FFF2-40B4-BE49-F238E27FC236}">
                <a16:creationId xmlns:a16="http://schemas.microsoft.com/office/drawing/2014/main" id="{42B98B06-E067-4A79-AF4C-5F4FA869234E}"/>
              </a:ext>
            </a:extLst>
          </p:cNvPr>
          <p:cNvSpPr/>
          <p:nvPr/>
        </p:nvSpPr>
        <p:spPr>
          <a:xfrm>
            <a:off x="5959759" y="2133232"/>
            <a:ext cx="741680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Add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2" name="矩形: 圆角 371">
            <a:extLst>
              <a:ext uri="{FF2B5EF4-FFF2-40B4-BE49-F238E27FC236}">
                <a16:creationId xmlns:a16="http://schemas.microsoft.com/office/drawing/2014/main" id="{D5FACAA4-75F8-42FC-9848-A75E2C77F3E4}"/>
              </a:ext>
            </a:extLst>
          </p:cNvPr>
          <p:cNvSpPr/>
          <p:nvPr/>
        </p:nvSpPr>
        <p:spPr>
          <a:xfrm>
            <a:off x="5824160" y="3216926"/>
            <a:ext cx="1025451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Update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3" name="矩形: 圆角 372">
            <a:extLst>
              <a:ext uri="{FF2B5EF4-FFF2-40B4-BE49-F238E27FC236}">
                <a16:creationId xmlns:a16="http://schemas.microsoft.com/office/drawing/2014/main" id="{710C913F-8D4F-4A7F-BA79-03DA3870103D}"/>
              </a:ext>
            </a:extLst>
          </p:cNvPr>
          <p:cNvSpPr/>
          <p:nvPr/>
        </p:nvSpPr>
        <p:spPr>
          <a:xfrm>
            <a:off x="5946353" y="4346027"/>
            <a:ext cx="822118" cy="414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4A35EB63-A8A0-43E9-99B8-B24C29418A40}"/>
              </a:ext>
            </a:extLst>
          </p:cNvPr>
          <p:cNvSpPr txBox="1"/>
          <p:nvPr/>
        </p:nvSpPr>
        <p:spPr>
          <a:xfrm>
            <a:off x="6208891" y="4359206"/>
            <a:ext cx="375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2594AD23-A205-49FE-88D1-8E4EE1BAC1D2}"/>
              </a:ext>
            </a:extLst>
          </p:cNvPr>
          <p:cNvCxnSpPr>
            <a:cxnSpLocks/>
            <a:stCxn id="371" idx="2"/>
            <a:endCxn id="372" idx="0"/>
          </p:cNvCxnSpPr>
          <p:nvPr/>
        </p:nvCxnSpPr>
        <p:spPr>
          <a:xfrm>
            <a:off x="6330601" y="2547707"/>
            <a:ext cx="6287" cy="66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D1047249-6CB3-49A5-BF19-27ACEE1F4DD3}"/>
              </a:ext>
            </a:extLst>
          </p:cNvPr>
          <p:cNvCxnSpPr>
            <a:cxnSpLocks/>
            <a:stCxn id="372" idx="2"/>
          </p:cNvCxnSpPr>
          <p:nvPr/>
        </p:nvCxnSpPr>
        <p:spPr>
          <a:xfrm flipH="1">
            <a:off x="6333742" y="3631400"/>
            <a:ext cx="3144" cy="7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7" name="连接符: 曲线 376">
            <a:extLst>
              <a:ext uri="{FF2B5EF4-FFF2-40B4-BE49-F238E27FC236}">
                <a16:creationId xmlns:a16="http://schemas.microsoft.com/office/drawing/2014/main" id="{5ABC9E82-3F39-4C40-A415-EF2A66B52E12}"/>
              </a:ext>
            </a:extLst>
          </p:cNvPr>
          <p:cNvCxnSpPr>
            <a:cxnSpLocks/>
            <a:stCxn id="380" idx="0"/>
          </p:cNvCxnSpPr>
          <p:nvPr/>
        </p:nvCxnSpPr>
        <p:spPr>
          <a:xfrm rot="16200000" flipV="1">
            <a:off x="6705422" y="2177336"/>
            <a:ext cx="757232" cy="9142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8" name="连接符: 曲线 377">
            <a:extLst>
              <a:ext uri="{FF2B5EF4-FFF2-40B4-BE49-F238E27FC236}">
                <a16:creationId xmlns:a16="http://schemas.microsoft.com/office/drawing/2014/main" id="{09AAFD84-3098-4D0C-9129-D71610E24A7E}"/>
              </a:ext>
            </a:extLst>
          </p:cNvPr>
          <p:cNvCxnSpPr>
            <a:cxnSpLocks/>
            <a:stCxn id="373" idx="3"/>
            <a:endCxn id="380" idx="2"/>
          </p:cNvCxnSpPr>
          <p:nvPr/>
        </p:nvCxnSpPr>
        <p:spPr>
          <a:xfrm flipV="1">
            <a:off x="6768471" y="3557673"/>
            <a:ext cx="772683" cy="9955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1CBEA882-7232-4A03-B575-CA68F61F415C}"/>
                  </a:ext>
                </a:extLst>
              </p:cNvPr>
              <p:cNvSpPr txBox="1"/>
              <p:nvPr/>
            </p:nvSpPr>
            <p:spPr>
              <a:xfrm>
                <a:off x="6972985" y="2133231"/>
                <a:ext cx="582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1CBEA882-7232-4A03-B575-CA68F61F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985" y="2133231"/>
                <a:ext cx="582301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0" name="矩形 379">
            <a:extLst>
              <a:ext uri="{FF2B5EF4-FFF2-40B4-BE49-F238E27FC236}">
                <a16:creationId xmlns:a16="http://schemas.microsoft.com/office/drawing/2014/main" id="{3844BC9B-F13B-420C-8DE8-D479C0E2ED64}"/>
              </a:ext>
            </a:extLst>
          </p:cNvPr>
          <p:cNvSpPr/>
          <p:nvPr/>
        </p:nvSpPr>
        <p:spPr>
          <a:xfrm>
            <a:off x="7038678" y="3013069"/>
            <a:ext cx="1004951" cy="544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2889F1EE-31B2-4B2B-8089-712BF7DB705A}"/>
              </a:ext>
            </a:extLst>
          </p:cNvPr>
          <p:cNvSpPr txBox="1"/>
          <p:nvPr/>
        </p:nvSpPr>
        <p:spPr>
          <a:xfrm>
            <a:off x="7108740" y="3098704"/>
            <a:ext cx="933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T2FLS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BE57F554-E33C-4C37-8737-5CFAE33908A0}"/>
              </a:ext>
            </a:extLst>
          </p:cNvPr>
          <p:cNvSpPr/>
          <p:nvPr/>
        </p:nvSpPr>
        <p:spPr>
          <a:xfrm>
            <a:off x="5663199" y="1797757"/>
            <a:ext cx="2643023" cy="3312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3" name="矩形: 圆角 382">
            <a:extLst>
              <a:ext uri="{FF2B5EF4-FFF2-40B4-BE49-F238E27FC236}">
                <a16:creationId xmlns:a16="http://schemas.microsoft.com/office/drawing/2014/main" id="{ED1B24AC-FE8C-497E-8EE7-4C23672129B6}"/>
              </a:ext>
            </a:extLst>
          </p:cNvPr>
          <p:cNvSpPr/>
          <p:nvPr/>
        </p:nvSpPr>
        <p:spPr>
          <a:xfrm>
            <a:off x="6973519" y="2683727"/>
            <a:ext cx="1282045" cy="15459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highlight>
                <a:srgbClr val="00FFFF"/>
              </a:highligh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ED4BEDBA-6602-4498-9317-8D1072173DA9}"/>
              </a:ext>
            </a:extLst>
          </p:cNvPr>
          <p:cNvSpPr txBox="1"/>
          <p:nvPr/>
        </p:nvSpPr>
        <p:spPr>
          <a:xfrm>
            <a:off x="7473163" y="2683729"/>
            <a:ext cx="763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Thread 1</a:t>
            </a:r>
            <a:endParaRPr lang="zh-CN" altLang="en-US" sz="1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5" name="矩形: 圆角 384">
            <a:extLst>
              <a:ext uri="{FF2B5EF4-FFF2-40B4-BE49-F238E27FC236}">
                <a16:creationId xmlns:a16="http://schemas.microsoft.com/office/drawing/2014/main" id="{805F968E-01D0-4DA9-9AE5-D88DF7414174}"/>
              </a:ext>
            </a:extLst>
          </p:cNvPr>
          <p:cNvSpPr/>
          <p:nvPr/>
        </p:nvSpPr>
        <p:spPr>
          <a:xfrm>
            <a:off x="7516948" y="3859357"/>
            <a:ext cx="675587" cy="2462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2A99588A-DDAF-46BA-BAC3-E12E8C38247D}"/>
              </a:ext>
            </a:extLst>
          </p:cNvPr>
          <p:cNvSpPr txBox="1"/>
          <p:nvPr/>
        </p:nvSpPr>
        <p:spPr>
          <a:xfrm>
            <a:off x="7595646" y="3841251"/>
            <a:ext cx="72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input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B35A6D1D-226F-49E9-98D8-959864338182}"/>
              </a:ext>
            </a:extLst>
          </p:cNvPr>
          <p:cNvCxnSpPr>
            <a:cxnSpLocks/>
          </p:cNvCxnSpPr>
          <p:nvPr/>
        </p:nvCxnSpPr>
        <p:spPr>
          <a:xfrm flipH="1" flipV="1">
            <a:off x="7655152" y="3560932"/>
            <a:ext cx="231894" cy="29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: 圆角 387">
            <a:extLst>
              <a:ext uri="{FF2B5EF4-FFF2-40B4-BE49-F238E27FC236}">
                <a16:creationId xmlns:a16="http://schemas.microsoft.com/office/drawing/2014/main" id="{CFD302FF-B252-49DB-B543-5B85485E919A}"/>
              </a:ext>
            </a:extLst>
          </p:cNvPr>
          <p:cNvSpPr/>
          <p:nvPr/>
        </p:nvSpPr>
        <p:spPr>
          <a:xfrm>
            <a:off x="5793612" y="1919677"/>
            <a:ext cx="1098275" cy="30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04D4680E-2F91-4D2B-B0A7-F49C367F467A}"/>
              </a:ext>
            </a:extLst>
          </p:cNvPr>
          <p:cNvSpPr txBox="1"/>
          <p:nvPr/>
        </p:nvSpPr>
        <p:spPr>
          <a:xfrm>
            <a:off x="5830022" y="1919677"/>
            <a:ext cx="1192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Parameter Update</a:t>
            </a:r>
            <a:endParaRPr lang="zh-CN" altLang="en-US" sz="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0" name="矩形: 圆角 389">
            <a:extLst>
              <a:ext uri="{FF2B5EF4-FFF2-40B4-BE49-F238E27FC236}">
                <a16:creationId xmlns:a16="http://schemas.microsoft.com/office/drawing/2014/main" id="{DF8BAF65-C6A7-4B4E-9798-3B99D4336CBA}"/>
              </a:ext>
            </a:extLst>
          </p:cNvPr>
          <p:cNvSpPr/>
          <p:nvPr/>
        </p:nvSpPr>
        <p:spPr>
          <a:xfrm>
            <a:off x="5965621" y="2135122"/>
            <a:ext cx="741680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Add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1" name="矩形: 圆角 390">
            <a:extLst>
              <a:ext uri="{FF2B5EF4-FFF2-40B4-BE49-F238E27FC236}">
                <a16:creationId xmlns:a16="http://schemas.microsoft.com/office/drawing/2014/main" id="{E15EF953-BA0A-4B55-8AD1-DC8B70847B36}"/>
              </a:ext>
            </a:extLst>
          </p:cNvPr>
          <p:cNvSpPr/>
          <p:nvPr/>
        </p:nvSpPr>
        <p:spPr>
          <a:xfrm>
            <a:off x="5830022" y="3218816"/>
            <a:ext cx="1025451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Update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2" name="矩形: 圆角 391">
            <a:extLst>
              <a:ext uri="{FF2B5EF4-FFF2-40B4-BE49-F238E27FC236}">
                <a16:creationId xmlns:a16="http://schemas.microsoft.com/office/drawing/2014/main" id="{9F3C14CC-D81D-4CF0-99E5-BE2F10AD4B58}"/>
              </a:ext>
            </a:extLst>
          </p:cNvPr>
          <p:cNvSpPr/>
          <p:nvPr/>
        </p:nvSpPr>
        <p:spPr>
          <a:xfrm>
            <a:off x="5952215" y="4347917"/>
            <a:ext cx="822118" cy="414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3680E859-6062-4B95-A9E9-2C3B659C2900}"/>
              </a:ext>
            </a:extLst>
          </p:cNvPr>
          <p:cNvSpPr txBox="1"/>
          <p:nvPr/>
        </p:nvSpPr>
        <p:spPr>
          <a:xfrm>
            <a:off x="6214753" y="4361096"/>
            <a:ext cx="375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B1200719-771C-4229-9A03-62767456CF1E}"/>
              </a:ext>
            </a:extLst>
          </p:cNvPr>
          <p:cNvCxnSpPr>
            <a:cxnSpLocks/>
            <a:stCxn id="390" idx="2"/>
            <a:endCxn id="391" idx="0"/>
          </p:cNvCxnSpPr>
          <p:nvPr/>
        </p:nvCxnSpPr>
        <p:spPr>
          <a:xfrm>
            <a:off x="6336463" y="2549597"/>
            <a:ext cx="6287" cy="66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DD937E7A-9988-4B0F-999D-F3A48E7B188D}"/>
              </a:ext>
            </a:extLst>
          </p:cNvPr>
          <p:cNvCxnSpPr>
            <a:cxnSpLocks/>
            <a:stCxn id="391" idx="2"/>
          </p:cNvCxnSpPr>
          <p:nvPr/>
        </p:nvCxnSpPr>
        <p:spPr>
          <a:xfrm flipH="1">
            <a:off x="6339604" y="3633290"/>
            <a:ext cx="3144" cy="7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6" name="连接符: 曲线 395">
            <a:extLst>
              <a:ext uri="{FF2B5EF4-FFF2-40B4-BE49-F238E27FC236}">
                <a16:creationId xmlns:a16="http://schemas.microsoft.com/office/drawing/2014/main" id="{C280C5C1-D00D-4017-9189-B6901EB4A6C0}"/>
              </a:ext>
            </a:extLst>
          </p:cNvPr>
          <p:cNvCxnSpPr>
            <a:cxnSpLocks/>
            <a:stCxn id="399" idx="0"/>
          </p:cNvCxnSpPr>
          <p:nvPr/>
        </p:nvCxnSpPr>
        <p:spPr>
          <a:xfrm rot="16200000" flipV="1">
            <a:off x="6781110" y="2249053"/>
            <a:ext cx="704344" cy="8274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7" name="连接符: 曲线 396">
            <a:extLst>
              <a:ext uri="{FF2B5EF4-FFF2-40B4-BE49-F238E27FC236}">
                <a16:creationId xmlns:a16="http://schemas.microsoft.com/office/drawing/2014/main" id="{35C4AFB2-FA53-4A3E-A674-A2FB190E78BD}"/>
              </a:ext>
            </a:extLst>
          </p:cNvPr>
          <p:cNvCxnSpPr>
            <a:cxnSpLocks/>
            <a:stCxn id="392" idx="3"/>
            <a:endCxn id="399" idx="2"/>
          </p:cNvCxnSpPr>
          <p:nvPr/>
        </p:nvCxnSpPr>
        <p:spPr>
          <a:xfrm flipV="1">
            <a:off x="6774333" y="3559563"/>
            <a:ext cx="772683" cy="9955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B661303B-CC8F-4BD6-B0AB-5DC3F875A22E}"/>
                  </a:ext>
                </a:extLst>
              </p:cNvPr>
              <p:cNvSpPr txBox="1"/>
              <p:nvPr/>
            </p:nvSpPr>
            <p:spPr>
              <a:xfrm>
                <a:off x="6978847" y="2135121"/>
                <a:ext cx="582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B661303B-CC8F-4BD6-B0AB-5DC3F875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47" y="2135121"/>
                <a:ext cx="58230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矩形 398">
            <a:extLst>
              <a:ext uri="{FF2B5EF4-FFF2-40B4-BE49-F238E27FC236}">
                <a16:creationId xmlns:a16="http://schemas.microsoft.com/office/drawing/2014/main" id="{0703D6CD-EA2A-4997-90F3-E5F552D2AA37}"/>
              </a:ext>
            </a:extLst>
          </p:cNvPr>
          <p:cNvSpPr/>
          <p:nvPr/>
        </p:nvSpPr>
        <p:spPr>
          <a:xfrm>
            <a:off x="7044540" y="3014959"/>
            <a:ext cx="1004951" cy="544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E62F1CE8-A080-45EA-BE9A-785207E968F2}"/>
              </a:ext>
            </a:extLst>
          </p:cNvPr>
          <p:cNvSpPr txBox="1"/>
          <p:nvPr/>
        </p:nvSpPr>
        <p:spPr>
          <a:xfrm>
            <a:off x="7114603" y="3100594"/>
            <a:ext cx="890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T2FLS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00B25148-FE51-413F-8405-87D6F4E27E31}"/>
              </a:ext>
            </a:extLst>
          </p:cNvPr>
          <p:cNvSpPr/>
          <p:nvPr/>
        </p:nvSpPr>
        <p:spPr>
          <a:xfrm>
            <a:off x="9009986" y="1771030"/>
            <a:ext cx="2643023" cy="3312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2" name="矩形: 圆角 401">
            <a:extLst>
              <a:ext uri="{FF2B5EF4-FFF2-40B4-BE49-F238E27FC236}">
                <a16:creationId xmlns:a16="http://schemas.microsoft.com/office/drawing/2014/main" id="{A476D9B6-2E43-4E31-A398-7982160DA0AB}"/>
              </a:ext>
            </a:extLst>
          </p:cNvPr>
          <p:cNvSpPr/>
          <p:nvPr/>
        </p:nvSpPr>
        <p:spPr>
          <a:xfrm>
            <a:off x="10320306" y="2657000"/>
            <a:ext cx="1282045" cy="154598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highlight>
                <a:srgbClr val="00FFFF"/>
              </a:highligh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31A5018B-5F05-4CA9-9259-83DA01BA50F1}"/>
              </a:ext>
            </a:extLst>
          </p:cNvPr>
          <p:cNvSpPr txBox="1"/>
          <p:nvPr/>
        </p:nvSpPr>
        <p:spPr>
          <a:xfrm>
            <a:off x="10819950" y="2657002"/>
            <a:ext cx="763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Thread 1</a:t>
            </a:r>
            <a:endParaRPr lang="zh-CN" altLang="en-US" sz="1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4" name="矩形: 圆角 403">
            <a:extLst>
              <a:ext uri="{FF2B5EF4-FFF2-40B4-BE49-F238E27FC236}">
                <a16:creationId xmlns:a16="http://schemas.microsoft.com/office/drawing/2014/main" id="{E3B759EB-6D68-4F27-97C4-C717EF6CE291}"/>
              </a:ext>
            </a:extLst>
          </p:cNvPr>
          <p:cNvSpPr/>
          <p:nvPr/>
        </p:nvSpPr>
        <p:spPr>
          <a:xfrm>
            <a:off x="10863735" y="3832630"/>
            <a:ext cx="675587" cy="2462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C623E31D-2F75-42E3-B18D-30DF23275E4B}"/>
              </a:ext>
            </a:extLst>
          </p:cNvPr>
          <p:cNvSpPr txBox="1"/>
          <p:nvPr/>
        </p:nvSpPr>
        <p:spPr>
          <a:xfrm>
            <a:off x="10942433" y="3814524"/>
            <a:ext cx="72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input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A2C1EC4D-C50F-406C-A672-876B6036A7C4}"/>
              </a:ext>
            </a:extLst>
          </p:cNvPr>
          <p:cNvCxnSpPr>
            <a:cxnSpLocks/>
          </p:cNvCxnSpPr>
          <p:nvPr/>
        </p:nvCxnSpPr>
        <p:spPr>
          <a:xfrm flipH="1" flipV="1">
            <a:off x="11001939" y="3534205"/>
            <a:ext cx="231894" cy="29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: 圆角 406">
            <a:extLst>
              <a:ext uri="{FF2B5EF4-FFF2-40B4-BE49-F238E27FC236}">
                <a16:creationId xmlns:a16="http://schemas.microsoft.com/office/drawing/2014/main" id="{023D82B2-D452-4533-8EC9-0F5CE3AF7C71}"/>
              </a:ext>
            </a:extLst>
          </p:cNvPr>
          <p:cNvSpPr/>
          <p:nvPr/>
        </p:nvSpPr>
        <p:spPr>
          <a:xfrm>
            <a:off x="9140399" y="1892950"/>
            <a:ext cx="1098275" cy="30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8" name="文本框 407">
            <a:extLst>
              <a:ext uri="{FF2B5EF4-FFF2-40B4-BE49-F238E27FC236}">
                <a16:creationId xmlns:a16="http://schemas.microsoft.com/office/drawing/2014/main" id="{2506B713-4EDF-4FD6-81BA-B39F39742CBC}"/>
              </a:ext>
            </a:extLst>
          </p:cNvPr>
          <p:cNvSpPr txBox="1"/>
          <p:nvPr/>
        </p:nvSpPr>
        <p:spPr>
          <a:xfrm>
            <a:off x="9176809" y="1892950"/>
            <a:ext cx="1192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Parameter Update</a:t>
            </a:r>
            <a:endParaRPr lang="zh-CN" altLang="en-US" sz="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9" name="矩形: 圆角 408">
            <a:extLst>
              <a:ext uri="{FF2B5EF4-FFF2-40B4-BE49-F238E27FC236}">
                <a16:creationId xmlns:a16="http://schemas.microsoft.com/office/drawing/2014/main" id="{DD0A8604-26B8-440A-866A-E5E7F6515002}"/>
              </a:ext>
            </a:extLst>
          </p:cNvPr>
          <p:cNvSpPr/>
          <p:nvPr/>
        </p:nvSpPr>
        <p:spPr>
          <a:xfrm>
            <a:off x="9312408" y="2108395"/>
            <a:ext cx="741680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Add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0" name="矩形: 圆角 409">
            <a:extLst>
              <a:ext uri="{FF2B5EF4-FFF2-40B4-BE49-F238E27FC236}">
                <a16:creationId xmlns:a16="http://schemas.microsoft.com/office/drawing/2014/main" id="{FF0FF206-B318-4FBB-85BC-3F72C0345FC5}"/>
              </a:ext>
            </a:extLst>
          </p:cNvPr>
          <p:cNvSpPr/>
          <p:nvPr/>
        </p:nvSpPr>
        <p:spPr>
          <a:xfrm>
            <a:off x="9176809" y="3192089"/>
            <a:ext cx="1025451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Update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1" name="矩形: 圆角 410">
            <a:extLst>
              <a:ext uri="{FF2B5EF4-FFF2-40B4-BE49-F238E27FC236}">
                <a16:creationId xmlns:a16="http://schemas.microsoft.com/office/drawing/2014/main" id="{4182D855-BAF5-4338-A4E1-2D8938E9EF4D}"/>
              </a:ext>
            </a:extLst>
          </p:cNvPr>
          <p:cNvSpPr/>
          <p:nvPr/>
        </p:nvSpPr>
        <p:spPr>
          <a:xfrm>
            <a:off x="9299002" y="4321190"/>
            <a:ext cx="822118" cy="414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80BAE19-9A94-4894-8ABE-E9D0C8D96A15}"/>
              </a:ext>
            </a:extLst>
          </p:cNvPr>
          <p:cNvSpPr txBox="1"/>
          <p:nvPr/>
        </p:nvSpPr>
        <p:spPr>
          <a:xfrm>
            <a:off x="9561540" y="4334369"/>
            <a:ext cx="375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0DE9897E-1907-4385-A61D-A5370A14DE7E}"/>
              </a:ext>
            </a:extLst>
          </p:cNvPr>
          <p:cNvCxnSpPr>
            <a:cxnSpLocks/>
            <a:stCxn id="409" idx="2"/>
            <a:endCxn id="410" idx="0"/>
          </p:cNvCxnSpPr>
          <p:nvPr/>
        </p:nvCxnSpPr>
        <p:spPr>
          <a:xfrm>
            <a:off x="9683250" y="2522870"/>
            <a:ext cx="6287" cy="66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019CD829-885F-4E00-B1E4-29585042CF6E}"/>
              </a:ext>
            </a:extLst>
          </p:cNvPr>
          <p:cNvCxnSpPr>
            <a:cxnSpLocks/>
            <a:stCxn id="410" idx="2"/>
          </p:cNvCxnSpPr>
          <p:nvPr/>
        </p:nvCxnSpPr>
        <p:spPr>
          <a:xfrm flipH="1">
            <a:off x="9686391" y="3606563"/>
            <a:ext cx="3144" cy="7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5" name="连接符: 曲线 414">
            <a:extLst>
              <a:ext uri="{FF2B5EF4-FFF2-40B4-BE49-F238E27FC236}">
                <a16:creationId xmlns:a16="http://schemas.microsoft.com/office/drawing/2014/main" id="{EE7506A8-BE50-4D80-BFE8-E462AD4EF5B9}"/>
              </a:ext>
            </a:extLst>
          </p:cNvPr>
          <p:cNvCxnSpPr>
            <a:cxnSpLocks/>
            <a:stCxn id="418" idx="0"/>
          </p:cNvCxnSpPr>
          <p:nvPr/>
        </p:nvCxnSpPr>
        <p:spPr>
          <a:xfrm rot="16200000" flipV="1">
            <a:off x="10058071" y="2152499"/>
            <a:ext cx="757232" cy="9142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6" name="连接符: 曲线 415">
            <a:extLst>
              <a:ext uri="{FF2B5EF4-FFF2-40B4-BE49-F238E27FC236}">
                <a16:creationId xmlns:a16="http://schemas.microsoft.com/office/drawing/2014/main" id="{1699106D-CF17-4323-9880-5D4D2A6F0E60}"/>
              </a:ext>
            </a:extLst>
          </p:cNvPr>
          <p:cNvCxnSpPr>
            <a:cxnSpLocks/>
            <a:stCxn id="411" idx="3"/>
            <a:endCxn id="418" idx="2"/>
          </p:cNvCxnSpPr>
          <p:nvPr/>
        </p:nvCxnSpPr>
        <p:spPr>
          <a:xfrm flipV="1">
            <a:off x="10121120" y="3532836"/>
            <a:ext cx="772683" cy="9955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6546F8B5-020F-4671-A8A2-C47CA17EA32D}"/>
                  </a:ext>
                </a:extLst>
              </p:cNvPr>
              <p:cNvSpPr txBox="1"/>
              <p:nvPr/>
            </p:nvSpPr>
            <p:spPr>
              <a:xfrm>
                <a:off x="10325634" y="2108394"/>
                <a:ext cx="582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6546F8B5-020F-4671-A8A2-C47CA17E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634" y="2108394"/>
                <a:ext cx="58230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矩形 417">
            <a:extLst>
              <a:ext uri="{FF2B5EF4-FFF2-40B4-BE49-F238E27FC236}">
                <a16:creationId xmlns:a16="http://schemas.microsoft.com/office/drawing/2014/main" id="{F2249C55-978B-4911-9282-F7394BF0C07C}"/>
              </a:ext>
            </a:extLst>
          </p:cNvPr>
          <p:cNvSpPr/>
          <p:nvPr/>
        </p:nvSpPr>
        <p:spPr>
          <a:xfrm>
            <a:off x="10391327" y="2988232"/>
            <a:ext cx="1004951" cy="544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AE2D1EF2-6579-4D62-8DAC-88B6B420838F}"/>
              </a:ext>
            </a:extLst>
          </p:cNvPr>
          <p:cNvSpPr txBox="1"/>
          <p:nvPr/>
        </p:nvSpPr>
        <p:spPr>
          <a:xfrm>
            <a:off x="10461389" y="3073867"/>
            <a:ext cx="933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T2FLS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806BCEB5-BF2F-4ED9-8A13-FEADAC34078E}"/>
              </a:ext>
            </a:extLst>
          </p:cNvPr>
          <p:cNvSpPr/>
          <p:nvPr/>
        </p:nvSpPr>
        <p:spPr>
          <a:xfrm>
            <a:off x="9015848" y="1772920"/>
            <a:ext cx="2643023" cy="3312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1" name="矩形: 圆角 420">
            <a:extLst>
              <a:ext uri="{FF2B5EF4-FFF2-40B4-BE49-F238E27FC236}">
                <a16:creationId xmlns:a16="http://schemas.microsoft.com/office/drawing/2014/main" id="{9501C010-C376-408A-BC6F-06E16EFC9A53}"/>
              </a:ext>
            </a:extLst>
          </p:cNvPr>
          <p:cNvSpPr/>
          <p:nvPr/>
        </p:nvSpPr>
        <p:spPr>
          <a:xfrm>
            <a:off x="10326168" y="2658890"/>
            <a:ext cx="1282045" cy="15459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highlight>
                <a:srgbClr val="00FFFF"/>
              </a:highligh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B034C1F8-AD8D-4A11-AF91-C10A5E680DCE}"/>
              </a:ext>
            </a:extLst>
          </p:cNvPr>
          <p:cNvSpPr txBox="1"/>
          <p:nvPr/>
        </p:nvSpPr>
        <p:spPr>
          <a:xfrm>
            <a:off x="10825812" y="2658892"/>
            <a:ext cx="763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Thread 1</a:t>
            </a:r>
            <a:endParaRPr lang="zh-CN" altLang="en-US" sz="1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0BD3A13F-BA87-4D93-B11E-456CA8BB375D}"/>
              </a:ext>
            </a:extLst>
          </p:cNvPr>
          <p:cNvSpPr/>
          <p:nvPr/>
        </p:nvSpPr>
        <p:spPr>
          <a:xfrm>
            <a:off x="10869597" y="3834520"/>
            <a:ext cx="675587" cy="2462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F1CFF6B5-ECD7-46AE-BA0E-E9A7C5859F32}"/>
              </a:ext>
            </a:extLst>
          </p:cNvPr>
          <p:cNvSpPr txBox="1"/>
          <p:nvPr/>
        </p:nvSpPr>
        <p:spPr>
          <a:xfrm>
            <a:off x="10948295" y="3816414"/>
            <a:ext cx="72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input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425" name="直接箭头连接符 424">
            <a:extLst>
              <a:ext uri="{FF2B5EF4-FFF2-40B4-BE49-F238E27FC236}">
                <a16:creationId xmlns:a16="http://schemas.microsoft.com/office/drawing/2014/main" id="{FE8E58F7-29D0-4613-83B6-427E34006B11}"/>
              </a:ext>
            </a:extLst>
          </p:cNvPr>
          <p:cNvCxnSpPr>
            <a:cxnSpLocks/>
          </p:cNvCxnSpPr>
          <p:nvPr/>
        </p:nvCxnSpPr>
        <p:spPr>
          <a:xfrm flipH="1" flipV="1">
            <a:off x="11007801" y="3536095"/>
            <a:ext cx="231894" cy="29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: 圆角 425">
            <a:extLst>
              <a:ext uri="{FF2B5EF4-FFF2-40B4-BE49-F238E27FC236}">
                <a16:creationId xmlns:a16="http://schemas.microsoft.com/office/drawing/2014/main" id="{1515C401-3200-4220-82E9-B053B4866F22}"/>
              </a:ext>
            </a:extLst>
          </p:cNvPr>
          <p:cNvSpPr/>
          <p:nvPr/>
        </p:nvSpPr>
        <p:spPr>
          <a:xfrm>
            <a:off x="9146261" y="1894840"/>
            <a:ext cx="1098275" cy="30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61B92781-7429-48A6-9E3D-6CCCA5578E57}"/>
              </a:ext>
            </a:extLst>
          </p:cNvPr>
          <p:cNvSpPr txBox="1"/>
          <p:nvPr/>
        </p:nvSpPr>
        <p:spPr>
          <a:xfrm>
            <a:off x="9182671" y="1894840"/>
            <a:ext cx="1192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Parameter Update</a:t>
            </a:r>
            <a:endParaRPr lang="zh-CN" altLang="en-US" sz="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8" name="矩形: 圆角 427">
            <a:extLst>
              <a:ext uri="{FF2B5EF4-FFF2-40B4-BE49-F238E27FC236}">
                <a16:creationId xmlns:a16="http://schemas.microsoft.com/office/drawing/2014/main" id="{DFDED549-42BB-402F-B767-B5D6B6F54A40}"/>
              </a:ext>
            </a:extLst>
          </p:cNvPr>
          <p:cNvSpPr/>
          <p:nvPr/>
        </p:nvSpPr>
        <p:spPr>
          <a:xfrm>
            <a:off x="9318270" y="2110285"/>
            <a:ext cx="741680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Add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9" name="矩形: 圆角 428">
            <a:extLst>
              <a:ext uri="{FF2B5EF4-FFF2-40B4-BE49-F238E27FC236}">
                <a16:creationId xmlns:a16="http://schemas.microsoft.com/office/drawing/2014/main" id="{C66C5E7C-80B2-45CA-8F60-E81F36321B8B}"/>
              </a:ext>
            </a:extLst>
          </p:cNvPr>
          <p:cNvSpPr/>
          <p:nvPr/>
        </p:nvSpPr>
        <p:spPr>
          <a:xfrm>
            <a:off x="9182671" y="3193979"/>
            <a:ext cx="1025451" cy="414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Update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0" name="矩形: 圆角 429">
            <a:extLst>
              <a:ext uri="{FF2B5EF4-FFF2-40B4-BE49-F238E27FC236}">
                <a16:creationId xmlns:a16="http://schemas.microsoft.com/office/drawing/2014/main" id="{34A8B2D0-EBBD-4245-87B4-E3D12044B26B}"/>
              </a:ext>
            </a:extLst>
          </p:cNvPr>
          <p:cNvSpPr/>
          <p:nvPr/>
        </p:nvSpPr>
        <p:spPr>
          <a:xfrm>
            <a:off x="9304864" y="4323080"/>
            <a:ext cx="822118" cy="4144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CEDCD438-D5C9-47DD-A574-2E6752DDD47D}"/>
              </a:ext>
            </a:extLst>
          </p:cNvPr>
          <p:cNvSpPr txBox="1"/>
          <p:nvPr/>
        </p:nvSpPr>
        <p:spPr>
          <a:xfrm>
            <a:off x="9567402" y="4336259"/>
            <a:ext cx="3751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432" name="直接箭头连接符 431">
            <a:extLst>
              <a:ext uri="{FF2B5EF4-FFF2-40B4-BE49-F238E27FC236}">
                <a16:creationId xmlns:a16="http://schemas.microsoft.com/office/drawing/2014/main" id="{22C73523-886D-4584-B1FC-DC5A52426908}"/>
              </a:ext>
            </a:extLst>
          </p:cNvPr>
          <p:cNvCxnSpPr>
            <a:cxnSpLocks/>
            <a:stCxn id="428" idx="2"/>
            <a:endCxn id="429" idx="0"/>
          </p:cNvCxnSpPr>
          <p:nvPr/>
        </p:nvCxnSpPr>
        <p:spPr>
          <a:xfrm>
            <a:off x="9689112" y="2524760"/>
            <a:ext cx="6287" cy="66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B301215E-9BB3-4792-A22C-EE07BD413F8B}"/>
              </a:ext>
            </a:extLst>
          </p:cNvPr>
          <p:cNvCxnSpPr>
            <a:cxnSpLocks/>
            <a:stCxn id="429" idx="2"/>
          </p:cNvCxnSpPr>
          <p:nvPr/>
        </p:nvCxnSpPr>
        <p:spPr>
          <a:xfrm flipH="1">
            <a:off x="9692253" y="3608453"/>
            <a:ext cx="3144" cy="71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4" name="连接符: 曲线 433">
            <a:extLst>
              <a:ext uri="{FF2B5EF4-FFF2-40B4-BE49-F238E27FC236}">
                <a16:creationId xmlns:a16="http://schemas.microsoft.com/office/drawing/2014/main" id="{9DD0D6BB-89F2-4750-932D-F25AA86D7666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10132520" y="2222977"/>
            <a:ext cx="712683" cy="82160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5" name="连接符: 曲线 434">
            <a:extLst>
              <a:ext uri="{FF2B5EF4-FFF2-40B4-BE49-F238E27FC236}">
                <a16:creationId xmlns:a16="http://schemas.microsoft.com/office/drawing/2014/main" id="{A2A07A1B-9B39-4177-87DB-16EC290A61A4}"/>
              </a:ext>
            </a:extLst>
          </p:cNvPr>
          <p:cNvCxnSpPr>
            <a:cxnSpLocks/>
            <a:stCxn id="430" idx="3"/>
            <a:endCxn id="437" idx="2"/>
          </p:cNvCxnSpPr>
          <p:nvPr/>
        </p:nvCxnSpPr>
        <p:spPr>
          <a:xfrm flipV="1">
            <a:off x="10126982" y="3534726"/>
            <a:ext cx="772683" cy="9955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2DE1267B-74C9-4EAD-952A-6A3FA54540F1}"/>
                  </a:ext>
                </a:extLst>
              </p:cNvPr>
              <p:cNvSpPr txBox="1"/>
              <p:nvPr/>
            </p:nvSpPr>
            <p:spPr>
              <a:xfrm>
                <a:off x="10331496" y="2110284"/>
                <a:ext cx="582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2DE1267B-74C9-4EAD-952A-6A3FA5454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496" y="2110284"/>
                <a:ext cx="582301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矩形 436">
            <a:extLst>
              <a:ext uri="{FF2B5EF4-FFF2-40B4-BE49-F238E27FC236}">
                <a16:creationId xmlns:a16="http://schemas.microsoft.com/office/drawing/2014/main" id="{E4E0897A-05F0-4C38-B11A-AED7212341C9}"/>
              </a:ext>
            </a:extLst>
          </p:cNvPr>
          <p:cNvSpPr/>
          <p:nvPr/>
        </p:nvSpPr>
        <p:spPr>
          <a:xfrm>
            <a:off x="10397189" y="2990122"/>
            <a:ext cx="1004951" cy="544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88382A2E-734A-409F-8B69-D761FE06FC09}"/>
              </a:ext>
            </a:extLst>
          </p:cNvPr>
          <p:cNvSpPr txBox="1"/>
          <p:nvPr/>
        </p:nvSpPr>
        <p:spPr>
          <a:xfrm>
            <a:off x="10467251" y="3075757"/>
            <a:ext cx="8279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T2FLS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55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74</Words>
  <Application>Microsoft Office PowerPoint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等线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佳文</dc:creator>
  <cp:lastModifiedBy>wang 佳文</cp:lastModifiedBy>
  <cp:revision>5</cp:revision>
  <dcterms:created xsi:type="dcterms:W3CDTF">2021-01-22T15:11:16Z</dcterms:created>
  <dcterms:modified xsi:type="dcterms:W3CDTF">2021-01-22T15:40:36Z</dcterms:modified>
</cp:coreProperties>
</file>