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4" r:id="rId7"/>
    <p:sldId id="265" r:id="rId8"/>
    <p:sldId id="266" r:id="rId9"/>
    <p:sldId id="267" r:id="rId10"/>
    <p:sldId id="269" r:id="rId11"/>
    <p:sldId id="271" r:id="rId12"/>
    <p:sldId id="282" r:id="rId13"/>
    <p:sldId id="285" r:id="rId14"/>
    <p:sldId id="290" r:id="rId15"/>
    <p:sldId id="295" r:id="rId16"/>
    <p:sldId id="298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A"/>
    <a:srgbClr val="394659"/>
    <a:srgbClr val="595959"/>
    <a:srgbClr val="4B5C75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76" y="4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BE8EA-59C2-484C-BAFE-1336E8AEA6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F5750-D1BB-487B-94FA-EAAA1421A8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F5750-D1BB-487B-94FA-EAAA1421A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F5750-D1BB-487B-94FA-EAAA1421A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F5750-D1BB-487B-94FA-EAAA1421A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F5750-D1BB-487B-94FA-EAAA1421A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F5750-D1BB-487B-94FA-EAAA1421A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F5750-D1BB-487B-94FA-EAAA1421A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F5750-D1BB-487B-94FA-EAAA1421A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903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9035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055076"/>
            <a:ext cx="1775791" cy="5802924"/>
          </a:xfrm>
          <a:prstGeom prst="rect">
            <a:avLst/>
          </a:prstGeom>
          <a:solidFill>
            <a:srgbClr val="4B5C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-1"/>
            <a:ext cx="1775791" cy="1055077"/>
          </a:xfrm>
          <a:prstGeom prst="rect">
            <a:avLst/>
          </a:prstGeom>
          <a:solidFill>
            <a:srgbClr val="394659"/>
          </a:solidFill>
          <a:ln>
            <a:noFill/>
          </a:ln>
          <a:effectLst>
            <a:reflection stA="80000" endPos="5900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2483-FC78-4540-8F5D-FF944A83C0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091655" y="1466196"/>
            <a:ext cx="10121900" cy="3394602"/>
          </a:xfrm>
          <a:prstGeom prst="roundRect">
            <a:avLst>
              <a:gd name="adj" fmla="val 9381"/>
            </a:avLst>
          </a:prstGeom>
          <a:solidFill>
            <a:schemeClr val="bg1">
              <a:alpha val="2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091655" y="1314383"/>
            <a:ext cx="10121900" cy="3394602"/>
          </a:xfrm>
          <a:prstGeom prst="roundRect">
            <a:avLst>
              <a:gd name="adj" fmla="val 9381"/>
            </a:avLst>
          </a:prstGeom>
          <a:solidFill>
            <a:schemeClr val="bg1"/>
          </a:solidFill>
          <a:ln>
            <a:noFill/>
          </a:ln>
          <a:effectLst>
            <a:outerShdw blurRad="3429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157363" y="2926051"/>
            <a:ext cx="587712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基于微信小程序的餐馆点餐系统的设计与实现</a:t>
            </a:r>
            <a:endParaRPr lang="zh-CN" altLang="en-US" sz="2000" b="1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333896" y="5105211"/>
            <a:ext cx="7637418" cy="77088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  <a:effectLst>
            <a:outerShdw blurRad="3429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967369" y="5245810"/>
            <a:ext cx="2159456" cy="505770"/>
            <a:chOff x="3414279" y="3942615"/>
            <a:chExt cx="2159456" cy="505770"/>
          </a:xfrm>
        </p:grpSpPr>
        <p:sp>
          <p:nvSpPr>
            <p:cNvPr id="9" name="文本框 8"/>
            <p:cNvSpPr txBox="1"/>
            <p:nvPr/>
          </p:nvSpPr>
          <p:spPr>
            <a:xfrm>
              <a:off x="3765255" y="3942615"/>
              <a:ext cx="1808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答辩学生：王佳星</a:t>
              </a:r>
              <a:endPara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KSO_Shape"/>
            <p:cNvSpPr/>
            <p:nvPr/>
          </p:nvSpPr>
          <p:spPr bwMode="auto">
            <a:xfrm>
              <a:off x="3414279" y="3944675"/>
              <a:ext cx="397931" cy="503710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42654" y="5245810"/>
            <a:ext cx="2594466" cy="505770"/>
            <a:chOff x="6095274" y="3942615"/>
            <a:chExt cx="2594466" cy="505770"/>
          </a:xfrm>
        </p:grpSpPr>
        <p:sp>
          <p:nvSpPr>
            <p:cNvPr id="11" name="KSO_Shape"/>
            <p:cNvSpPr/>
            <p:nvPr/>
          </p:nvSpPr>
          <p:spPr bwMode="auto">
            <a:xfrm>
              <a:off x="6095274" y="3944675"/>
              <a:ext cx="369387" cy="503710"/>
            </a:xfrm>
            <a:custGeom>
              <a:avLst/>
              <a:gdLst>
                <a:gd name="T0" fmla="*/ 690912 w 1387475"/>
                <a:gd name="T1" fmla="*/ 1460893 h 1890713"/>
                <a:gd name="T2" fmla="*/ 273569 w 1387475"/>
                <a:gd name="T3" fmla="*/ 1342172 h 1890713"/>
                <a:gd name="T4" fmla="*/ 1125427 w 1387475"/>
                <a:gd name="T5" fmla="*/ 1107527 h 1890713"/>
                <a:gd name="T6" fmla="*/ 1132217 w 1387475"/>
                <a:gd name="T7" fmla="*/ 1123117 h 1890713"/>
                <a:gd name="T8" fmla="*/ 1000025 w 1387475"/>
                <a:gd name="T9" fmla="*/ 749763 h 1890713"/>
                <a:gd name="T10" fmla="*/ 1159374 w 1387475"/>
                <a:gd name="T11" fmla="*/ 788538 h 1890713"/>
                <a:gd name="T12" fmla="*/ 1296359 w 1387475"/>
                <a:gd name="T13" fmla="*/ 860090 h 1890713"/>
                <a:gd name="T14" fmla="*/ 1380227 w 1387475"/>
                <a:gd name="T15" fmla="*/ 938838 h 1890713"/>
                <a:gd name="T16" fmla="*/ 1395402 w 1387475"/>
                <a:gd name="T17" fmla="*/ 983609 h 1890713"/>
                <a:gd name="T18" fmla="*/ 1388613 w 1387475"/>
                <a:gd name="T19" fmla="*/ 1092736 h 1890713"/>
                <a:gd name="T20" fmla="*/ 1337095 w 1387475"/>
                <a:gd name="T21" fmla="*/ 1277414 h 1890713"/>
                <a:gd name="T22" fmla="*/ 1108654 w 1387475"/>
                <a:gd name="T23" fmla="*/ 1651167 h 1890713"/>
                <a:gd name="T24" fmla="*/ 234430 w 1387475"/>
                <a:gd name="T25" fmla="*/ 1588809 h 1890713"/>
                <a:gd name="T26" fmla="*/ 132192 w 1387475"/>
                <a:gd name="T27" fmla="*/ 1603999 h 1890713"/>
                <a:gd name="T28" fmla="*/ 75082 w 1387475"/>
                <a:gd name="T29" fmla="*/ 1526850 h 1890713"/>
                <a:gd name="T30" fmla="*/ 9585 w 1387475"/>
                <a:gd name="T31" fmla="*/ 1125115 h 1890713"/>
                <a:gd name="T32" fmla="*/ 1198 w 1387475"/>
                <a:gd name="T33" fmla="*/ 986407 h 1890713"/>
                <a:gd name="T34" fmla="*/ 15176 w 1387475"/>
                <a:gd name="T35" fmla="*/ 938039 h 1890713"/>
                <a:gd name="T36" fmla="*/ 60305 w 1387475"/>
                <a:gd name="T37" fmla="*/ 885673 h 1890713"/>
                <a:gd name="T38" fmla="*/ 179717 w 1387475"/>
                <a:gd name="T39" fmla="*/ 820917 h 1890713"/>
                <a:gd name="T40" fmla="*/ 333475 w 1387475"/>
                <a:gd name="T41" fmla="*/ 775746 h 1890713"/>
                <a:gd name="T42" fmla="*/ 492025 w 1387475"/>
                <a:gd name="T43" fmla="*/ 750962 h 1890713"/>
                <a:gd name="T44" fmla="*/ 748422 w 1387475"/>
                <a:gd name="T45" fmla="*/ 882076 h 1890713"/>
                <a:gd name="T46" fmla="*/ 930934 w 1387475"/>
                <a:gd name="T47" fmla="*/ 750163 h 1890713"/>
                <a:gd name="T48" fmla="*/ 763236 w 1387475"/>
                <a:gd name="T49" fmla="*/ 2000 h 1890713"/>
                <a:gd name="T50" fmla="*/ 882716 w 1387475"/>
                <a:gd name="T51" fmla="*/ 31207 h 1890713"/>
                <a:gd name="T52" fmla="*/ 976222 w 1387475"/>
                <a:gd name="T53" fmla="*/ 84818 h 1890713"/>
                <a:gd name="T54" fmla="*/ 983815 w 1387475"/>
                <a:gd name="T55" fmla="*/ 140830 h 1890713"/>
                <a:gd name="T56" fmla="*/ 937461 w 1387475"/>
                <a:gd name="T57" fmla="*/ 183639 h 1890713"/>
                <a:gd name="T58" fmla="*/ 861137 w 1387475"/>
                <a:gd name="T59" fmla="*/ 203243 h 1890713"/>
                <a:gd name="T60" fmla="*/ 748450 w 1387475"/>
                <a:gd name="T61" fmla="*/ 166435 h 1890713"/>
                <a:gd name="T62" fmla="*/ 909489 w 1387475"/>
                <a:gd name="T63" fmla="*/ 231649 h 1890713"/>
                <a:gd name="T64" fmla="*/ 958240 w 1387475"/>
                <a:gd name="T65" fmla="*/ 231649 h 1890713"/>
                <a:gd name="T66" fmla="*/ 981018 w 1387475"/>
                <a:gd name="T67" fmla="*/ 265256 h 1890713"/>
                <a:gd name="T68" fmla="*/ 989409 w 1387475"/>
                <a:gd name="T69" fmla="*/ 299663 h 1890713"/>
                <a:gd name="T70" fmla="*/ 1005793 w 1387475"/>
                <a:gd name="T71" fmla="*/ 334471 h 1890713"/>
                <a:gd name="T72" fmla="*/ 1011387 w 1387475"/>
                <a:gd name="T73" fmla="*/ 406487 h 1890713"/>
                <a:gd name="T74" fmla="*/ 1002596 w 1387475"/>
                <a:gd name="T75" fmla="*/ 470900 h 1890713"/>
                <a:gd name="T76" fmla="*/ 985413 w 1387475"/>
                <a:gd name="T77" fmla="*/ 493305 h 1890713"/>
                <a:gd name="T78" fmla="*/ 969029 w 1387475"/>
                <a:gd name="T79" fmla="*/ 462499 h 1890713"/>
                <a:gd name="T80" fmla="*/ 933466 w 1387475"/>
                <a:gd name="T81" fmla="*/ 585725 h 1890713"/>
                <a:gd name="T82" fmla="*/ 867131 w 1387475"/>
                <a:gd name="T83" fmla="*/ 678944 h 1890713"/>
                <a:gd name="T84" fmla="*/ 785613 w 1387475"/>
                <a:gd name="T85" fmla="*/ 737757 h 1890713"/>
                <a:gd name="T86" fmla="*/ 703695 w 1387475"/>
                <a:gd name="T87" fmla="*/ 758161 h 1890713"/>
                <a:gd name="T88" fmla="*/ 632567 w 1387475"/>
                <a:gd name="T89" fmla="*/ 736957 h 1890713"/>
                <a:gd name="T90" fmla="*/ 552247 w 1387475"/>
                <a:gd name="T91" fmla="*/ 676944 h 1890713"/>
                <a:gd name="T92" fmla="*/ 479121 w 1387475"/>
                <a:gd name="T93" fmla="*/ 586925 h 1890713"/>
                <a:gd name="T94" fmla="*/ 429170 w 1387475"/>
                <a:gd name="T95" fmla="*/ 473701 h 1890713"/>
                <a:gd name="T96" fmla="*/ 413186 w 1387475"/>
                <a:gd name="T97" fmla="*/ 497706 h 1890713"/>
                <a:gd name="T98" fmla="*/ 395604 w 1387475"/>
                <a:gd name="T99" fmla="*/ 469300 h 1890713"/>
                <a:gd name="T100" fmla="*/ 388411 w 1387475"/>
                <a:gd name="T101" fmla="*/ 400886 h 1890713"/>
                <a:gd name="T102" fmla="*/ 395604 w 1387475"/>
                <a:gd name="T103" fmla="*/ 332470 h 1890713"/>
                <a:gd name="T104" fmla="*/ 413186 w 1387475"/>
                <a:gd name="T105" fmla="*/ 304064 h 1890713"/>
                <a:gd name="T106" fmla="*/ 418780 w 1387475"/>
                <a:gd name="T107" fmla="*/ 231249 h 1890713"/>
                <a:gd name="T108" fmla="*/ 433966 w 1387475"/>
                <a:gd name="T109" fmla="*/ 153632 h 1890713"/>
                <a:gd name="T110" fmla="*/ 415983 w 1387475"/>
                <a:gd name="T111" fmla="*/ 121626 h 1890713"/>
                <a:gd name="T112" fmla="*/ 474725 w 1387475"/>
                <a:gd name="T113" fmla="*/ 72015 h 1890713"/>
                <a:gd name="T114" fmla="*/ 567432 w 1387475"/>
                <a:gd name="T115" fmla="*/ 28006 h 1890713"/>
                <a:gd name="T116" fmla="*/ 671328 w 1387475"/>
                <a:gd name="T117" fmla="*/ 3601 h 18907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87475" h="1890713">
                  <a:moveTo>
                    <a:pt x="1185185" y="1355117"/>
                  </a:moveTo>
                  <a:lnTo>
                    <a:pt x="1112995" y="1364242"/>
                  </a:lnTo>
                  <a:lnTo>
                    <a:pt x="719520" y="1412247"/>
                  </a:lnTo>
                  <a:lnTo>
                    <a:pt x="699687" y="1419785"/>
                  </a:lnTo>
                  <a:lnTo>
                    <a:pt x="661609" y="1434464"/>
                  </a:lnTo>
                  <a:lnTo>
                    <a:pt x="591006" y="1461839"/>
                  </a:lnTo>
                  <a:lnTo>
                    <a:pt x="656849" y="1453905"/>
                  </a:lnTo>
                  <a:lnTo>
                    <a:pt x="686201" y="1449937"/>
                  </a:lnTo>
                  <a:lnTo>
                    <a:pt x="1212950" y="1385269"/>
                  </a:lnTo>
                  <a:lnTo>
                    <a:pt x="1207397" y="1379318"/>
                  </a:lnTo>
                  <a:lnTo>
                    <a:pt x="1185185" y="1355117"/>
                  </a:lnTo>
                  <a:close/>
                  <a:moveTo>
                    <a:pt x="882939" y="1288862"/>
                  </a:moveTo>
                  <a:lnTo>
                    <a:pt x="692944" y="1297987"/>
                  </a:lnTo>
                  <a:lnTo>
                    <a:pt x="638207" y="1300764"/>
                  </a:lnTo>
                  <a:lnTo>
                    <a:pt x="608855" y="1302351"/>
                  </a:lnTo>
                  <a:lnTo>
                    <a:pt x="271704" y="1332106"/>
                  </a:lnTo>
                  <a:lnTo>
                    <a:pt x="253855" y="1342421"/>
                  </a:lnTo>
                  <a:lnTo>
                    <a:pt x="152313" y="1399948"/>
                  </a:lnTo>
                  <a:lnTo>
                    <a:pt x="688581" y="1318617"/>
                  </a:lnTo>
                  <a:lnTo>
                    <a:pt x="749665" y="1309492"/>
                  </a:lnTo>
                  <a:lnTo>
                    <a:pt x="761564" y="1307112"/>
                  </a:lnTo>
                  <a:lnTo>
                    <a:pt x="882939" y="1288862"/>
                  </a:lnTo>
                  <a:close/>
                  <a:moveTo>
                    <a:pt x="1118944" y="1098824"/>
                  </a:moveTo>
                  <a:lnTo>
                    <a:pt x="1117754" y="1099221"/>
                  </a:lnTo>
                  <a:lnTo>
                    <a:pt x="1116168" y="1100808"/>
                  </a:lnTo>
                  <a:lnTo>
                    <a:pt x="1115374" y="1102395"/>
                  </a:lnTo>
                  <a:lnTo>
                    <a:pt x="1114978" y="1103585"/>
                  </a:lnTo>
                  <a:lnTo>
                    <a:pt x="1115771" y="1105569"/>
                  </a:lnTo>
                  <a:lnTo>
                    <a:pt x="1116564" y="1107156"/>
                  </a:lnTo>
                  <a:lnTo>
                    <a:pt x="1118151" y="1109139"/>
                  </a:lnTo>
                  <a:lnTo>
                    <a:pt x="1119737" y="1110726"/>
                  </a:lnTo>
                  <a:lnTo>
                    <a:pt x="1124497" y="1114694"/>
                  </a:lnTo>
                  <a:lnTo>
                    <a:pt x="1123307" y="1106362"/>
                  </a:lnTo>
                  <a:lnTo>
                    <a:pt x="1122514" y="1102791"/>
                  </a:lnTo>
                  <a:lnTo>
                    <a:pt x="1121721" y="1100808"/>
                  </a:lnTo>
                  <a:lnTo>
                    <a:pt x="1120134" y="1099221"/>
                  </a:lnTo>
                  <a:lnTo>
                    <a:pt x="1118944" y="1098824"/>
                  </a:lnTo>
                  <a:close/>
                  <a:moveTo>
                    <a:pt x="953542" y="742950"/>
                  </a:moveTo>
                  <a:lnTo>
                    <a:pt x="973374" y="743347"/>
                  </a:lnTo>
                  <a:lnTo>
                    <a:pt x="993207" y="744140"/>
                  </a:lnTo>
                  <a:lnTo>
                    <a:pt x="1013436" y="746124"/>
                  </a:lnTo>
                  <a:lnTo>
                    <a:pt x="1033268" y="749298"/>
                  </a:lnTo>
                  <a:lnTo>
                    <a:pt x="1053497" y="752868"/>
                  </a:lnTo>
                  <a:lnTo>
                    <a:pt x="1072933" y="757629"/>
                  </a:lnTo>
                  <a:lnTo>
                    <a:pt x="1093162" y="762787"/>
                  </a:lnTo>
                  <a:lnTo>
                    <a:pt x="1112598" y="768738"/>
                  </a:lnTo>
                  <a:lnTo>
                    <a:pt x="1132430" y="775483"/>
                  </a:lnTo>
                  <a:lnTo>
                    <a:pt x="1151469" y="782624"/>
                  </a:lnTo>
                  <a:lnTo>
                    <a:pt x="1170509" y="790162"/>
                  </a:lnTo>
                  <a:lnTo>
                    <a:pt x="1188754" y="798097"/>
                  </a:lnTo>
                  <a:lnTo>
                    <a:pt x="1206603" y="806428"/>
                  </a:lnTo>
                  <a:lnTo>
                    <a:pt x="1224056" y="815553"/>
                  </a:lnTo>
                  <a:lnTo>
                    <a:pt x="1240715" y="824678"/>
                  </a:lnTo>
                  <a:lnTo>
                    <a:pt x="1257374" y="833803"/>
                  </a:lnTo>
                  <a:lnTo>
                    <a:pt x="1272844" y="843722"/>
                  </a:lnTo>
                  <a:lnTo>
                    <a:pt x="1287520" y="853640"/>
                  </a:lnTo>
                  <a:lnTo>
                    <a:pt x="1301402" y="863558"/>
                  </a:lnTo>
                  <a:lnTo>
                    <a:pt x="1314492" y="873477"/>
                  </a:lnTo>
                  <a:lnTo>
                    <a:pt x="1326391" y="883395"/>
                  </a:lnTo>
                  <a:lnTo>
                    <a:pt x="1337894" y="893314"/>
                  </a:lnTo>
                  <a:lnTo>
                    <a:pt x="1347810" y="903232"/>
                  </a:lnTo>
                  <a:lnTo>
                    <a:pt x="1356537" y="912754"/>
                  </a:lnTo>
                  <a:lnTo>
                    <a:pt x="1364866" y="922672"/>
                  </a:lnTo>
                  <a:lnTo>
                    <a:pt x="1370816" y="931797"/>
                  </a:lnTo>
                  <a:lnTo>
                    <a:pt x="1376369" y="940526"/>
                  </a:lnTo>
                  <a:lnTo>
                    <a:pt x="1378749" y="944890"/>
                  </a:lnTo>
                  <a:lnTo>
                    <a:pt x="1380732" y="948857"/>
                  </a:lnTo>
                  <a:lnTo>
                    <a:pt x="1381922" y="953221"/>
                  </a:lnTo>
                  <a:lnTo>
                    <a:pt x="1383112" y="957585"/>
                  </a:lnTo>
                  <a:lnTo>
                    <a:pt x="1383905" y="961156"/>
                  </a:lnTo>
                  <a:lnTo>
                    <a:pt x="1384302" y="965123"/>
                  </a:lnTo>
                  <a:lnTo>
                    <a:pt x="1385888" y="976232"/>
                  </a:lnTo>
                  <a:lnTo>
                    <a:pt x="1387078" y="988134"/>
                  </a:lnTo>
                  <a:lnTo>
                    <a:pt x="1387475" y="1000830"/>
                  </a:lnTo>
                  <a:lnTo>
                    <a:pt x="1387475" y="1013922"/>
                  </a:lnTo>
                  <a:lnTo>
                    <a:pt x="1386682" y="1027014"/>
                  </a:lnTo>
                  <a:lnTo>
                    <a:pt x="1385492" y="1040900"/>
                  </a:lnTo>
                  <a:lnTo>
                    <a:pt x="1383509" y="1055183"/>
                  </a:lnTo>
                  <a:lnTo>
                    <a:pt x="1381525" y="1069465"/>
                  </a:lnTo>
                  <a:lnTo>
                    <a:pt x="1379145" y="1084541"/>
                  </a:lnTo>
                  <a:lnTo>
                    <a:pt x="1375972" y="1100014"/>
                  </a:lnTo>
                  <a:lnTo>
                    <a:pt x="1372799" y="1115487"/>
                  </a:lnTo>
                  <a:lnTo>
                    <a:pt x="1369229" y="1131357"/>
                  </a:lnTo>
                  <a:lnTo>
                    <a:pt x="1365263" y="1148020"/>
                  </a:lnTo>
                  <a:lnTo>
                    <a:pt x="1360503" y="1164286"/>
                  </a:lnTo>
                  <a:lnTo>
                    <a:pt x="1350983" y="1198009"/>
                  </a:lnTo>
                  <a:lnTo>
                    <a:pt x="1339877" y="1232525"/>
                  </a:lnTo>
                  <a:lnTo>
                    <a:pt x="1327978" y="1267834"/>
                  </a:lnTo>
                  <a:lnTo>
                    <a:pt x="1315285" y="1303541"/>
                  </a:lnTo>
                  <a:lnTo>
                    <a:pt x="1302196" y="1339247"/>
                  </a:lnTo>
                  <a:lnTo>
                    <a:pt x="1288710" y="1374954"/>
                  </a:lnTo>
                  <a:lnTo>
                    <a:pt x="1274827" y="1411057"/>
                  </a:lnTo>
                  <a:lnTo>
                    <a:pt x="1246665" y="1482073"/>
                  </a:lnTo>
                  <a:lnTo>
                    <a:pt x="1212950" y="1581654"/>
                  </a:lnTo>
                  <a:lnTo>
                    <a:pt x="1106251" y="1559437"/>
                  </a:lnTo>
                  <a:lnTo>
                    <a:pt x="1101095" y="1638784"/>
                  </a:lnTo>
                  <a:lnTo>
                    <a:pt x="1092369" y="1729241"/>
                  </a:lnTo>
                  <a:lnTo>
                    <a:pt x="1085229" y="1803431"/>
                  </a:lnTo>
                  <a:lnTo>
                    <a:pt x="1076503" y="1890713"/>
                  </a:lnTo>
                  <a:lnTo>
                    <a:pt x="285190" y="1890713"/>
                  </a:lnTo>
                  <a:lnTo>
                    <a:pt x="274084" y="1780023"/>
                  </a:lnTo>
                  <a:lnTo>
                    <a:pt x="265358" y="1685203"/>
                  </a:lnTo>
                  <a:lnTo>
                    <a:pt x="255441" y="1570546"/>
                  </a:lnTo>
                  <a:lnTo>
                    <a:pt x="232832" y="1576893"/>
                  </a:lnTo>
                  <a:lnTo>
                    <a:pt x="209827" y="1582448"/>
                  </a:lnTo>
                  <a:lnTo>
                    <a:pt x="197927" y="1584828"/>
                  </a:lnTo>
                  <a:lnTo>
                    <a:pt x="186821" y="1587605"/>
                  </a:lnTo>
                  <a:lnTo>
                    <a:pt x="174922" y="1589192"/>
                  </a:lnTo>
                  <a:lnTo>
                    <a:pt x="163816" y="1590779"/>
                  </a:lnTo>
                  <a:lnTo>
                    <a:pt x="152313" y="1591573"/>
                  </a:lnTo>
                  <a:lnTo>
                    <a:pt x="142000" y="1591969"/>
                  </a:lnTo>
                  <a:lnTo>
                    <a:pt x="131291" y="1591969"/>
                  </a:lnTo>
                  <a:lnTo>
                    <a:pt x="121374" y="1591573"/>
                  </a:lnTo>
                  <a:lnTo>
                    <a:pt x="112251" y="1590382"/>
                  </a:lnTo>
                  <a:lnTo>
                    <a:pt x="103129" y="1588399"/>
                  </a:lnTo>
                  <a:lnTo>
                    <a:pt x="99162" y="1587209"/>
                  </a:lnTo>
                  <a:lnTo>
                    <a:pt x="95196" y="1585225"/>
                  </a:lnTo>
                  <a:lnTo>
                    <a:pt x="91229" y="1583638"/>
                  </a:lnTo>
                  <a:lnTo>
                    <a:pt x="87659" y="1581654"/>
                  </a:lnTo>
                  <a:lnTo>
                    <a:pt x="74570" y="1515399"/>
                  </a:lnTo>
                  <a:lnTo>
                    <a:pt x="59497" y="1433274"/>
                  </a:lnTo>
                  <a:lnTo>
                    <a:pt x="51564" y="1388046"/>
                  </a:lnTo>
                  <a:lnTo>
                    <a:pt x="43235" y="1341628"/>
                  </a:lnTo>
                  <a:lnTo>
                    <a:pt x="35698" y="1295209"/>
                  </a:lnTo>
                  <a:lnTo>
                    <a:pt x="28162" y="1247998"/>
                  </a:lnTo>
                  <a:lnTo>
                    <a:pt x="21022" y="1202373"/>
                  </a:lnTo>
                  <a:lnTo>
                    <a:pt x="14676" y="1157938"/>
                  </a:lnTo>
                  <a:lnTo>
                    <a:pt x="9520" y="1116677"/>
                  </a:lnTo>
                  <a:lnTo>
                    <a:pt x="5156" y="1078987"/>
                  </a:lnTo>
                  <a:lnTo>
                    <a:pt x="1983" y="1045264"/>
                  </a:lnTo>
                  <a:lnTo>
                    <a:pt x="793" y="1030188"/>
                  </a:lnTo>
                  <a:lnTo>
                    <a:pt x="0" y="1016699"/>
                  </a:lnTo>
                  <a:lnTo>
                    <a:pt x="0" y="1004797"/>
                  </a:lnTo>
                  <a:lnTo>
                    <a:pt x="0" y="994482"/>
                  </a:lnTo>
                  <a:lnTo>
                    <a:pt x="397" y="985754"/>
                  </a:lnTo>
                  <a:lnTo>
                    <a:pt x="1190" y="979009"/>
                  </a:lnTo>
                  <a:lnTo>
                    <a:pt x="1587" y="972661"/>
                  </a:lnTo>
                  <a:lnTo>
                    <a:pt x="2380" y="966314"/>
                  </a:lnTo>
                  <a:lnTo>
                    <a:pt x="3966" y="959966"/>
                  </a:lnTo>
                  <a:lnTo>
                    <a:pt x="5553" y="954015"/>
                  </a:lnTo>
                  <a:lnTo>
                    <a:pt x="7536" y="948064"/>
                  </a:lnTo>
                  <a:lnTo>
                    <a:pt x="9520" y="942113"/>
                  </a:lnTo>
                  <a:lnTo>
                    <a:pt x="12296" y="936558"/>
                  </a:lnTo>
                  <a:lnTo>
                    <a:pt x="15073" y="931004"/>
                  </a:lnTo>
                  <a:lnTo>
                    <a:pt x="18246" y="925053"/>
                  </a:lnTo>
                  <a:lnTo>
                    <a:pt x="21816" y="919498"/>
                  </a:lnTo>
                  <a:lnTo>
                    <a:pt x="25782" y="914341"/>
                  </a:lnTo>
                  <a:lnTo>
                    <a:pt x="29352" y="909183"/>
                  </a:lnTo>
                  <a:lnTo>
                    <a:pt x="34112" y="904026"/>
                  </a:lnTo>
                  <a:lnTo>
                    <a:pt x="38872" y="898471"/>
                  </a:lnTo>
                  <a:lnTo>
                    <a:pt x="48391" y="888950"/>
                  </a:lnTo>
                  <a:lnTo>
                    <a:pt x="59894" y="879031"/>
                  </a:lnTo>
                  <a:lnTo>
                    <a:pt x="71793" y="869906"/>
                  </a:lnTo>
                  <a:lnTo>
                    <a:pt x="84486" y="860781"/>
                  </a:lnTo>
                  <a:lnTo>
                    <a:pt x="98765" y="852450"/>
                  </a:lnTo>
                  <a:lnTo>
                    <a:pt x="113441" y="844118"/>
                  </a:lnTo>
                  <a:lnTo>
                    <a:pt x="128514" y="836183"/>
                  </a:lnTo>
                  <a:lnTo>
                    <a:pt x="144380" y="828645"/>
                  </a:lnTo>
                  <a:lnTo>
                    <a:pt x="161436" y="821504"/>
                  </a:lnTo>
                  <a:lnTo>
                    <a:pt x="178492" y="814760"/>
                  </a:lnTo>
                  <a:lnTo>
                    <a:pt x="196341" y="808015"/>
                  </a:lnTo>
                  <a:lnTo>
                    <a:pt x="214587" y="801667"/>
                  </a:lnTo>
                  <a:lnTo>
                    <a:pt x="233229" y="795716"/>
                  </a:lnTo>
                  <a:lnTo>
                    <a:pt x="252268" y="790162"/>
                  </a:lnTo>
                  <a:lnTo>
                    <a:pt x="271704" y="784608"/>
                  </a:lnTo>
                  <a:lnTo>
                    <a:pt x="291140" y="779450"/>
                  </a:lnTo>
                  <a:lnTo>
                    <a:pt x="310972" y="774689"/>
                  </a:lnTo>
                  <a:lnTo>
                    <a:pt x="331201" y="769928"/>
                  </a:lnTo>
                  <a:lnTo>
                    <a:pt x="351034" y="765564"/>
                  </a:lnTo>
                  <a:lnTo>
                    <a:pt x="371263" y="761994"/>
                  </a:lnTo>
                  <a:lnTo>
                    <a:pt x="391492" y="758026"/>
                  </a:lnTo>
                  <a:lnTo>
                    <a:pt x="431156" y="751282"/>
                  </a:lnTo>
                  <a:lnTo>
                    <a:pt x="470028" y="745727"/>
                  </a:lnTo>
                  <a:lnTo>
                    <a:pt x="474788" y="745330"/>
                  </a:lnTo>
                  <a:lnTo>
                    <a:pt x="479548" y="744934"/>
                  </a:lnTo>
                  <a:lnTo>
                    <a:pt x="488670" y="745330"/>
                  </a:lnTo>
                  <a:lnTo>
                    <a:pt x="616391" y="1197215"/>
                  </a:lnTo>
                  <a:lnTo>
                    <a:pt x="618771" y="1179759"/>
                  </a:lnTo>
                  <a:lnTo>
                    <a:pt x="663196" y="869509"/>
                  </a:lnTo>
                  <a:lnTo>
                    <a:pt x="650503" y="838961"/>
                  </a:lnTo>
                  <a:lnTo>
                    <a:pt x="675095" y="798493"/>
                  </a:lnTo>
                  <a:lnTo>
                    <a:pt x="731022" y="798097"/>
                  </a:lnTo>
                  <a:lnTo>
                    <a:pt x="754028" y="838961"/>
                  </a:lnTo>
                  <a:lnTo>
                    <a:pt x="743319" y="875461"/>
                  </a:lnTo>
                  <a:lnTo>
                    <a:pt x="782983" y="1202373"/>
                  </a:lnTo>
                  <a:lnTo>
                    <a:pt x="887302" y="760407"/>
                  </a:lnTo>
                  <a:lnTo>
                    <a:pt x="899201" y="754852"/>
                  </a:lnTo>
                  <a:lnTo>
                    <a:pt x="907927" y="750488"/>
                  </a:lnTo>
                  <a:lnTo>
                    <a:pt x="913481" y="747314"/>
                  </a:lnTo>
                  <a:lnTo>
                    <a:pt x="914671" y="746124"/>
                  </a:lnTo>
                  <a:lnTo>
                    <a:pt x="914671" y="745727"/>
                  </a:lnTo>
                  <a:lnTo>
                    <a:pt x="924587" y="744537"/>
                  </a:lnTo>
                  <a:lnTo>
                    <a:pt x="934106" y="743744"/>
                  </a:lnTo>
                  <a:lnTo>
                    <a:pt x="943626" y="743347"/>
                  </a:lnTo>
                  <a:lnTo>
                    <a:pt x="953542" y="742950"/>
                  </a:lnTo>
                  <a:close/>
                  <a:moveTo>
                    <a:pt x="713979" y="0"/>
                  </a:moveTo>
                  <a:lnTo>
                    <a:pt x="725091" y="0"/>
                  </a:lnTo>
                  <a:lnTo>
                    <a:pt x="736601" y="397"/>
                  </a:lnTo>
                  <a:lnTo>
                    <a:pt x="746919" y="794"/>
                  </a:lnTo>
                  <a:lnTo>
                    <a:pt x="758032" y="1985"/>
                  </a:lnTo>
                  <a:lnTo>
                    <a:pt x="768351" y="3177"/>
                  </a:lnTo>
                  <a:lnTo>
                    <a:pt x="778669" y="4368"/>
                  </a:lnTo>
                  <a:lnTo>
                    <a:pt x="788591" y="5956"/>
                  </a:lnTo>
                  <a:lnTo>
                    <a:pt x="808038" y="9530"/>
                  </a:lnTo>
                  <a:lnTo>
                    <a:pt x="826691" y="13898"/>
                  </a:lnTo>
                  <a:lnTo>
                    <a:pt x="844551" y="19060"/>
                  </a:lnTo>
                  <a:lnTo>
                    <a:pt x="860822" y="25016"/>
                  </a:lnTo>
                  <a:lnTo>
                    <a:pt x="876697" y="30973"/>
                  </a:lnTo>
                  <a:lnTo>
                    <a:pt x="891779" y="37723"/>
                  </a:lnTo>
                  <a:lnTo>
                    <a:pt x="906066" y="44076"/>
                  </a:lnTo>
                  <a:lnTo>
                    <a:pt x="919163" y="51224"/>
                  </a:lnTo>
                  <a:lnTo>
                    <a:pt x="930672" y="57974"/>
                  </a:lnTo>
                  <a:lnTo>
                    <a:pt x="942182" y="64725"/>
                  </a:lnTo>
                  <a:lnTo>
                    <a:pt x="952501" y="71475"/>
                  </a:lnTo>
                  <a:lnTo>
                    <a:pt x="961232" y="77829"/>
                  </a:lnTo>
                  <a:lnTo>
                    <a:pt x="969566" y="84182"/>
                  </a:lnTo>
                  <a:lnTo>
                    <a:pt x="976313" y="89344"/>
                  </a:lnTo>
                  <a:lnTo>
                    <a:pt x="987822" y="98874"/>
                  </a:lnTo>
                  <a:lnTo>
                    <a:pt x="994172" y="105227"/>
                  </a:lnTo>
                  <a:lnTo>
                    <a:pt x="996554" y="107213"/>
                  </a:lnTo>
                  <a:lnTo>
                    <a:pt x="993775" y="113566"/>
                  </a:lnTo>
                  <a:lnTo>
                    <a:pt x="989410" y="120317"/>
                  </a:lnTo>
                  <a:lnTo>
                    <a:pt x="984251" y="129450"/>
                  </a:lnTo>
                  <a:lnTo>
                    <a:pt x="977107" y="139774"/>
                  </a:lnTo>
                  <a:lnTo>
                    <a:pt x="973138" y="144936"/>
                  </a:lnTo>
                  <a:lnTo>
                    <a:pt x="968375" y="150495"/>
                  </a:lnTo>
                  <a:lnTo>
                    <a:pt x="963216" y="156054"/>
                  </a:lnTo>
                  <a:lnTo>
                    <a:pt x="957660" y="161613"/>
                  </a:lnTo>
                  <a:lnTo>
                    <a:pt x="951707" y="167173"/>
                  </a:lnTo>
                  <a:lnTo>
                    <a:pt x="945754" y="172732"/>
                  </a:lnTo>
                  <a:lnTo>
                    <a:pt x="938610" y="177497"/>
                  </a:lnTo>
                  <a:lnTo>
                    <a:pt x="931069" y="182262"/>
                  </a:lnTo>
                  <a:lnTo>
                    <a:pt x="923529" y="186630"/>
                  </a:lnTo>
                  <a:lnTo>
                    <a:pt x="915194" y="190601"/>
                  </a:lnTo>
                  <a:lnTo>
                    <a:pt x="906463" y="194174"/>
                  </a:lnTo>
                  <a:lnTo>
                    <a:pt x="896938" y="196954"/>
                  </a:lnTo>
                  <a:lnTo>
                    <a:pt x="887413" y="199733"/>
                  </a:lnTo>
                  <a:lnTo>
                    <a:pt x="877094" y="200925"/>
                  </a:lnTo>
                  <a:lnTo>
                    <a:pt x="866775" y="201719"/>
                  </a:lnTo>
                  <a:lnTo>
                    <a:pt x="855266" y="201719"/>
                  </a:lnTo>
                  <a:lnTo>
                    <a:pt x="843360" y="200925"/>
                  </a:lnTo>
                  <a:lnTo>
                    <a:pt x="831454" y="198939"/>
                  </a:lnTo>
                  <a:lnTo>
                    <a:pt x="818357" y="195763"/>
                  </a:lnTo>
                  <a:lnTo>
                    <a:pt x="805260" y="191792"/>
                  </a:lnTo>
                  <a:lnTo>
                    <a:pt x="791369" y="186233"/>
                  </a:lnTo>
                  <a:lnTo>
                    <a:pt x="777082" y="179879"/>
                  </a:lnTo>
                  <a:lnTo>
                    <a:pt x="760016" y="171938"/>
                  </a:lnTo>
                  <a:lnTo>
                    <a:pt x="743347" y="165187"/>
                  </a:lnTo>
                  <a:lnTo>
                    <a:pt x="778272" y="181468"/>
                  </a:lnTo>
                  <a:lnTo>
                    <a:pt x="812007" y="196954"/>
                  </a:lnTo>
                  <a:lnTo>
                    <a:pt x="828279" y="204101"/>
                  </a:lnTo>
                  <a:lnTo>
                    <a:pt x="844551" y="210852"/>
                  </a:lnTo>
                  <a:lnTo>
                    <a:pt x="860029" y="217205"/>
                  </a:lnTo>
                  <a:lnTo>
                    <a:pt x="875110" y="222367"/>
                  </a:lnTo>
                  <a:lnTo>
                    <a:pt x="889397" y="226735"/>
                  </a:lnTo>
                  <a:lnTo>
                    <a:pt x="903288" y="229912"/>
                  </a:lnTo>
                  <a:lnTo>
                    <a:pt x="910035" y="231103"/>
                  </a:lnTo>
                  <a:lnTo>
                    <a:pt x="916385" y="232294"/>
                  </a:lnTo>
                  <a:lnTo>
                    <a:pt x="922735" y="232691"/>
                  </a:lnTo>
                  <a:lnTo>
                    <a:pt x="929085" y="233089"/>
                  </a:lnTo>
                  <a:lnTo>
                    <a:pt x="935038" y="233089"/>
                  </a:lnTo>
                  <a:lnTo>
                    <a:pt x="940991" y="232294"/>
                  </a:lnTo>
                  <a:lnTo>
                    <a:pt x="946547" y="231103"/>
                  </a:lnTo>
                  <a:lnTo>
                    <a:pt x="951707" y="229912"/>
                  </a:lnTo>
                  <a:lnTo>
                    <a:pt x="956866" y="228324"/>
                  </a:lnTo>
                  <a:lnTo>
                    <a:pt x="961629" y="226338"/>
                  </a:lnTo>
                  <a:lnTo>
                    <a:pt x="966788" y="223161"/>
                  </a:lnTo>
                  <a:lnTo>
                    <a:pt x="970757" y="220382"/>
                  </a:lnTo>
                  <a:lnTo>
                    <a:pt x="972741" y="231500"/>
                  </a:lnTo>
                  <a:lnTo>
                    <a:pt x="973535" y="242619"/>
                  </a:lnTo>
                  <a:lnTo>
                    <a:pt x="973932" y="253340"/>
                  </a:lnTo>
                  <a:lnTo>
                    <a:pt x="974329" y="263267"/>
                  </a:lnTo>
                  <a:lnTo>
                    <a:pt x="974329" y="273591"/>
                  </a:lnTo>
                  <a:lnTo>
                    <a:pt x="973932" y="283121"/>
                  </a:lnTo>
                  <a:lnTo>
                    <a:pt x="973138" y="302181"/>
                  </a:lnTo>
                  <a:lnTo>
                    <a:pt x="974725" y="300196"/>
                  </a:lnTo>
                  <a:lnTo>
                    <a:pt x="976710" y="298210"/>
                  </a:lnTo>
                  <a:lnTo>
                    <a:pt x="978297" y="297416"/>
                  </a:lnTo>
                  <a:lnTo>
                    <a:pt x="980282" y="297019"/>
                  </a:lnTo>
                  <a:lnTo>
                    <a:pt x="982663" y="297416"/>
                  </a:lnTo>
                  <a:lnTo>
                    <a:pt x="985044" y="299005"/>
                  </a:lnTo>
                  <a:lnTo>
                    <a:pt x="987822" y="301784"/>
                  </a:lnTo>
                  <a:lnTo>
                    <a:pt x="989807" y="304564"/>
                  </a:lnTo>
                  <a:lnTo>
                    <a:pt x="991791" y="308932"/>
                  </a:lnTo>
                  <a:lnTo>
                    <a:pt x="994172" y="313697"/>
                  </a:lnTo>
                  <a:lnTo>
                    <a:pt x="995760" y="318859"/>
                  </a:lnTo>
                  <a:lnTo>
                    <a:pt x="997744" y="325212"/>
                  </a:lnTo>
                  <a:lnTo>
                    <a:pt x="998935" y="331963"/>
                  </a:lnTo>
                  <a:lnTo>
                    <a:pt x="1000919" y="339507"/>
                  </a:lnTo>
                  <a:lnTo>
                    <a:pt x="1002110" y="347846"/>
                  </a:lnTo>
                  <a:lnTo>
                    <a:pt x="1002904" y="356185"/>
                  </a:lnTo>
                  <a:lnTo>
                    <a:pt x="1003697" y="364523"/>
                  </a:lnTo>
                  <a:lnTo>
                    <a:pt x="1004094" y="373656"/>
                  </a:lnTo>
                  <a:lnTo>
                    <a:pt x="1004491" y="383584"/>
                  </a:lnTo>
                  <a:lnTo>
                    <a:pt x="1004888" y="393114"/>
                  </a:lnTo>
                  <a:lnTo>
                    <a:pt x="1004491" y="403438"/>
                  </a:lnTo>
                  <a:lnTo>
                    <a:pt x="1004094" y="412571"/>
                  </a:lnTo>
                  <a:lnTo>
                    <a:pt x="1003697" y="422101"/>
                  </a:lnTo>
                  <a:lnTo>
                    <a:pt x="1002904" y="430837"/>
                  </a:lnTo>
                  <a:lnTo>
                    <a:pt x="1002110" y="439175"/>
                  </a:lnTo>
                  <a:lnTo>
                    <a:pt x="1000919" y="447117"/>
                  </a:lnTo>
                  <a:lnTo>
                    <a:pt x="998935" y="454265"/>
                  </a:lnTo>
                  <a:lnTo>
                    <a:pt x="997744" y="461015"/>
                  </a:lnTo>
                  <a:lnTo>
                    <a:pt x="995760" y="467368"/>
                  </a:lnTo>
                  <a:lnTo>
                    <a:pt x="994172" y="472928"/>
                  </a:lnTo>
                  <a:lnTo>
                    <a:pt x="991791" y="478090"/>
                  </a:lnTo>
                  <a:lnTo>
                    <a:pt x="989807" y="481663"/>
                  </a:lnTo>
                  <a:lnTo>
                    <a:pt x="987822" y="485237"/>
                  </a:lnTo>
                  <a:lnTo>
                    <a:pt x="985044" y="487620"/>
                  </a:lnTo>
                  <a:lnTo>
                    <a:pt x="982663" y="488811"/>
                  </a:lnTo>
                  <a:lnTo>
                    <a:pt x="980282" y="489605"/>
                  </a:lnTo>
                  <a:lnTo>
                    <a:pt x="978694" y="489605"/>
                  </a:lnTo>
                  <a:lnTo>
                    <a:pt x="977504" y="488811"/>
                  </a:lnTo>
                  <a:lnTo>
                    <a:pt x="975122" y="487223"/>
                  </a:lnTo>
                  <a:lnTo>
                    <a:pt x="972741" y="484840"/>
                  </a:lnTo>
                  <a:lnTo>
                    <a:pt x="970360" y="481266"/>
                  </a:lnTo>
                  <a:lnTo>
                    <a:pt x="968375" y="476898"/>
                  </a:lnTo>
                  <a:lnTo>
                    <a:pt x="966391" y="471736"/>
                  </a:lnTo>
                  <a:lnTo>
                    <a:pt x="964010" y="465780"/>
                  </a:lnTo>
                  <a:lnTo>
                    <a:pt x="962422" y="459030"/>
                  </a:lnTo>
                  <a:lnTo>
                    <a:pt x="960438" y="476104"/>
                  </a:lnTo>
                  <a:lnTo>
                    <a:pt x="957263" y="491988"/>
                  </a:lnTo>
                  <a:lnTo>
                    <a:pt x="953691" y="507871"/>
                  </a:lnTo>
                  <a:lnTo>
                    <a:pt x="949325" y="523754"/>
                  </a:lnTo>
                  <a:lnTo>
                    <a:pt x="944563" y="538844"/>
                  </a:lnTo>
                  <a:lnTo>
                    <a:pt x="939404" y="553536"/>
                  </a:lnTo>
                  <a:lnTo>
                    <a:pt x="933451" y="567434"/>
                  </a:lnTo>
                  <a:lnTo>
                    <a:pt x="927101" y="581332"/>
                  </a:lnTo>
                  <a:lnTo>
                    <a:pt x="920354" y="594435"/>
                  </a:lnTo>
                  <a:lnTo>
                    <a:pt x="912813" y="607539"/>
                  </a:lnTo>
                  <a:lnTo>
                    <a:pt x="905272" y="619849"/>
                  </a:lnTo>
                  <a:lnTo>
                    <a:pt x="896938" y="631364"/>
                  </a:lnTo>
                  <a:lnTo>
                    <a:pt x="888604" y="642880"/>
                  </a:lnTo>
                  <a:lnTo>
                    <a:pt x="879872" y="653601"/>
                  </a:lnTo>
                  <a:lnTo>
                    <a:pt x="870347" y="663925"/>
                  </a:lnTo>
                  <a:lnTo>
                    <a:pt x="861219" y="673852"/>
                  </a:lnTo>
                  <a:lnTo>
                    <a:pt x="851694" y="682985"/>
                  </a:lnTo>
                  <a:lnTo>
                    <a:pt x="841772" y="691721"/>
                  </a:lnTo>
                  <a:lnTo>
                    <a:pt x="831851" y="700060"/>
                  </a:lnTo>
                  <a:lnTo>
                    <a:pt x="821532" y="707604"/>
                  </a:lnTo>
                  <a:lnTo>
                    <a:pt x="811610" y="714752"/>
                  </a:lnTo>
                  <a:lnTo>
                    <a:pt x="801291" y="721105"/>
                  </a:lnTo>
                  <a:lnTo>
                    <a:pt x="790972" y="727062"/>
                  </a:lnTo>
                  <a:lnTo>
                    <a:pt x="780257" y="732224"/>
                  </a:lnTo>
                  <a:lnTo>
                    <a:pt x="769938" y="736989"/>
                  </a:lnTo>
                  <a:lnTo>
                    <a:pt x="759619" y="741357"/>
                  </a:lnTo>
                  <a:lnTo>
                    <a:pt x="749301" y="744533"/>
                  </a:lnTo>
                  <a:lnTo>
                    <a:pt x="738585" y="747710"/>
                  </a:lnTo>
                  <a:lnTo>
                    <a:pt x="728663" y="750093"/>
                  </a:lnTo>
                  <a:lnTo>
                    <a:pt x="718344" y="751284"/>
                  </a:lnTo>
                  <a:lnTo>
                    <a:pt x="708819" y="752475"/>
                  </a:lnTo>
                  <a:lnTo>
                    <a:pt x="698897" y="752475"/>
                  </a:lnTo>
                  <a:lnTo>
                    <a:pt x="690960" y="752475"/>
                  </a:lnTo>
                  <a:lnTo>
                    <a:pt x="683022" y="751284"/>
                  </a:lnTo>
                  <a:lnTo>
                    <a:pt x="674688" y="749695"/>
                  </a:lnTo>
                  <a:lnTo>
                    <a:pt x="665560" y="747313"/>
                  </a:lnTo>
                  <a:lnTo>
                    <a:pt x="656432" y="744136"/>
                  </a:lnTo>
                  <a:lnTo>
                    <a:pt x="646907" y="740960"/>
                  </a:lnTo>
                  <a:lnTo>
                    <a:pt x="637779" y="736195"/>
                  </a:lnTo>
                  <a:lnTo>
                    <a:pt x="628254" y="731430"/>
                  </a:lnTo>
                  <a:lnTo>
                    <a:pt x="617935" y="725870"/>
                  </a:lnTo>
                  <a:lnTo>
                    <a:pt x="608410" y="719914"/>
                  </a:lnTo>
                  <a:lnTo>
                    <a:pt x="598091" y="713561"/>
                  </a:lnTo>
                  <a:lnTo>
                    <a:pt x="588169" y="706413"/>
                  </a:lnTo>
                  <a:lnTo>
                    <a:pt x="578247" y="698471"/>
                  </a:lnTo>
                  <a:lnTo>
                    <a:pt x="568325" y="690133"/>
                  </a:lnTo>
                  <a:lnTo>
                    <a:pt x="558007" y="681397"/>
                  </a:lnTo>
                  <a:lnTo>
                    <a:pt x="548482" y="671867"/>
                  </a:lnTo>
                  <a:lnTo>
                    <a:pt x="538560" y="662734"/>
                  </a:lnTo>
                  <a:lnTo>
                    <a:pt x="529035" y="652410"/>
                  </a:lnTo>
                  <a:lnTo>
                    <a:pt x="519510" y="641688"/>
                  </a:lnTo>
                  <a:lnTo>
                    <a:pt x="509985" y="630570"/>
                  </a:lnTo>
                  <a:lnTo>
                    <a:pt x="501254" y="619452"/>
                  </a:lnTo>
                  <a:lnTo>
                    <a:pt x="492522" y="607539"/>
                  </a:lnTo>
                  <a:lnTo>
                    <a:pt x="483791" y="595230"/>
                  </a:lnTo>
                  <a:lnTo>
                    <a:pt x="475854" y="582523"/>
                  </a:lnTo>
                  <a:lnTo>
                    <a:pt x="467916" y="569419"/>
                  </a:lnTo>
                  <a:lnTo>
                    <a:pt x="460772" y="556315"/>
                  </a:lnTo>
                  <a:lnTo>
                    <a:pt x="453629" y="542417"/>
                  </a:lnTo>
                  <a:lnTo>
                    <a:pt x="447279" y="528519"/>
                  </a:lnTo>
                  <a:lnTo>
                    <a:pt x="441325" y="514224"/>
                  </a:lnTo>
                  <a:lnTo>
                    <a:pt x="435769" y="499929"/>
                  </a:lnTo>
                  <a:lnTo>
                    <a:pt x="431007" y="485237"/>
                  </a:lnTo>
                  <a:lnTo>
                    <a:pt x="426244" y="470148"/>
                  </a:lnTo>
                  <a:lnTo>
                    <a:pt x="424657" y="474913"/>
                  </a:lnTo>
                  <a:lnTo>
                    <a:pt x="422672" y="480075"/>
                  </a:lnTo>
                  <a:lnTo>
                    <a:pt x="421085" y="484046"/>
                  </a:lnTo>
                  <a:lnTo>
                    <a:pt x="419101" y="487620"/>
                  </a:lnTo>
                  <a:lnTo>
                    <a:pt x="417116" y="490399"/>
                  </a:lnTo>
                  <a:lnTo>
                    <a:pt x="414735" y="492385"/>
                  </a:lnTo>
                  <a:lnTo>
                    <a:pt x="412354" y="493576"/>
                  </a:lnTo>
                  <a:lnTo>
                    <a:pt x="410369" y="493973"/>
                  </a:lnTo>
                  <a:lnTo>
                    <a:pt x="407591" y="493576"/>
                  </a:lnTo>
                  <a:lnTo>
                    <a:pt x="405210" y="491988"/>
                  </a:lnTo>
                  <a:lnTo>
                    <a:pt x="402829" y="490002"/>
                  </a:lnTo>
                  <a:lnTo>
                    <a:pt x="400447" y="486428"/>
                  </a:lnTo>
                  <a:lnTo>
                    <a:pt x="398463" y="482855"/>
                  </a:lnTo>
                  <a:lnTo>
                    <a:pt x="396082" y="477693"/>
                  </a:lnTo>
                  <a:lnTo>
                    <a:pt x="394494" y="472133"/>
                  </a:lnTo>
                  <a:lnTo>
                    <a:pt x="392907" y="465780"/>
                  </a:lnTo>
                  <a:lnTo>
                    <a:pt x="391319" y="459030"/>
                  </a:lnTo>
                  <a:lnTo>
                    <a:pt x="390129" y="451882"/>
                  </a:lnTo>
                  <a:lnTo>
                    <a:pt x="388541" y="443940"/>
                  </a:lnTo>
                  <a:lnTo>
                    <a:pt x="387351" y="435602"/>
                  </a:lnTo>
                  <a:lnTo>
                    <a:pt x="386557" y="426469"/>
                  </a:lnTo>
                  <a:lnTo>
                    <a:pt x="386160" y="417336"/>
                  </a:lnTo>
                  <a:lnTo>
                    <a:pt x="385763" y="407409"/>
                  </a:lnTo>
                  <a:lnTo>
                    <a:pt x="385763" y="397879"/>
                  </a:lnTo>
                  <a:lnTo>
                    <a:pt x="385763" y="388349"/>
                  </a:lnTo>
                  <a:lnTo>
                    <a:pt x="386160" y="378421"/>
                  </a:lnTo>
                  <a:lnTo>
                    <a:pt x="386557" y="369288"/>
                  </a:lnTo>
                  <a:lnTo>
                    <a:pt x="387351" y="360156"/>
                  </a:lnTo>
                  <a:lnTo>
                    <a:pt x="388541" y="351817"/>
                  </a:lnTo>
                  <a:lnTo>
                    <a:pt x="390129" y="344272"/>
                  </a:lnTo>
                  <a:lnTo>
                    <a:pt x="391319" y="336728"/>
                  </a:lnTo>
                  <a:lnTo>
                    <a:pt x="392907" y="329977"/>
                  </a:lnTo>
                  <a:lnTo>
                    <a:pt x="394494" y="323624"/>
                  </a:lnTo>
                  <a:lnTo>
                    <a:pt x="396082" y="318065"/>
                  </a:lnTo>
                  <a:lnTo>
                    <a:pt x="398463" y="313697"/>
                  </a:lnTo>
                  <a:lnTo>
                    <a:pt x="400447" y="309329"/>
                  </a:lnTo>
                  <a:lnTo>
                    <a:pt x="402829" y="305755"/>
                  </a:lnTo>
                  <a:lnTo>
                    <a:pt x="405210" y="303770"/>
                  </a:lnTo>
                  <a:lnTo>
                    <a:pt x="407591" y="302181"/>
                  </a:lnTo>
                  <a:lnTo>
                    <a:pt x="410369" y="301784"/>
                  </a:lnTo>
                  <a:lnTo>
                    <a:pt x="411560" y="302181"/>
                  </a:lnTo>
                  <a:lnTo>
                    <a:pt x="413147" y="302975"/>
                  </a:lnTo>
                  <a:lnTo>
                    <a:pt x="413544" y="289872"/>
                  </a:lnTo>
                  <a:lnTo>
                    <a:pt x="414338" y="277562"/>
                  </a:lnTo>
                  <a:lnTo>
                    <a:pt x="415925" y="266444"/>
                  </a:lnTo>
                  <a:lnTo>
                    <a:pt x="418307" y="255722"/>
                  </a:lnTo>
                  <a:lnTo>
                    <a:pt x="417116" y="242222"/>
                  </a:lnTo>
                  <a:lnTo>
                    <a:pt x="415925" y="229515"/>
                  </a:lnTo>
                  <a:lnTo>
                    <a:pt x="415925" y="217205"/>
                  </a:lnTo>
                  <a:lnTo>
                    <a:pt x="416322" y="206484"/>
                  </a:lnTo>
                  <a:lnTo>
                    <a:pt x="417910" y="195763"/>
                  </a:lnTo>
                  <a:lnTo>
                    <a:pt x="419497" y="185835"/>
                  </a:lnTo>
                  <a:lnTo>
                    <a:pt x="421482" y="176305"/>
                  </a:lnTo>
                  <a:lnTo>
                    <a:pt x="424260" y="167570"/>
                  </a:lnTo>
                  <a:lnTo>
                    <a:pt x="427435" y="159628"/>
                  </a:lnTo>
                  <a:lnTo>
                    <a:pt x="431007" y="152480"/>
                  </a:lnTo>
                  <a:lnTo>
                    <a:pt x="434975" y="145730"/>
                  </a:lnTo>
                  <a:lnTo>
                    <a:pt x="439341" y="139377"/>
                  </a:lnTo>
                  <a:lnTo>
                    <a:pt x="444501" y="133420"/>
                  </a:lnTo>
                  <a:lnTo>
                    <a:pt x="449660" y="128258"/>
                  </a:lnTo>
                  <a:lnTo>
                    <a:pt x="455613" y="123890"/>
                  </a:lnTo>
                  <a:lnTo>
                    <a:pt x="461566" y="119522"/>
                  </a:lnTo>
                  <a:lnTo>
                    <a:pt x="434182" y="119919"/>
                  </a:lnTo>
                  <a:lnTo>
                    <a:pt x="413147" y="120714"/>
                  </a:lnTo>
                  <a:lnTo>
                    <a:pt x="394891" y="121508"/>
                  </a:lnTo>
                  <a:lnTo>
                    <a:pt x="401241" y="118728"/>
                  </a:lnTo>
                  <a:lnTo>
                    <a:pt x="407591" y="115154"/>
                  </a:lnTo>
                  <a:lnTo>
                    <a:pt x="420291" y="107213"/>
                  </a:lnTo>
                  <a:lnTo>
                    <a:pt x="433388" y="98477"/>
                  </a:lnTo>
                  <a:lnTo>
                    <a:pt x="446485" y="88947"/>
                  </a:lnTo>
                  <a:lnTo>
                    <a:pt x="459185" y="79814"/>
                  </a:lnTo>
                  <a:lnTo>
                    <a:pt x="471488" y="71475"/>
                  </a:lnTo>
                  <a:lnTo>
                    <a:pt x="482601" y="63931"/>
                  </a:lnTo>
                  <a:lnTo>
                    <a:pt x="488157" y="60357"/>
                  </a:lnTo>
                  <a:lnTo>
                    <a:pt x="493316" y="57577"/>
                  </a:lnTo>
                  <a:lnTo>
                    <a:pt x="507604" y="50827"/>
                  </a:lnTo>
                  <a:lnTo>
                    <a:pt x="521891" y="44473"/>
                  </a:lnTo>
                  <a:lnTo>
                    <a:pt x="536179" y="38517"/>
                  </a:lnTo>
                  <a:lnTo>
                    <a:pt x="550069" y="32958"/>
                  </a:lnTo>
                  <a:lnTo>
                    <a:pt x="563563" y="27796"/>
                  </a:lnTo>
                  <a:lnTo>
                    <a:pt x="577057" y="23428"/>
                  </a:lnTo>
                  <a:lnTo>
                    <a:pt x="590551" y="19457"/>
                  </a:lnTo>
                  <a:lnTo>
                    <a:pt x="603647" y="15883"/>
                  </a:lnTo>
                  <a:lnTo>
                    <a:pt x="616744" y="12310"/>
                  </a:lnTo>
                  <a:lnTo>
                    <a:pt x="629841" y="9927"/>
                  </a:lnTo>
                  <a:lnTo>
                    <a:pt x="642541" y="7148"/>
                  </a:lnTo>
                  <a:lnTo>
                    <a:pt x="654844" y="5162"/>
                  </a:lnTo>
                  <a:lnTo>
                    <a:pt x="666751" y="3574"/>
                  </a:lnTo>
                  <a:lnTo>
                    <a:pt x="679054" y="2382"/>
                  </a:lnTo>
                  <a:lnTo>
                    <a:pt x="690960" y="1191"/>
                  </a:lnTo>
                  <a:lnTo>
                    <a:pt x="702866" y="397"/>
                  </a:lnTo>
                  <a:lnTo>
                    <a:pt x="71397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414535" y="3942615"/>
              <a:ext cx="227520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指导老师：张树均 高宾</a:t>
              </a:r>
              <a:endPara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976082" y="5247870"/>
            <a:ext cx="1937237" cy="503710"/>
            <a:chOff x="8802980" y="3944675"/>
            <a:chExt cx="1937237" cy="503710"/>
          </a:xfrm>
        </p:grpSpPr>
        <p:sp>
          <p:nvSpPr>
            <p:cNvPr id="12" name="KSO_Shape"/>
            <p:cNvSpPr/>
            <p:nvPr/>
          </p:nvSpPr>
          <p:spPr>
            <a:xfrm>
              <a:off x="8802980" y="3944675"/>
              <a:ext cx="503710" cy="503710"/>
            </a:xfrm>
            <a:custGeom>
              <a:avLst/>
              <a:gdLst>
                <a:gd name="connsiteX0" fmla="*/ 320662 w 792088"/>
                <a:gd name="connsiteY0" fmla="*/ 99114 h 792088"/>
                <a:gd name="connsiteX1" fmla="*/ 320662 w 792088"/>
                <a:gd name="connsiteY1" fmla="*/ 475062 h 792088"/>
                <a:gd name="connsiteX2" fmla="*/ 696610 w 792088"/>
                <a:gd name="connsiteY2" fmla="*/ 475062 h 792088"/>
                <a:gd name="connsiteX3" fmla="*/ 696610 w 792088"/>
                <a:gd name="connsiteY3" fmla="*/ 434076 h 792088"/>
                <a:gd name="connsiteX4" fmla="*/ 361648 w 792088"/>
                <a:gd name="connsiteY4" fmla="*/ 434076 h 792088"/>
                <a:gd name="connsiteX5" fmla="*/ 361648 w 792088"/>
                <a:gd name="connsiteY5" fmla="*/ 99114 h 792088"/>
                <a:gd name="connsiteX6" fmla="*/ 396044 w 792088"/>
                <a:gd name="connsiteY6" fmla="*/ 0 h 792088"/>
                <a:gd name="connsiteX7" fmla="*/ 792088 w 792088"/>
                <a:gd name="connsiteY7" fmla="*/ 396044 h 792088"/>
                <a:gd name="connsiteX8" fmla="*/ 396044 w 792088"/>
                <a:gd name="connsiteY8" fmla="*/ 792088 h 792088"/>
                <a:gd name="connsiteX9" fmla="*/ 0 w 792088"/>
                <a:gd name="connsiteY9" fmla="*/ 396044 h 792088"/>
                <a:gd name="connsiteX10" fmla="*/ 396044 w 792088"/>
                <a:gd name="connsiteY10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088" h="792088">
                  <a:moveTo>
                    <a:pt x="320662" y="99114"/>
                  </a:moveTo>
                  <a:lnTo>
                    <a:pt x="320662" y="475062"/>
                  </a:lnTo>
                  <a:lnTo>
                    <a:pt x="696610" y="475062"/>
                  </a:lnTo>
                  <a:lnTo>
                    <a:pt x="696610" y="434076"/>
                  </a:lnTo>
                  <a:lnTo>
                    <a:pt x="361648" y="434076"/>
                  </a:lnTo>
                  <a:lnTo>
                    <a:pt x="361648" y="99114"/>
                  </a:lnTo>
                  <a:close/>
                  <a:moveTo>
                    <a:pt x="396044" y="0"/>
                  </a:moveTo>
                  <a:cubicBezTo>
                    <a:pt x="614773" y="0"/>
                    <a:pt x="792088" y="177315"/>
                    <a:pt x="792088" y="396044"/>
                  </a:cubicBezTo>
                  <a:cubicBezTo>
                    <a:pt x="792088" y="614773"/>
                    <a:pt x="614773" y="792088"/>
                    <a:pt x="396044" y="792088"/>
                  </a:cubicBez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253682" y="3949334"/>
              <a:ext cx="148653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答辩时间：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5.5</a:t>
              </a: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671821" y="3819612"/>
            <a:ext cx="6942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GRADUATION THESIS DEFENSE</a:t>
            </a:r>
            <a:endParaRPr lang="zh-CN" alt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0" y="1314450"/>
            <a:ext cx="1440000" cy="14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74576" y="929898"/>
            <a:ext cx="19672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solidFill>
                  <a:srgbClr val="E9E9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 BT" panose="04040905080B02020502" pitchFamily="82" charset="0"/>
              </a:rPr>
              <a:t>4</a:t>
            </a:r>
            <a:endParaRPr lang="zh-CN" altLang="en-US" sz="19900" dirty="0">
              <a:solidFill>
                <a:srgbClr val="E9E9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 BT" panose="04040905080B02020502" pitchFamily="82" charset="0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5486400" y="2479729"/>
            <a:ext cx="6307810" cy="949271"/>
          </a:xfrm>
          <a:prstGeom prst="round2DiagRect">
            <a:avLst/>
          </a:prstGeom>
          <a:solidFill>
            <a:srgbClr val="E9E9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600" b="1" dirty="0">
              <a:solidFill>
                <a:srgbClr val="3946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3670070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207" y="1417320"/>
            <a:ext cx="14401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 smtClean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论文背景</a:t>
            </a:r>
            <a:endParaRPr lang="en-US" altLang="zh-CN" dirty="0" smtClean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dirty="0" smtClean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680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085485" y="1417109"/>
            <a:ext cx="2851689" cy="4704511"/>
            <a:chOff x="2085485" y="1417320"/>
            <a:chExt cx="2851689" cy="4704511"/>
          </a:xfrm>
        </p:grpSpPr>
        <p:sp>
          <p:nvSpPr>
            <p:cNvPr id="6" name="矩形 5"/>
            <p:cNvSpPr/>
            <p:nvPr/>
          </p:nvSpPr>
          <p:spPr>
            <a:xfrm>
              <a:off x="2085485" y="1417320"/>
              <a:ext cx="2851689" cy="4704511"/>
            </a:xfrm>
            <a:prstGeom prst="rect">
              <a:avLst/>
            </a:prstGeom>
            <a:solidFill>
              <a:srgbClr val="004F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143121" y="1649795"/>
              <a:ext cx="27364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143120" y="2282643"/>
              <a:ext cx="27364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665229" y="1736657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增删改查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Box 76"/>
            <p:cNvSpPr txBox="1">
              <a:spLocks noChangeArrowheads="1"/>
            </p:cNvSpPr>
            <p:nvPr/>
          </p:nvSpPr>
          <p:spPr bwMode="auto">
            <a:xfrm>
              <a:off x="2248991" y="2380120"/>
              <a:ext cx="2591458" cy="3290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数据库管理了用户、管理员、菜品等，涉及到了增删改查的操作，主要通过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语句进行实现。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247102" y="1417109"/>
            <a:ext cx="2851689" cy="4704511"/>
            <a:chOff x="2085485" y="1417320"/>
            <a:chExt cx="2851689" cy="4704511"/>
          </a:xfrm>
        </p:grpSpPr>
        <p:sp>
          <p:nvSpPr>
            <p:cNvPr id="47" name="矩形 46"/>
            <p:cNvSpPr/>
            <p:nvPr/>
          </p:nvSpPr>
          <p:spPr>
            <a:xfrm>
              <a:off x="2085485" y="1417320"/>
              <a:ext cx="2851689" cy="4704511"/>
            </a:xfrm>
            <a:prstGeom prst="rect">
              <a:avLst/>
            </a:prstGeom>
            <a:solidFill>
              <a:srgbClr val="4B5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2143121" y="1649795"/>
              <a:ext cx="27364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143120" y="2282643"/>
              <a:ext cx="27364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2627129" y="1735387"/>
              <a:ext cx="203073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tmp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图片上传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76"/>
            <p:cNvSpPr txBox="1">
              <a:spLocks noChangeArrowheads="1"/>
            </p:cNvSpPr>
            <p:nvPr/>
          </p:nvSpPr>
          <p:spPr bwMode="auto">
            <a:xfrm>
              <a:off x="2248991" y="2380120"/>
              <a:ext cx="2591458" cy="3290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后台涉及到菜品上传功能，需要添加菜品的图片，但是添加到本地数据库并不理想，所以我们用到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tmp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图片上传到阿里静态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oss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，回传本地数据库一个网址即可。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408718" y="1417109"/>
            <a:ext cx="2851689" cy="4704511"/>
            <a:chOff x="2085485" y="1417320"/>
            <a:chExt cx="2851689" cy="4704511"/>
          </a:xfrm>
        </p:grpSpPr>
        <p:sp>
          <p:nvSpPr>
            <p:cNvPr id="53" name="矩形 52"/>
            <p:cNvSpPr/>
            <p:nvPr/>
          </p:nvSpPr>
          <p:spPr>
            <a:xfrm>
              <a:off x="2085485" y="1417320"/>
              <a:ext cx="2851689" cy="470451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2143121" y="1649795"/>
              <a:ext cx="27364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2143120" y="2282643"/>
              <a:ext cx="27364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2691899" y="1736657"/>
              <a:ext cx="1706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网站式后台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76"/>
            <p:cNvSpPr txBox="1">
              <a:spLocks noChangeArrowheads="1"/>
            </p:cNvSpPr>
            <p:nvPr/>
          </p:nvSpPr>
          <p:spPr bwMode="auto">
            <a:xfrm>
              <a:off x="2248991" y="2380120"/>
              <a:ext cx="2591458" cy="3290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网站式后台方便我们对菜品、用户、管理员等进行管理，优化操作，添加菜品等操作不需要我们对代码进行添加。方便商户对餐馆进行管理。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74576" y="929898"/>
            <a:ext cx="19672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solidFill>
                  <a:srgbClr val="E9E9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 BT" panose="04040905080B02020502" pitchFamily="82" charset="0"/>
              </a:rPr>
              <a:t>5</a:t>
            </a:r>
            <a:endParaRPr lang="zh-CN" altLang="en-US" sz="19900" dirty="0">
              <a:solidFill>
                <a:srgbClr val="E9E9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 BT" panose="04040905080B02020502" pitchFamily="82" charset="0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5656880" y="2479729"/>
            <a:ext cx="6307810" cy="949271"/>
          </a:xfrm>
          <a:prstGeom prst="round2DiagRect">
            <a:avLst/>
          </a:prstGeom>
          <a:solidFill>
            <a:srgbClr val="E9E9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en-US" altLang="zh-CN" sz="3600" b="1" dirty="0">
              <a:solidFill>
                <a:srgbClr val="3946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94888" y="3568267"/>
            <a:ext cx="309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4352208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207" y="1417320"/>
            <a:ext cx="1454244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 smtClean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论文背景</a:t>
            </a:r>
            <a:endParaRPr lang="en-US" altLang="zh-CN" dirty="0" smtClean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研究综述</a:t>
            </a:r>
            <a:endParaRPr lang="en-US" altLang="zh-CN" dirty="0" smtClean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5039" y="1617768"/>
            <a:ext cx="2044005" cy="1845642"/>
          </a:xfrm>
          <a:prstGeom prst="ellipse">
            <a:avLst/>
          </a:prstGeom>
          <a:ln>
            <a:solidFill>
              <a:srgbClr val="004F8A"/>
            </a:solidFill>
          </a:ln>
        </p:spPr>
      </p:pic>
      <p:cxnSp>
        <p:nvCxnSpPr>
          <p:cNvPr id="13" name="直接连接符 12"/>
          <p:cNvCxnSpPr/>
          <p:nvPr/>
        </p:nvCxnSpPr>
        <p:spPr>
          <a:xfrm>
            <a:off x="2069987" y="3892271"/>
            <a:ext cx="9811359" cy="0"/>
          </a:xfrm>
          <a:prstGeom prst="line">
            <a:avLst/>
          </a:prstGeom>
          <a:ln>
            <a:solidFill>
              <a:srgbClr val="004F8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080" y="4112551"/>
            <a:ext cx="1341385" cy="1211079"/>
          </a:xfrm>
          <a:prstGeom prst="ellipse">
            <a:avLst/>
          </a:prstGeom>
          <a:ln>
            <a:solidFill>
              <a:srgbClr val="004F8A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t="6583" b="7888"/>
          <a:stretch>
            <a:fillRect/>
          </a:stretch>
        </p:blipFill>
        <p:spPr>
          <a:xfrm>
            <a:off x="5399876" y="4115912"/>
            <a:ext cx="1335929" cy="1204356"/>
          </a:xfrm>
          <a:prstGeom prst="ellipse">
            <a:avLst/>
          </a:prstGeom>
          <a:ln>
            <a:solidFill>
              <a:srgbClr val="004F8A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510" y="4081725"/>
            <a:ext cx="1378163" cy="1272730"/>
          </a:xfrm>
          <a:prstGeom prst="ellipse">
            <a:avLst/>
          </a:prstGeom>
          <a:ln>
            <a:solidFill>
              <a:srgbClr val="004F8A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4336832" y="1417363"/>
            <a:ext cx="76588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本学位论文是在我指导老师张树均 高宾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老师的亲切关怀和细心的指导下顺利完成的。从课题的选择和论文的最终完成，张树均 高宾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老师始终都给予我悉心的指导和不懈的支持，并在耐心知道之余，仍不忘拓展我们的文化视野，让我们感受到了艺术的美妙和乐趣。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25039" y="5193358"/>
            <a:ext cx="987064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本论文最终得以顺利完成，也与项目团队是分不开的，虽然他们没有参与我的论文指导，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但在开题时老师们也给我提供了不少意见，提出了一系列可行性建议，再次感谢各位老师、同学。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091655" y="1466196"/>
            <a:ext cx="10121900" cy="3394602"/>
          </a:xfrm>
          <a:prstGeom prst="roundRect">
            <a:avLst>
              <a:gd name="adj" fmla="val 9381"/>
            </a:avLst>
          </a:prstGeom>
          <a:solidFill>
            <a:schemeClr val="bg1">
              <a:alpha val="2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091655" y="1314383"/>
            <a:ext cx="10121900" cy="3394602"/>
          </a:xfrm>
          <a:prstGeom prst="roundRect">
            <a:avLst>
              <a:gd name="adj" fmla="val 9381"/>
            </a:avLst>
          </a:prstGeom>
          <a:solidFill>
            <a:schemeClr val="bg1"/>
          </a:solidFill>
          <a:ln>
            <a:noFill/>
          </a:ln>
          <a:effectLst>
            <a:outerShdw blurRad="3429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069733" y="2188816"/>
            <a:ext cx="5877120" cy="1482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8000" b="1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谢谢聆听</a:t>
            </a:r>
            <a:endParaRPr lang="zh-CN" altLang="en-US" sz="8000" b="1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333896" y="5012611"/>
            <a:ext cx="7637418" cy="77088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  <a:effectLst>
            <a:outerShdw blurRad="3429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967369" y="5153210"/>
            <a:ext cx="2159456" cy="505770"/>
            <a:chOff x="3414279" y="3942615"/>
            <a:chExt cx="2159456" cy="505770"/>
          </a:xfrm>
        </p:grpSpPr>
        <p:sp>
          <p:nvSpPr>
            <p:cNvPr id="9" name="文本框 8"/>
            <p:cNvSpPr txBox="1"/>
            <p:nvPr/>
          </p:nvSpPr>
          <p:spPr>
            <a:xfrm>
              <a:off x="3765255" y="3942615"/>
              <a:ext cx="1808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答辩学生：王佳星</a:t>
              </a:r>
              <a:endPara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KSO_Shape"/>
            <p:cNvSpPr/>
            <p:nvPr/>
          </p:nvSpPr>
          <p:spPr bwMode="auto">
            <a:xfrm>
              <a:off x="3414279" y="3944675"/>
              <a:ext cx="397931" cy="503710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42654" y="5153210"/>
            <a:ext cx="2594466" cy="505770"/>
            <a:chOff x="6095274" y="3942615"/>
            <a:chExt cx="2594466" cy="505770"/>
          </a:xfrm>
        </p:grpSpPr>
        <p:sp>
          <p:nvSpPr>
            <p:cNvPr id="11" name="KSO_Shape"/>
            <p:cNvSpPr/>
            <p:nvPr/>
          </p:nvSpPr>
          <p:spPr bwMode="auto">
            <a:xfrm>
              <a:off x="6095274" y="3944675"/>
              <a:ext cx="369387" cy="503710"/>
            </a:xfrm>
            <a:custGeom>
              <a:avLst/>
              <a:gdLst>
                <a:gd name="T0" fmla="*/ 690912 w 1387475"/>
                <a:gd name="T1" fmla="*/ 1460893 h 1890713"/>
                <a:gd name="T2" fmla="*/ 273569 w 1387475"/>
                <a:gd name="T3" fmla="*/ 1342172 h 1890713"/>
                <a:gd name="T4" fmla="*/ 1125427 w 1387475"/>
                <a:gd name="T5" fmla="*/ 1107527 h 1890713"/>
                <a:gd name="T6" fmla="*/ 1132217 w 1387475"/>
                <a:gd name="T7" fmla="*/ 1123117 h 1890713"/>
                <a:gd name="T8" fmla="*/ 1000025 w 1387475"/>
                <a:gd name="T9" fmla="*/ 749763 h 1890713"/>
                <a:gd name="T10" fmla="*/ 1159374 w 1387475"/>
                <a:gd name="T11" fmla="*/ 788538 h 1890713"/>
                <a:gd name="T12" fmla="*/ 1296359 w 1387475"/>
                <a:gd name="T13" fmla="*/ 860090 h 1890713"/>
                <a:gd name="T14" fmla="*/ 1380227 w 1387475"/>
                <a:gd name="T15" fmla="*/ 938838 h 1890713"/>
                <a:gd name="T16" fmla="*/ 1395402 w 1387475"/>
                <a:gd name="T17" fmla="*/ 983609 h 1890713"/>
                <a:gd name="T18" fmla="*/ 1388613 w 1387475"/>
                <a:gd name="T19" fmla="*/ 1092736 h 1890713"/>
                <a:gd name="T20" fmla="*/ 1337095 w 1387475"/>
                <a:gd name="T21" fmla="*/ 1277414 h 1890713"/>
                <a:gd name="T22" fmla="*/ 1108654 w 1387475"/>
                <a:gd name="T23" fmla="*/ 1651167 h 1890713"/>
                <a:gd name="T24" fmla="*/ 234430 w 1387475"/>
                <a:gd name="T25" fmla="*/ 1588809 h 1890713"/>
                <a:gd name="T26" fmla="*/ 132192 w 1387475"/>
                <a:gd name="T27" fmla="*/ 1603999 h 1890713"/>
                <a:gd name="T28" fmla="*/ 75082 w 1387475"/>
                <a:gd name="T29" fmla="*/ 1526850 h 1890713"/>
                <a:gd name="T30" fmla="*/ 9585 w 1387475"/>
                <a:gd name="T31" fmla="*/ 1125115 h 1890713"/>
                <a:gd name="T32" fmla="*/ 1198 w 1387475"/>
                <a:gd name="T33" fmla="*/ 986407 h 1890713"/>
                <a:gd name="T34" fmla="*/ 15176 w 1387475"/>
                <a:gd name="T35" fmla="*/ 938039 h 1890713"/>
                <a:gd name="T36" fmla="*/ 60305 w 1387475"/>
                <a:gd name="T37" fmla="*/ 885673 h 1890713"/>
                <a:gd name="T38" fmla="*/ 179717 w 1387475"/>
                <a:gd name="T39" fmla="*/ 820917 h 1890713"/>
                <a:gd name="T40" fmla="*/ 333475 w 1387475"/>
                <a:gd name="T41" fmla="*/ 775746 h 1890713"/>
                <a:gd name="T42" fmla="*/ 492025 w 1387475"/>
                <a:gd name="T43" fmla="*/ 750962 h 1890713"/>
                <a:gd name="T44" fmla="*/ 748422 w 1387475"/>
                <a:gd name="T45" fmla="*/ 882076 h 1890713"/>
                <a:gd name="T46" fmla="*/ 930934 w 1387475"/>
                <a:gd name="T47" fmla="*/ 750163 h 1890713"/>
                <a:gd name="T48" fmla="*/ 763236 w 1387475"/>
                <a:gd name="T49" fmla="*/ 2000 h 1890713"/>
                <a:gd name="T50" fmla="*/ 882716 w 1387475"/>
                <a:gd name="T51" fmla="*/ 31207 h 1890713"/>
                <a:gd name="T52" fmla="*/ 976222 w 1387475"/>
                <a:gd name="T53" fmla="*/ 84818 h 1890713"/>
                <a:gd name="T54" fmla="*/ 983815 w 1387475"/>
                <a:gd name="T55" fmla="*/ 140830 h 1890713"/>
                <a:gd name="T56" fmla="*/ 937461 w 1387475"/>
                <a:gd name="T57" fmla="*/ 183639 h 1890713"/>
                <a:gd name="T58" fmla="*/ 861137 w 1387475"/>
                <a:gd name="T59" fmla="*/ 203243 h 1890713"/>
                <a:gd name="T60" fmla="*/ 748450 w 1387475"/>
                <a:gd name="T61" fmla="*/ 166435 h 1890713"/>
                <a:gd name="T62" fmla="*/ 909489 w 1387475"/>
                <a:gd name="T63" fmla="*/ 231649 h 1890713"/>
                <a:gd name="T64" fmla="*/ 958240 w 1387475"/>
                <a:gd name="T65" fmla="*/ 231649 h 1890713"/>
                <a:gd name="T66" fmla="*/ 981018 w 1387475"/>
                <a:gd name="T67" fmla="*/ 265256 h 1890713"/>
                <a:gd name="T68" fmla="*/ 989409 w 1387475"/>
                <a:gd name="T69" fmla="*/ 299663 h 1890713"/>
                <a:gd name="T70" fmla="*/ 1005793 w 1387475"/>
                <a:gd name="T71" fmla="*/ 334471 h 1890713"/>
                <a:gd name="T72" fmla="*/ 1011387 w 1387475"/>
                <a:gd name="T73" fmla="*/ 406487 h 1890713"/>
                <a:gd name="T74" fmla="*/ 1002596 w 1387475"/>
                <a:gd name="T75" fmla="*/ 470900 h 1890713"/>
                <a:gd name="T76" fmla="*/ 985413 w 1387475"/>
                <a:gd name="T77" fmla="*/ 493305 h 1890713"/>
                <a:gd name="T78" fmla="*/ 969029 w 1387475"/>
                <a:gd name="T79" fmla="*/ 462499 h 1890713"/>
                <a:gd name="T80" fmla="*/ 933466 w 1387475"/>
                <a:gd name="T81" fmla="*/ 585725 h 1890713"/>
                <a:gd name="T82" fmla="*/ 867131 w 1387475"/>
                <a:gd name="T83" fmla="*/ 678944 h 1890713"/>
                <a:gd name="T84" fmla="*/ 785613 w 1387475"/>
                <a:gd name="T85" fmla="*/ 737757 h 1890713"/>
                <a:gd name="T86" fmla="*/ 703695 w 1387475"/>
                <a:gd name="T87" fmla="*/ 758161 h 1890713"/>
                <a:gd name="T88" fmla="*/ 632567 w 1387475"/>
                <a:gd name="T89" fmla="*/ 736957 h 1890713"/>
                <a:gd name="T90" fmla="*/ 552247 w 1387475"/>
                <a:gd name="T91" fmla="*/ 676944 h 1890713"/>
                <a:gd name="T92" fmla="*/ 479121 w 1387475"/>
                <a:gd name="T93" fmla="*/ 586925 h 1890713"/>
                <a:gd name="T94" fmla="*/ 429170 w 1387475"/>
                <a:gd name="T95" fmla="*/ 473701 h 1890713"/>
                <a:gd name="T96" fmla="*/ 413186 w 1387475"/>
                <a:gd name="T97" fmla="*/ 497706 h 1890713"/>
                <a:gd name="T98" fmla="*/ 395604 w 1387475"/>
                <a:gd name="T99" fmla="*/ 469300 h 1890713"/>
                <a:gd name="T100" fmla="*/ 388411 w 1387475"/>
                <a:gd name="T101" fmla="*/ 400886 h 1890713"/>
                <a:gd name="T102" fmla="*/ 395604 w 1387475"/>
                <a:gd name="T103" fmla="*/ 332470 h 1890713"/>
                <a:gd name="T104" fmla="*/ 413186 w 1387475"/>
                <a:gd name="T105" fmla="*/ 304064 h 1890713"/>
                <a:gd name="T106" fmla="*/ 418780 w 1387475"/>
                <a:gd name="T107" fmla="*/ 231249 h 1890713"/>
                <a:gd name="T108" fmla="*/ 433966 w 1387475"/>
                <a:gd name="T109" fmla="*/ 153632 h 1890713"/>
                <a:gd name="T110" fmla="*/ 415983 w 1387475"/>
                <a:gd name="T111" fmla="*/ 121626 h 1890713"/>
                <a:gd name="T112" fmla="*/ 474725 w 1387475"/>
                <a:gd name="T113" fmla="*/ 72015 h 1890713"/>
                <a:gd name="T114" fmla="*/ 567432 w 1387475"/>
                <a:gd name="T115" fmla="*/ 28006 h 1890713"/>
                <a:gd name="T116" fmla="*/ 671328 w 1387475"/>
                <a:gd name="T117" fmla="*/ 3601 h 18907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87475" h="1890713">
                  <a:moveTo>
                    <a:pt x="1185185" y="1355117"/>
                  </a:moveTo>
                  <a:lnTo>
                    <a:pt x="1112995" y="1364242"/>
                  </a:lnTo>
                  <a:lnTo>
                    <a:pt x="719520" y="1412247"/>
                  </a:lnTo>
                  <a:lnTo>
                    <a:pt x="699687" y="1419785"/>
                  </a:lnTo>
                  <a:lnTo>
                    <a:pt x="661609" y="1434464"/>
                  </a:lnTo>
                  <a:lnTo>
                    <a:pt x="591006" y="1461839"/>
                  </a:lnTo>
                  <a:lnTo>
                    <a:pt x="656849" y="1453905"/>
                  </a:lnTo>
                  <a:lnTo>
                    <a:pt x="686201" y="1449937"/>
                  </a:lnTo>
                  <a:lnTo>
                    <a:pt x="1212950" y="1385269"/>
                  </a:lnTo>
                  <a:lnTo>
                    <a:pt x="1207397" y="1379318"/>
                  </a:lnTo>
                  <a:lnTo>
                    <a:pt x="1185185" y="1355117"/>
                  </a:lnTo>
                  <a:close/>
                  <a:moveTo>
                    <a:pt x="882939" y="1288862"/>
                  </a:moveTo>
                  <a:lnTo>
                    <a:pt x="692944" y="1297987"/>
                  </a:lnTo>
                  <a:lnTo>
                    <a:pt x="638207" y="1300764"/>
                  </a:lnTo>
                  <a:lnTo>
                    <a:pt x="608855" y="1302351"/>
                  </a:lnTo>
                  <a:lnTo>
                    <a:pt x="271704" y="1332106"/>
                  </a:lnTo>
                  <a:lnTo>
                    <a:pt x="253855" y="1342421"/>
                  </a:lnTo>
                  <a:lnTo>
                    <a:pt x="152313" y="1399948"/>
                  </a:lnTo>
                  <a:lnTo>
                    <a:pt x="688581" y="1318617"/>
                  </a:lnTo>
                  <a:lnTo>
                    <a:pt x="749665" y="1309492"/>
                  </a:lnTo>
                  <a:lnTo>
                    <a:pt x="761564" y="1307112"/>
                  </a:lnTo>
                  <a:lnTo>
                    <a:pt x="882939" y="1288862"/>
                  </a:lnTo>
                  <a:close/>
                  <a:moveTo>
                    <a:pt x="1118944" y="1098824"/>
                  </a:moveTo>
                  <a:lnTo>
                    <a:pt x="1117754" y="1099221"/>
                  </a:lnTo>
                  <a:lnTo>
                    <a:pt x="1116168" y="1100808"/>
                  </a:lnTo>
                  <a:lnTo>
                    <a:pt x="1115374" y="1102395"/>
                  </a:lnTo>
                  <a:lnTo>
                    <a:pt x="1114978" y="1103585"/>
                  </a:lnTo>
                  <a:lnTo>
                    <a:pt x="1115771" y="1105569"/>
                  </a:lnTo>
                  <a:lnTo>
                    <a:pt x="1116564" y="1107156"/>
                  </a:lnTo>
                  <a:lnTo>
                    <a:pt x="1118151" y="1109139"/>
                  </a:lnTo>
                  <a:lnTo>
                    <a:pt x="1119737" y="1110726"/>
                  </a:lnTo>
                  <a:lnTo>
                    <a:pt x="1124497" y="1114694"/>
                  </a:lnTo>
                  <a:lnTo>
                    <a:pt x="1123307" y="1106362"/>
                  </a:lnTo>
                  <a:lnTo>
                    <a:pt x="1122514" y="1102791"/>
                  </a:lnTo>
                  <a:lnTo>
                    <a:pt x="1121721" y="1100808"/>
                  </a:lnTo>
                  <a:lnTo>
                    <a:pt x="1120134" y="1099221"/>
                  </a:lnTo>
                  <a:lnTo>
                    <a:pt x="1118944" y="1098824"/>
                  </a:lnTo>
                  <a:close/>
                  <a:moveTo>
                    <a:pt x="953542" y="742950"/>
                  </a:moveTo>
                  <a:lnTo>
                    <a:pt x="973374" y="743347"/>
                  </a:lnTo>
                  <a:lnTo>
                    <a:pt x="993207" y="744140"/>
                  </a:lnTo>
                  <a:lnTo>
                    <a:pt x="1013436" y="746124"/>
                  </a:lnTo>
                  <a:lnTo>
                    <a:pt x="1033268" y="749298"/>
                  </a:lnTo>
                  <a:lnTo>
                    <a:pt x="1053497" y="752868"/>
                  </a:lnTo>
                  <a:lnTo>
                    <a:pt x="1072933" y="757629"/>
                  </a:lnTo>
                  <a:lnTo>
                    <a:pt x="1093162" y="762787"/>
                  </a:lnTo>
                  <a:lnTo>
                    <a:pt x="1112598" y="768738"/>
                  </a:lnTo>
                  <a:lnTo>
                    <a:pt x="1132430" y="775483"/>
                  </a:lnTo>
                  <a:lnTo>
                    <a:pt x="1151469" y="782624"/>
                  </a:lnTo>
                  <a:lnTo>
                    <a:pt x="1170509" y="790162"/>
                  </a:lnTo>
                  <a:lnTo>
                    <a:pt x="1188754" y="798097"/>
                  </a:lnTo>
                  <a:lnTo>
                    <a:pt x="1206603" y="806428"/>
                  </a:lnTo>
                  <a:lnTo>
                    <a:pt x="1224056" y="815553"/>
                  </a:lnTo>
                  <a:lnTo>
                    <a:pt x="1240715" y="824678"/>
                  </a:lnTo>
                  <a:lnTo>
                    <a:pt x="1257374" y="833803"/>
                  </a:lnTo>
                  <a:lnTo>
                    <a:pt x="1272844" y="843722"/>
                  </a:lnTo>
                  <a:lnTo>
                    <a:pt x="1287520" y="853640"/>
                  </a:lnTo>
                  <a:lnTo>
                    <a:pt x="1301402" y="863558"/>
                  </a:lnTo>
                  <a:lnTo>
                    <a:pt x="1314492" y="873477"/>
                  </a:lnTo>
                  <a:lnTo>
                    <a:pt x="1326391" y="883395"/>
                  </a:lnTo>
                  <a:lnTo>
                    <a:pt x="1337894" y="893314"/>
                  </a:lnTo>
                  <a:lnTo>
                    <a:pt x="1347810" y="903232"/>
                  </a:lnTo>
                  <a:lnTo>
                    <a:pt x="1356537" y="912754"/>
                  </a:lnTo>
                  <a:lnTo>
                    <a:pt x="1364866" y="922672"/>
                  </a:lnTo>
                  <a:lnTo>
                    <a:pt x="1370816" y="931797"/>
                  </a:lnTo>
                  <a:lnTo>
                    <a:pt x="1376369" y="940526"/>
                  </a:lnTo>
                  <a:lnTo>
                    <a:pt x="1378749" y="944890"/>
                  </a:lnTo>
                  <a:lnTo>
                    <a:pt x="1380732" y="948857"/>
                  </a:lnTo>
                  <a:lnTo>
                    <a:pt x="1381922" y="953221"/>
                  </a:lnTo>
                  <a:lnTo>
                    <a:pt x="1383112" y="957585"/>
                  </a:lnTo>
                  <a:lnTo>
                    <a:pt x="1383905" y="961156"/>
                  </a:lnTo>
                  <a:lnTo>
                    <a:pt x="1384302" y="965123"/>
                  </a:lnTo>
                  <a:lnTo>
                    <a:pt x="1385888" y="976232"/>
                  </a:lnTo>
                  <a:lnTo>
                    <a:pt x="1387078" y="988134"/>
                  </a:lnTo>
                  <a:lnTo>
                    <a:pt x="1387475" y="1000830"/>
                  </a:lnTo>
                  <a:lnTo>
                    <a:pt x="1387475" y="1013922"/>
                  </a:lnTo>
                  <a:lnTo>
                    <a:pt x="1386682" y="1027014"/>
                  </a:lnTo>
                  <a:lnTo>
                    <a:pt x="1385492" y="1040900"/>
                  </a:lnTo>
                  <a:lnTo>
                    <a:pt x="1383509" y="1055183"/>
                  </a:lnTo>
                  <a:lnTo>
                    <a:pt x="1381525" y="1069465"/>
                  </a:lnTo>
                  <a:lnTo>
                    <a:pt x="1379145" y="1084541"/>
                  </a:lnTo>
                  <a:lnTo>
                    <a:pt x="1375972" y="1100014"/>
                  </a:lnTo>
                  <a:lnTo>
                    <a:pt x="1372799" y="1115487"/>
                  </a:lnTo>
                  <a:lnTo>
                    <a:pt x="1369229" y="1131357"/>
                  </a:lnTo>
                  <a:lnTo>
                    <a:pt x="1365263" y="1148020"/>
                  </a:lnTo>
                  <a:lnTo>
                    <a:pt x="1360503" y="1164286"/>
                  </a:lnTo>
                  <a:lnTo>
                    <a:pt x="1350983" y="1198009"/>
                  </a:lnTo>
                  <a:lnTo>
                    <a:pt x="1339877" y="1232525"/>
                  </a:lnTo>
                  <a:lnTo>
                    <a:pt x="1327978" y="1267834"/>
                  </a:lnTo>
                  <a:lnTo>
                    <a:pt x="1315285" y="1303541"/>
                  </a:lnTo>
                  <a:lnTo>
                    <a:pt x="1302196" y="1339247"/>
                  </a:lnTo>
                  <a:lnTo>
                    <a:pt x="1288710" y="1374954"/>
                  </a:lnTo>
                  <a:lnTo>
                    <a:pt x="1274827" y="1411057"/>
                  </a:lnTo>
                  <a:lnTo>
                    <a:pt x="1246665" y="1482073"/>
                  </a:lnTo>
                  <a:lnTo>
                    <a:pt x="1212950" y="1581654"/>
                  </a:lnTo>
                  <a:lnTo>
                    <a:pt x="1106251" y="1559437"/>
                  </a:lnTo>
                  <a:lnTo>
                    <a:pt x="1101095" y="1638784"/>
                  </a:lnTo>
                  <a:lnTo>
                    <a:pt x="1092369" y="1729241"/>
                  </a:lnTo>
                  <a:lnTo>
                    <a:pt x="1085229" y="1803431"/>
                  </a:lnTo>
                  <a:lnTo>
                    <a:pt x="1076503" y="1890713"/>
                  </a:lnTo>
                  <a:lnTo>
                    <a:pt x="285190" y="1890713"/>
                  </a:lnTo>
                  <a:lnTo>
                    <a:pt x="274084" y="1780023"/>
                  </a:lnTo>
                  <a:lnTo>
                    <a:pt x="265358" y="1685203"/>
                  </a:lnTo>
                  <a:lnTo>
                    <a:pt x="255441" y="1570546"/>
                  </a:lnTo>
                  <a:lnTo>
                    <a:pt x="232832" y="1576893"/>
                  </a:lnTo>
                  <a:lnTo>
                    <a:pt x="209827" y="1582448"/>
                  </a:lnTo>
                  <a:lnTo>
                    <a:pt x="197927" y="1584828"/>
                  </a:lnTo>
                  <a:lnTo>
                    <a:pt x="186821" y="1587605"/>
                  </a:lnTo>
                  <a:lnTo>
                    <a:pt x="174922" y="1589192"/>
                  </a:lnTo>
                  <a:lnTo>
                    <a:pt x="163816" y="1590779"/>
                  </a:lnTo>
                  <a:lnTo>
                    <a:pt x="152313" y="1591573"/>
                  </a:lnTo>
                  <a:lnTo>
                    <a:pt x="142000" y="1591969"/>
                  </a:lnTo>
                  <a:lnTo>
                    <a:pt x="131291" y="1591969"/>
                  </a:lnTo>
                  <a:lnTo>
                    <a:pt x="121374" y="1591573"/>
                  </a:lnTo>
                  <a:lnTo>
                    <a:pt x="112251" y="1590382"/>
                  </a:lnTo>
                  <a:lnTo>
                    <a:pt x="103129" y="1588399"/>
                  </a:lnTo>
                  <a:lnTo>
                    <a:pt x="99162" y="1587209"/>
                  </a:lnTo>
                  <a:lnTo>
                    <a:pt x="95196" y="1585225"/>
                  </a:lnTo>
                  <a:lnTo>
                    <a:pt x="91229" y="1583638"/>
                  </a:lnTo>
                  <a:lnTo>
                    <a:pt x="87659" y="1581654"/>
                  </a:lnTo>
                  <a:lnTo>
                    <a:pt x="74570" y="1515399"/>
                  </a:lnTo>
                  <a:lnTo>
                    <a:pt x="59497" y="1433274"/>
                  </a:lnTo>
                  <a:lnTo>
                    <a:pt x="51564" y="1388046"/>
                  </a:lnTo>
                  <a:lnTo>
                    <a:pt x="43235" y="1341628"/>
                  </a:lnTo>
                  <a:lnTo>
                    <a:pt x="35698" y="1295209"/>
                  </a:lnTo>
                  <a:lnTo>
                    <a:pt x="28162" y="1247998"/>
                  </a:lnTo>
                  <a:lnTo>
                    <a:pt x="21022" y="1202373"/>
                  </a:lnTo>
                  <a:lnTo>
                    <a:pt x="14676" y="1157938"/>
                  </a:lnTo>
                  <a:lnTo>
                    <a:pt x="9520" y="1116677"/>
                  </a:lnTo>
                  <a:lnTo>
                    <a:pt x="5156" y="1078987"/>
                  </a:lnTo>
                  <a:lnTo>
                    <a:pt x="1983" y="1045264"/>
                  </a:lnTo>
                  <a:lnTo>
                    <a:pt x="793" y="1030188"/>
                  </a:lnTo>
                  <a:lnTo>
                    <a:pt x="0" y="1016699"/>
                  </a:lnTo>
                  <a:lnTo>
                    <a:pt x="0" y="1004797"/>
                  </a:lnTo>
                  <a:lnTo>
                    <a:pt x="0" y="994482"/>
                  </a:lnTo>
                  <a:lnTo>
                    <a:pt x="397" y="985754"/>
                  </a:lnTo>
                  <a:lnTo>
                    <a:pt x="1190" y="979009"/>
                  </a:lnTo>
                  <a:lnTo>
                    <a:pt x="1587" y="972661"/>
                  </a:lnTo>
                  <a:lnTo>
                    <a:pt x="2380" y="966314"/>
                  </a:lnTo>
                  <a:lnTo>
                    <a:pt x="3966" y="959966"/>
                  </a:lnTo>
                  <a:lnTo>
                    <a:pt x="5553" y="954015"/>
                  </a:lnTo>
                  <a:lnTo>
                    <a:pt x="7536" y="948064"/>
                  </a:lnTo>
                  <a:lnTo>
                    <a:pt x="9520" y="942113"/>
                  </a:lnTo>
                  <a:lnTo>
                    <a:pt x="12296" y="936558"/>
                  </a:lnTo>
                  <a:lnTo>
                    <a:pt x="15073" y="931004"/>
                  </a:lnTo>
                  <a:lnTo>
                    <a:pt x="18246" y="925053"/>
                  </a:lnTo>
                  <a:lnTo>
                    <a:pt x="21816" y="919498"/>
                  </a:lnTo>
                  <a:lnTo>
                    <a:pt x="25782" y="914341"/>
                  </a:lnTo>
                  <a:lnTo>
                    <a:pt x="29352" y="909183"/>
                  </a:lnTo>
                  <a:lnTo>
                    <a:pt x="34112" y="904026"/>
                  </a:lnTo>
                  <a:lnTo>
                    <a:pt x="38872" y="898471"/>
                  </a:lnTo>
                  <a:lnTo>
                    <a:pt x="48391" y="888950"/>
                  </a:lnTo>
                  <a:lnTo>
                    <a:pt x="59894" y="879031"/>
                  </a:lnTo>
                  <a:lnTo>
                    <a:pt x="71793" y="869906"/>
                  </a:lnTo>
                  <a:lnTo>
                    <a:pt x="84486" y="860781"/>
                  </a:lnTo>
                  <a:lnTo>
                    <a:pt x="98765" y="852450"/>
                  </a:lnTo>
                  <a:lnTo>
                    <a:pt x="113441" y="844118"/>
                  </a:lnTo>
                  <a:lnTo>
                    <a:pt x="128514" y="836183"/>
                  </a:lnTo>
                  <a:lnTo>
                    <a:pt x="144380" y="828645"/>
                  </a:lnTo>
                  <a:lnTo>
                    <a:pt x="161436" y="821504"/>
                  </a:lnTo>
                  <a:lnTo>
                    <a:pt x="178492" y="814760"/>
                  </a:lnTo>
                  <a:lnTo>
                    <a:pt x="196341" y="808015"/>
                  </a:lnTo>
                  <a:lnTo>
                    <a:pt x="214587" y="801667"/>
                  </a:lnTo>
                  <a:lnTo>
                    <a:pt x="233229" y="795716"/>
                  </a:lnTo>
                  <a:lnTo>
                    <a:pt x="252268" y="790162"/>
                  </a:lnTo>
                  <a:lnTo>
                    <a:pt x="271704" y="784608"/>
                  </a:lnTo>
                  <a:lnTo>
                    <a:pt x="291140" y="779450"/>
                  </a:lnTo>
                  <a:lnTo>
                    <a:pt x="310972" y="774689"/>
                  </a:lnTo>
                  <a:lnTo>
                    <a:pt x="331201" y="769928"/>
                  </a:lnTo>
                  <a:lnTo>
                    <a:pt x="351034" y="765564"/>
                  </a:lnTo>
                  <a:lnTo>
                    <a:pt x="371263" y="761994"/>
                  </a:lnTo>
                  <a:lnTo>
                    <a:pt x="391492" y="758026"/>
                  </a:lnTo>
                  <a:lnTo>
                    <a:pt x="431156" y="751282"/>
                  </a:lnTo>
                  <a:lnTo>
                    <a:pt x="470028" y="745727"/>
                  </a:lnTo>
                  <a:lnTo>
                    <a:pt x="474788" y="745330"/>
                  </a:lnTo>
                  <a:lnTo>
                    <a:pt x="479548" y="744934"/>
                  </a:lnTo>
                  <a:lnTo>
                    <a:pt x="488670" y="745330"/>
                  </a:lnTo>
                  <a:lnTo>
                    <a:pt x="616391" y="1197215"/>
                  </a:lnTo>
                  <a:lnTo>
                    <a:pt x="618771" y="1179759"/>
                  </a:lnTo>
                  <a:lnTo>
                    <a:pt x="663196" y="869509"/>
                  </a:lnTo>
                  <a:lnTo>
                    <a:pt x="650503" y="838961"/>
                  </a:lnTo>
                  <a:lnTo>
                    <a:pt x="675095" y="798493"/>
                  </a:lnTo>
                  <a:lnTo>
                    <a:pt x="731022" y="798097"/>
                  </a:lnTo>
                  <a:lnTo>
                    <a:pt x="754028" y="838961"/>
                  </a:lnTo>
                  <a:lnTo>
                    <a:pt x="743319" y="875461"/>
                  </a:lnTo>
                  <a:lnTo>
                    <a:pt x="782983" y="1202373"/>
                  </a:lnTo>
                  <a:lnTo>
                    <a:pt x="887302" y="760407"/>
                  </a:lnTo>
                  <a:lnTo>
                    <a:pt x="899201" y="754852"/>
                  </a:lnTo>
                  <a:lnTo>
                    <a:pt x="907927" y="750488"/>
                  </a:lnTo>
                  <a:lnTo>
                    <a:pt x="913481" y="747314"/>
                  </a:lnTo>
                  <a:lnTo>
                    <a:pt x="914671" y="746124"/>
                  </a:lnTo>
                  <a:lnTo>
                    <a:pt x="914671" y="745727"/>
                  </a:lnTo>
                  <a:lnTo>
                    <a:pt x="924587" y="744537"/>
                  </a:lnTo>
                  <a:lnTo>
                    <a:pt x="934106" y="743744"/>
                  </a:lnTo>
                  <a:lnTo>
                    <a:pt x="943626" y="743347"/>
                  </a:lnTo>
                  <a:lnTo>
                    <a:pt x="953542" y="742950"/>
                  </a:lnTo>
                  <a:close/>
                  <a:moveTo>
                    <a:pt x="713979" y="0"/>
                  </a:moveTo>
                  <a:lnTo>
                    <a:pt x="725091" y="0"/>
                  </a:lnTo>
                  <a:lnTo>
                    <a:pt x="736601" y="397"/>
                  </a:lnTo>
                  <a:lnTo>
                    <a:pt x="746919" y="794"/>
                  </a:lnTo>
                  <a:lnTo>
                    <a:pt x="758032" y="1985"/>
                  </a:lnTo>
                  <a:lnTo>
                    <a:pt x="768351" y="3177"/>
                  </a:lnTo>
                  <a:lnTo>
                    <a:pt x="778669" y="4368"/>
                  </a:lnTo>
                  <a:lnTo>
                    <a:pt x="788591" y="5956"/>
                  </a:lnTo>
                  <a:lnTo>
                    <a:pt x="808038" y="9530"/>
                  </a:lnTo>
                  <a:lnTo>
                    <a:pt x="826691" y="13898"/>
                  </a:lnTo>
                  <a:lnTo>
                    <a:pt x="844551" y="19060"/>
                  </a:lnTo>
                  <a:lnTo>
                    <a:pt x="860822" y="25016"/>
                  </a:lnTo>
                  <a:lnTo>
                    <a:pt x="876697" y="30973"/>
                  </a:lnTo>
                  <a:lnTo>
                    <a:pt x="891779" y="37723"/>
                  </a:lnTo>
                  <a:lnTo>
                    <a:pt x="906066" y="44076"/>
                  </a:lnTo>
                  <a:lnTo>
                    <a:pt x="919163" y="51224"/>
                  </a:lnTo>
                  <a:lnTo>
                    <a:pt x="930672" y="57974"/>
                  </a:lnTo>
                  <a:lnTo>
                    <a:pt x="942182" y="64725"/>
                  </a:lnTo>
                  <a:lnTo>
                    <a:pt x="952501" y="71475"/>
                  </a:lnTo>
                  <a:lnTo>
                    <a:pt x="961232" y="77829"/>
                  </a:lnTo>
                  <a:lnTo>
                    <a:pt x="969566" y="84182"/>
                  </a:lnTo>
                  <a:lnTo>
                    <a:pt x="976313" y="89344"/>
                  </a:lnTo>
                  <a:lnTo>
                    <a:pt x="987822" y="98874"/>
                  </a:lnTo>
                  <a:lnTo>
                    <a:pt x="994172" y="105227"/>
                  </a:lnTo>
                  <a:lnTo>
                    <a:pt x="996554" y="107213"/>
                  </a:lnTo>
                  <a:lnTo>
                    <a:pt x="993775" y="113566"/>
                  </a:lnTo>
                  <a:lnTo>
                    <a:pt x="989410" y="120317"/>
                  </a:lnTo>
                  <a:lnTo>
                    <a:pt x="984251" y="129450"/>
                  </a:lnTo>
                  <a:lnTo>
                    <a:pt x="977107" y="139774"/>
                  </a:lnTo>
                  <a:lnTo>
                    <a:pt x="973138" y="144936"/>
                  </a:lnTo>
                  <a:lnTo>
                    <a:pt x="968375" y="150495"/>
                  </a:lnTo>
                  <a:lnTo>
                    <a:pt x="963216" y="156054"/>
                  </a:lnTo>
                  <a:lnTo>
                    <a:pt x="957660" y="161613"/>
                  </a:lnTo>
                  <a:lnTo>
                    <a:pt x="951707" y="167173"/>
                  </a:lnTo>
                  <a:lnTo>
                    <a:pt x="945754" y="172732"/>
                  </a:lnTo>
                  <a:lnTo>
                    <a:pt x="938610" y="177497"/>
                  </a:lnTo>
                  <a:lnTo>
                    <a:pt x="931069" y="182262"/>
                  </a:lnTo>
                  <a:lnTo>
                    <a:pt x="923529" y="186630"/>
                  </a:lnTo>
                  <a:lnTo>
                    <a:pt x="915194" y="190601"/>
                  </a:lnTo>
                  <a:lnTo>
                    <a:pt x="906463" y="194174"/>
                  </a:lnTo>
                  <a:lnTo>
                    <a:pt x="896938" y="196954"/>
                  </a:lnTo>
                  <a:lnTo>
                    <a:pt x="887413" y="199733"/>
                  </a:lnTo>
                  <a:lnTo>
                    <a:pt x="877094" y="200925"/>
                  </a:lnTo>
                  <a:lnTo>
                    <a:pt x="866775" y="201719"/>
                  </a:lnTo>
                  <a:lnTo>
                    <a:pt x="855266" y="201719"/>
                  </a:lnTo>
                  <a:lnTo>
                    <a:pt x="843360" y="200925"/>
                  </a:lnTo>
                  <a:lnTo>
                    <a:pt x="831454" y="198939"/>
                  </a:lnTo>
                  <a:lnTo>
                    <a:pt x="818357" y="195763"/>
                  </a:lnTo>
                  <a:lnTo>
                    <a:pt x="805260" y="191792"/>
                  </a:lnTo>
                  <a:lnTo>
                    <a:pt x="791369" y="186233"/>
                  </a:lnTo>
                  <a:lnTo>
                    <a:pt x="777082" y="179879"/>
                  </a:lnTo>
                  <a:lnTo>
                    <a:pt x="760016" y="171938"/>
                  </a:lnTo>
                  <a:lnTo>
                    <a:pt x="743347" y="165187"/>
                  </a:lnTo>
                  <a:lnTo>
                    <a:pt x="778272" y="181468"/>
                  </a:lnTo>
                  <a:lnTo>
                    <a:pt x="812007" y="196954"/>
                  </a:lnTo>
                  <a:lnTo>
                    <a:pt x="828279" y="204101"/>
                  </a:lnTo>
                  <a:lnTo>
                    <a:pt x="844551" y="210852"/>
                  </a:lnTo>
                  <a:lnTo>
                    <a:pt x="860029" y="217205"/>
                  </a:lnTo>
                  <a:lnTo>
                    <a:pt x="875110" y="222367"/>
                  </a:lnTo>
                  <a:lnTo>
                    <a:pt x="889397" y="226735"/>
                  </a:lnTo>
                  <a:lnTo>
                    <a:pt x="903288" y="229912"/>
                  </a:lnTo>
                  <a:lnTo>
                    <a:pt x="910035" y="231103"/>
                  </a:lnTo>
                  <a:lnTo>
                    <a:pt x="916385" y="232294"/>
                  </a:lnTo>
                  <a:lnTo>
                    <a:pt x="922735" y="232691"/>
                  </a:lnTo>
                  <a:lnTo>
                    <a:pt x="929085" y="233089"/>
                  </a:lnTo>
                  <a:lnTo>
                    <a:pt x="935038" y="233089"/>
                  </a:lnTo>
                  <a:lnTo>
                    <a:pt x="940991" y="232294"/>
                  </a:lnTo>
                  <a:lnTo>
                    <a:pt x="946547" y="231103"/>
                  </a:lnTo>
                  <a:lnTo>
                    <a:pt x="951707" y="229912"/>
                  </a:lnTo>
                  <a:lnTo>
                    <a:pt x="956866" y="228324"/>
                  </a:lnTo>
                  <a:lnTo>
                    <a:pt x="961629" y="226338"/>
                  </a:lnTo>
                  <a:lnTo>
                    <a:pt x="966788" y="223161"/>
                  </a:lnTo>
                  <a:lnTo>
                    <a:pt x="970757" y="220382"/>
                  </a:lnTo>
                  <a:lnTo>
                    <a:pt x="972741" y="231500"/>
                  </a:lnTo>
                  <a:lnTo>
                    <a:pt x="973535" y="242619"/>
                  </a:lnTo>
                  <a:lnTo>
                    <a:pt x="973932" y="253340"/>
                  </a:lnTo>
                  <a:lnTo>
                    <a:pt x="974329" y="263267"/>
                  </a:lnTo>
                  <a:lnTo>
                    <a:pt x="974329" y="273591"/>
                  </a:lnTo>
                  <a:lnTo>
                    <a:pt x="973932" y="283121"/>
                  </a:lnTo>
                  <a:lnTo>
                    <a:pt x="973138" y="302181"/>
                  </a:lnTo>
                  <a:lnTo>
                    <a:pt x="974725" y="300196"/>
                  </a:lnTo>
                  <a:lnTo>
                    <a:pt x="976710" y="298210"/>
                  </a:lnTo>
                  <a:lnTo>
                    <a:pt x="978297" y="297416"/>
                  </a:lnTo>
                  <a:lnTo>
                    <a:pt x="980282" y="297019"/>
                  </a:lnTo>
                  <a:lnTo>
                    <a:pt x="982663" y="297416"/>
                  </a:lnTo>
                  <a:lnTo>
                    <a:pt x="985044" y="299005"/>
                  </a:lnTo>
                  <a:lnTo>
                    <a:pt x="987822" y="301784"/>
                  </a:lnTo>
                  <a:lnTo>
                    <a:pt x="989807" y="304564"/>
                  </a:lnTo>
                  <a:lnTo>
                    <a:pt x="991791" y="308932"/>
                  </a:lnTo>
                  <a:lnTo>
                    <a:pt x="994172" y="313697"/>
                  </a:lnTo>
                  <a:lnTo>
                    <a:pt x="995760" y="318859"/>
                  </a:lnTo>
                  <a:lnTo>
                    <a:pt x="997744" y="325212"/>
                  </a:lnTo>
                  <a:lnTo>
                    <a:pt x="998935" y="331963"/>
                  </a:lnTo>
                  <a:lnTo>
                    <a:pt x="1000919" y="339507"/>
                  </a:lnTo>
                  <a:lnTo>
                    <a:pt x="1002110" y="347846"/>
                  </a:lnTo>
                  <a:lnTo>
                    <a:pt x="1002904" y="356185"/>
                  </a:lnTo>
                  <a:lnTo>
                    <a:pt x="1003697" y="364523"/>
                  </a:lnTo>
                  <a:lnTo>
                    <a:pt x="1004094" y="373656"/>
                  </a:lnTo>
                  <a:lnTo>
                    <a:pt x="1004491" y="383584"/>
                  </a:lnTo>
                  <a:lnTo>
                    <a:pt x="1004888" y="393114"/>
                  </a:lnTo>
                  <a:lnTo>
                    <a:pt x="1004491" y="403438"/>
                  </a:lnTo>
                  <a:lnTo>
                    <a:pt x="1004094" y="412571"/>
                  </a:lnTo>
                  <a:lnTo>
                    <a:pt x="1003697" y="422101"/>
                  </a:lnTo>
                  <a:lnTo>
                    <a:pt x="1002904" y="430837"/>
                  </a:lnTo>
                  <a:lnTo>
                    <a:pt x="1002110" y="439175"/>
                  </a:lnTo>
                  <a:lnTo>
                    <a:pt x="1000919" y="447117"/>
                  </a:lnTo>
                  <a:lnTo>
                    <a:pt x="998935" y="454265"/>
                  </a:lnTo>
                  <a:lnTo>
                    <a:pt x="997744" y="461015"/>
                  </a:lnTo>
                  <a:lnTo>
                    <a:pt x="995760" y="467368"/>
                  </a:lnTo>
                  <a:lnTo>
                    <a:pt x="994172" y="472928"/>
                  </a:lnTo>
                  <a:lnTo>
                    <a:pt x="991791" y="478090"/>
                  </a:lnTo>
                  <a:lnTo>
                    <a:pt x="989807" y="481663"/>
                  </a:lnTo>
                  <a:lnTo>
                    <a:pt x="987822" y="485237"/>
                  </a:lnTo>
                  <a:lnTo>
                    <a:pt x="985044" y="487620"/>
                  </a:lnTo>
                  <a:lnTo>
                    <a:pt x="982663" y="488811"/>
                  </a:lnTo>
                  <a:lnTo>
                    <a:pt x="980282" y="489605"/>
                  </a:lnTo>
                  <a:lnTo>
                    <a:pt x="978694" y="489605"/>
                  </a:lnTo>
                  <a:lnTo>
                    <a:pt x="977504" y="488811"/>
                  </a:lnTo>
                  <a:lnTo>
                    <a:pt x="975122" y="487223"/>
                  </a:lnTo>
                  <a:lnTo>
                    <a:pt x="972741" y="484840"/>
                  </a:lnTo>
                  <a:lnTo>
                    <a:pt x="970360" y="481266"/>
                  </a:lnTo>
                  <a:lnTo>
                    <a:pt x="968375" y="476898"/>
                  </a:lnTo>
                  <a:lnTo>
                    <a:pt x="966391" y="471736"/>
                  </a:lnTo>
                  <a:lnTo>
                    <a:pt x="964010" y="465780"/>
                  </a:lnTo>
                  <a:lnTo>
                    <a:pt x="962422" y="459030"/>
                  </a:lnTo>
                  <a:lnTo>
                    <a:pt x="960438" y="476104"/>
                  </a:lnTo>
                  <a:lnTo>
                    <a:pt x="957263" y="491988"/>
                  </a:lnTo>
                  <a:lnTo>
                    <a:pt x="953691" y="507871"/>
                  </a:lnTo>
                  <a:lnTo>
                    <a:pt x="949325" y="523754"/>
                  </a:lnTo>
                  <a:lnTo>
                    <a:pt x="944563" y="538844"/>
                  </a:lnTo>
                  <a:lnTo>
                    <a:pt x="939404" y="553536"/>
                  </a:lnTo>
                  <a:lnTo>
                    <a:pt x="933451" y="567434"/>
                  </a:lnTo>
                  <a:lnTo>
                    <a:pt x="927101" y="581332"/>
                  </a:lnTo>
                  <a:lnTo>
                    <a:pt x="920354" y="594435"/>
                  </a:lnTo>
                  <a:lnTo>
                    <a:pt x="912813" y="607539"/>
                  </a:lnTo>
                  <a:lnTo>
                    <a:pt x="905272" y="619849"/>
                  </a:lnTo>
                  <a:lnTo>
                    <a:pt x="896938" y="631364"/>
                  </a:lnTo>
                  <a:lnTo>
                    <a:pt x="888604" y="642880"/>
                  </a:lnTo>
                  <a:lnTo>
                    <a:pt x="879872" y="653601"/>
                  </a:lnTo>
                  <a:lnTo>
                    <a:pt x="870347" y="663925"/>
                  </a:lnTo>
                  <a:lnTo>
                    <a:pt x="861219" y="673852"/>
                  </a:lnTo>
                  <a:lnTo>
                    <a:pt x="851694" y="682985"/>
                  </a:lnTo>
                  <a:lnTo>
                    <a:pt x="841772" y="691721"/>
                  </a:lnTo>
                  <a:lnTo>
                    <a:pt x="831851" y="700060"/>
                  </a:lnTo>
                  <a:lnTo>
                    <a:pt x="821532" y="707604"/>
                  </a:lnTo>
                  <a:lnTo>
                    <a:pt x="811610" y="714752"/>
                  </a:lnTo>
                  <a:lnTo>
                    <a:pt x="801291" y="721105"/>
                  </a:lnTo>
                  <a:lnTo>
                    <a:pt x="790972" y="727062"/>
                  </a:lnTo>
                  <a:lnTo>
                    <a:pt x="780257" y="732224"/>
                  </a:lnTo>
                  <a:lnTo>
                    <a:pt x="769938" y="736989"/>
                  </a:lnTo>
                  <a:lnTo>
                    <a:pt x="759619" y="741357"/>
                  </a:lnTo>
                  <a:lnTo>
                    <a:pt x="749301" y="744533"/>
                  </a:lnTo>
                  <a:lnTo>
                    <a:pt x="738585" y="747710"/>
                  </a:lnTo>
                  <a:lnTo>
                    <a:pt x="728663" y="750093"/>
                  </a:lnTo>
                  <a:lnTo>
                    <a:pt x="718344" y="751284"/>
                  </a:lnTo>
                  <a:lnTo>
                    <a:pt x="708819" y="752475"/>
                  </a:lnTo>
                  <a:lnTo>
                    <a:pt x="698897" y="752475"/>
                  </a:lnTo>
                  <a:lnTo>
                    <a:pt x="690960" y="752475"/>
                  </a:lnTo>
                  <a:lnTo>
                    <a:pt x="683022" y="751284"/>
                  </a:lnTo>
                  <a:lnTo>
                    <a:pt x="674688" y="749695"/>
                  </a:lnTo>
                  <a:lnTo>
                    <a:pt x="665560" y="747313"/>
                  </a:lnTo>
                  <a:lnTo>
                    <a:pt x="656432" y="744136"/>
                  </a:lnTo>
                  <a:lnTo>
                    <a:pt x="646907" y="740960"/>
                  </a:lnTo>
                  <a:lnTo>
                    <a:pt x="637779" y="736195"/>
                  </a:lnTo>
                  <a:lnTo>
                    <a:pt x="628254" y="731430"/>
                  </a:lnTo>
                  <a:lnTo>
                    <a:pt x="617935" y="725870"/>
                  </a:lnTo>
                  <a:lnTo>
                    <a:pt x="608410" y="719914"/>
                  </a:lnTo>
                  <a:lnTo>
                    <a:pt x="598091" y="713561"/>
                  </a:lnTo>
                  <a:lnTo>
                    <a:pt x="588169" y="706413"/>
                  </a:lnTo>
                  <a:lnTo>
                    <a:pt x="578247" y="698471"/>
                  </a:lnTo>
                  <a:lnTo>
                    <a:pt x="568325" y="690133"/>
                  </a:lnTo>
                  <a:lnTo>
                    <a:pt x="558007" y="681397"/>
                  </a:lnTo>
                  <a:lnTo>
                    <a:pt x="548482" y="671867"/>
                  </a:lnTo>
                  <a:lnTo>
                    <a:pt x="538560" y="662734"/>
                  </a:lnTo>
                  <a:lnTo>
                    <a:pt x="529035" y="652410"/>
                  </a:lnTo>
                  <a:lnTo>
                    <a:pt x="519510" y="641688"/>
                  </a:lnTo>
                  <a:lnTo>
                    <a:pt x="509985" y="630570"/>
                  </a:lnTo>
                  <a:lnTo>
                    <a:pt x="501254" y="619452"/>
                  </a:lnTo>
                  <a:lnTo>
                    <a:pt x="492522" y="607539"/>
                  </a:lnTo>
                  <a:lnTo>
                    <a:pt x="483791" y="595230"/>
                  </a:lnTo>
                  <a:lnTo>
                    <a:pt x="475854" y="582523"/>
                  </a:lnTo>
                  <a:lnTo>
                    <a:pt x="467916" y="569419"/>
                  </a:lnTo>
                  <a:lnTo>
                    <a:pt x="460772" y="556315"/>
                  </a:lnTo>
                  <a:lnTo>
                    <a:pt x="453629" y="542417"/>
                  </a:lnTo>
                  <a:lnTo>
                    <a:pt x="447279" y="528519"/>
                  </a:lnTo>
                  <a:lnTo>
                    <a:pt x="441325" y="514224"/>
                  </a:lnTo>
                  <a:lnTo>
                    <a:pt x="435769" y="499929"/>
                  </a:lnTo>
                  <a:lnTo>
                    <a:pt x="431007" y="485237"/>
                  </a:lnTo>
                  <a:lnTo>
                    <a:pt x="426244" y="470148"/>
                  </a:lnTo>
                  <a:lnTo>
                    <a:pt x="424657" y="474913"/>
                  </a:lnTo>
                  <a:lnTo>
                    <a:pt x="422672" y="480075"/>
                  </a:lnTo>
                  <a:lnTo>
                    <a:pt x="421085" y="484046"/>
                  </a:lnTo>
                  <a:lnTo>
                    <a:pt x="419101" y="487620"/>
                  </a:lnTo>
                  <a:lnTo>
                    <a:pt x="417116" y="490399"/>
                  </a:lnTo>
                  <a:lnTo>
                    <a:pt x="414735" y="492385"/>
                  </a:lnTo>
                  <a:lnTo>
                    <a:pt x="412354" y="493576"/>
                  </a:lnTo>
                  <a:lnTo>
                    <a:pt x="410369" y="493973"/>
                  </a:lnTo>
                  <a:lnTo>
                    <a:pt x="407591" y="493576"/>
                  </a:lnTo>
                  <a:lnTo>
                    <a:pt x="405210" y="491988"/>
                  </a:lnTo>
                  <a:lnTo>
                    <a:pt x="402829" y="490002"/>
                  </a:lnTo>
                  <a:lnTo>
                    <a:pt x="400447" y="486428"/>
                  </a:lnTo>
                  <a:lnTo>
                    <a:pt x="398463" y="482855"/>
                  </a:lnTo>
                  <a:lnTo>
                    <a:pt x="396082" y="477693"/>
                  </a:lnTo>
                  <a:lnTo>
                    <a:pt x="394494" y="472133"/>
                  </a:lnTo>
                  <a:lnTo>
                    <a:pt x="392907" y="465780"/>
                  </a:lnTo>
                  <a:lnTo>
                    <a:pt x="391319" y="459030"/>
                  </a:lnTo>
                  <a:lnTo>
                    <a:pt x="390129" y="451882"/>
                  </a:lnTo>
                  <a:lnTo>
                    <a:pt x="388541" y="443940"/>
                  </a:lnTo>
                  <a:lnTo>
                    <a:pt x="387351" y="435602"/>
                  </a:lnTo>
                  <a:lnTo>
                    <a:pt x="386557" y="426469"/>
                  </a:lnTo>
                  <a:lnTo>
                    <a:pt x="386160" y="417336"/>
                  </a:lnTo>
                  <a:lnTo>
                    <a:pt x="385763" y="407409"/>
                  </a:lnTo>
                  <a:lnTo>
                    <a:pt x="385763" y="397879"/>
                  </a:lnTo>
                  <a:lnTo>
                    <a:pt x="385763" y="388349"/>
                  </a:lnTo>
                  <a:lnTo>
                    <a:pt x="386160" y="378421"/>
                  </a:lnTo>
                  <a:lnTo>
                    <a:pt x="386557" y="369288"/>
                  </a:lnTo>
                  <a:lnTo>
                    <a:pt x="387351" y="360156"/>
                  </a:lnTo>
                  <a:lnTo>
                    <a:pt x="388541" y="351817"/>
                  </a:lnTo>
                  <a:lnTo>
                    <a:pt x="390129" y="344272"/>
                  </a:lnTo>
                  <a:lnTo>
                    <a:pt x="391319" y="336728"/>
                  </a:lnTo>
                  <a:lnTo>
                    <a:pt x="392907" y="329977"/>
                  </a:lnTo>
                  <a:lnTo>
                    <a:pt x="394494" y="323624"/>
                  </a:lnTo>
                  <a:lnTo>
                    <a:pt x="396082" y="318065"/>
                  </a:lnTo>
                  <a:lnTo>
                    <a:pt x="398463" y="313697"/>
                  </a:lnTo>
                  <a:lnTo>
                    <a:pt x="400447" y="309329"/>
                  </a:lnTo>
                  <a:lnTo>
                    <a:pt x="402829" y="305755"/>
                  </a:lnTo>
                  <a:lnTo>
                    <a:pt x="405210" y="303770"/>
                  </a:lnTo>
                  <a:lnTo>
                    <a:pt x="407591" y="302181"/>
                  </a:lnTo>
                  <a:lnTo>
                    <a:pt x="410369" y="301784"/>
                  </a:lnTo>
                  <a:lnTo>
                    <a:pt x="411560" y="302181"/>
                  </a:lnTo>
                  <a:lnTo>
                    <a:pt x="413147" y="302975"/>
                  </a:lnTo>
                  <a:lnTo>
                    <a:pt x="413544" y="289872"/>
                  </a:lnTo>
                  <a:lnTo>
                    <a:pt x="414338" y="277562"/>
                  </a:lnTo>
                  <a:lnTo>
                    <a:pt x="415925" y="266444"/>
                  </a:lnTo>
                  <a:lnTo>
                    <a:pt x="418307" y="255722"/>
                  </a:lnTo>
                  <a:lnTo>
                    <a:pt x="417116" y="242222"/>
                  </a:lnTo>
                  <a:lnTo>
                    <a:pt x="415925" y="229515"/>
                  </a:lnTo>
                  <a:lnTo>
                    <a:pt x="415925" y="217205"/>
                  </a:lnTo>
                  <a:lnTo>
                    <a:pt x="416322" y="206484"/>
                  </a:lnTo>
                  <a:lnTo>
                    <a:pt x="417910" y="195763"/>
                  </a:lnTo>
                  <a:lnTo>
                    <a:pt x="419497" y="185835"/>
                  </a:lnTo>
                  <a:lnTo>
                    <a:pt x="421482" y="176305"/>
                  </a:lnTo>
                  <a:lnTo>
                    <a:pt x="424260" y="167570"/>
                  </a:lnTo>
                  <a:lnTo>
                    <a:pt x="427435" y="159628"/>
                  </a:lnTo>
                  <a:lnTo>
                    <a:pt x="431007" y="152480"/>
                  </a:lnTo>
                  <a:lnTo>
                    <a:pt x="434975" y="145730"/>
                  </a:lnTo>
                  <a:lnTo>
                    <a:pt x="439341" y="139377"/>
                  </a:lnTo>
                  <a:lnTo>
                    <a:pt x="444501" y="133420"/>
                  </a:lnTo>
                  <a:lnTo>
                    <a:pt x="449660" y="128258"/>
                  </a:lnTo>
                  <a:lnTo>
                    <a:pt x="455613" y="123890"/>
                  </a:lnTo>
                  <a:lnTo>
                    <a:pt x="461566" y="119522"/>
                  </a:lnTo>
                  <a:lnTo>
                    <a:pt x="434182" y="119919"/>
                  </a:lnTo>
                  <a:lnTo>
                    <a:pt x="413147" y="120714"/>
                  </a:lnTo>
                  <a:lnTo>
                    <a:pt x="394891" y="121508"/>
                  </a:lnTo>
                  <a:lnTo>
                    <a:pt x="401241" y="118728"/>
                  </a:lnTo>
                  <a:lnTo>
                    <a:pt x="407591" y="115154"/>
                  </a:lnTo>
                  <a:lnTo>
                    <a:pt x="420291" y="107213"/>
                  </a:lnTo>
                  <a:lnTo>
                    <a:pt x="433388" y="98477"/>
                  </a:lnTo>
                  <a:lnTo>
                    <a:pt x="446485" y="88947"/>
                  </a:lnTo>
                  <a:lnTo>
                    <a:pt x="459185" y="79814"/>
                  </a:lnTo>
                  <a:lnTo>
                    <a:pt x="471488" y="71475"/>
                  </a:lnTo>
                  <a:lnTo>
                    <a:pt x="482601" y="63931"/>
                  </a:lnTo>
                  <a:lnTo>
                    <a:pt x="488157" y="60357"/>
                  </a:lnTo>
                  <a:lnTo>
                    <a:pt x="493316" y="57577"/>
                  </a:lnTo>
                  <a:lnTo>
                    <a:pt x="507604" y="50827"/>
                  </a:lnTo>
                  <a:lnTo>
                    <a:pt x="521891" y="44473"/>
                  </a:lnTo>
                  <a:lnTo>
                    <a:pt x="536179" y="38517"/>
                  </a:lnTo>
                  <a:lnTo>
                    <a:pt x="550069" y="32958"/>
                  </a:lnTo>
                  <a:lnTo>
                    <a:pt x="563563" y="27796"/>
                  </a:lnTo>
                  <a:lnTo>
                    <a:pt x="577057" y="23428"/>
                  </a:lnTo>
                  <a:lnTo>
                    <a:pt x="590551" y="19457"/>
                  </a:lnTo>
                  <a:lnTo>
                    <a:pt x="603647" y="15883"/>
                  </a:lnTo>
                  <a:lnTo>
                    <a:pt x="616744" y="12310"/>
                  </a:lnTo>
                  <a:lnTo>
                    <a:pt x="629841" y="9927"/>
                  </a:lnTo>
                  <a:lnTo>
                    <a:pt x="642541" y="7148"/>
                  </a:lnTo>
                  <a:lnTo>
                    <a:pt x="654844" y="5162"/>
                  </a:lnTo>
                  <a:lnTo>
                    <a:pt x="666751" y="3574"/>
                  </a:lnTo>
                  <a:lnTo>
                    <a:pt x="679054" y="2382"/>
                  </a:lnTo>
                  <a:lnTo>
                    <a:pt x="690960" y="1191"/>
                  </a:lnTo>
                  <a:lnTo>
                    <a:pt x="702866" y="397"/>
                  </a:lnTo>
                  <a:lnTo>
                    <a:pt x="71397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414535" y="3942615"/>
              <a:ext cx="227520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指导老师：张树均 高宾</a:t>
              </a:r>
              <a:endPara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837017" y="5155270"/>
            <a:ext cx="1937237" cy="503710"/>
            <a:chOff x="8802980" y="3944675"/>
            <a:chExt cx="1937237" cy="503710"/>
          </a:xfrm>
        </p:grpSpPr>
        <p:sp>
          <p:nvSpPr>
            <p:cNvPr id="12" name="KSO_Shape"/>
            <p:cNvSpPr/>
            <p:nvPr/>
          </p:nvSpPr>
          <p:spPr>
            <a:xfrm>
              <a:off x="8802980" y="3944675"/>
              <a:ext cx="503710" cy="503710"/>
            </a:xfrm>
            <a:custGeom>
              <a:avLst/>
              <a:gdLst>
                <a:gd name="connsiteX0" fmla="*/ 320662 w 792088"/>
                <a:gd name="connsiteY0" fmla="*/ 99114 h 792088"/>
                <a:gd name="connsiteX1" fmla="*/ 320662 w 792088"/>
                <a:gd name="connsiteY1" fmla="*/ 475062 h 792088"/>
                <a:gd name="connsiteX2" fmla="*/ 696610 w 792088"/>
                <a:gd name="connsiteY2" fmla="*/ 475062 h 792088"/>
                <a:gd name="connsiteX3" fmla="*/ 696610 w 792088"/>
                <a:gd name="connsiteY3" fmla="*/ 434076 h 792088"/>
                <a:gd name="connsiteX4" fmla="*/ 361648 w 792088"/>
                <a:gd name="connsiteY4" fmla="*/ 434076 h 792088"/>
                <a:gd name="connsiteX5" fmla="*/ 361648 w 792088"/>
                <a:gd name="connsiteY5" fmla="*/ 99114 h 792088"/>
                <a:gd name="connsiteX6" fmla="*/ 396044 w 792088"/>
                <a:gd name="connsiteY6" fmla="*/ 0 h 792088"/>
                <a:gd name="connsiteX7" fmla="*/ 792088 w 792088"/>
                <a:gd name="connsiteY7" fmla="*/ 396044 h 792088"/>
                <a:gd name="connsiteX8" fmla="*/ 396044 w 792088"/>
                <a:gd name="connsiteY8" fmla="*/ 792088 h 792088"/>
                <a:gd name="connsiteX9" fmla="*/ 0 w 792088"/>
                <a:gd name="connsiteY9" fmla="*/ 396044 h 792088"/>
                <a:gd name="connsiteX10" fmla="*/ 396044 w 792088"/>
                <a:gd name="connsiteY10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088" h="792088">
                  <a:moveTo>
                    <a:pt x="320662" y="99114"/>
                  </a:moveTo>
                  <a:lnTo>
                    <a:pt x="320662" y="475062"/>
                  </a:lnTo>
                  <a:lnTo>
                    <a:pt x="696610" y="475062"/>
                  </a:lnTo>
                  <a:lnTo>
                    <a:pt x="696610" y="434076"/>
                  </a:lnTo>
                  <a:lnTo>
                    <a:pt x="361648" y="434076"/>
                  </a:lnTo>
                  <a:lnTo>
                    <a:pt x="361648" y="99114"/>
                  </a:lnTo>
                  <a:close/>
                  <a:moveTo>
                    <a:pt x="396044" y="0"/>
                  </a:moveTo>
                  <a:cubicBezTo>
                    <a:pt x="614773" y="0"/>
                    <a:pt x="792088" y="177315"/>
                    <a:pt x="792088" y="396044"/>
                  </a:cubicBezTo>
                  <a:cubicBezTo>
                    <a:pt x="792088" y="614773"/>
                    <a:pt x="614773" y="792088"/>
                    <a:pt x="396044" y="792088"/>
                  </a:cubicBez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253682" y="3949334"/>
              <a:ext cx="148653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答辩时间：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5.5</a:t>
              </a: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671821" y="3819612"/>
            <a:ext cx="6942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GRADUATION THESIS DEFENSE</a:t>
            </a:r>
            <a:endParaRPr lang="zh-CN" alt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6745" y="1218565"/>
            <a:ext cx="1440000" cy="14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88312" y="1754269"/>
            <a:ext cx="3711198" cy="3685636"/>
            <a:chOff x="581833" y="1754269"/>
            <a:chExt cx="3711198" cy="3685636"/>
          </a:xfrm>
        </p:grpSpPr>
        <p:sp>
          <p:nvSpPr>
            <p:cNvPr id="7" name="KSO_Shape"/>
            <p:cNvSpPr/>
            <p:nvPr/>
          </p:nvSpPr>
          <p:spPr bwMode="auto">
            <a:xfrm>
              <a:off x="581833" y="1754269"/>
              <a:ext cx="3711198" cy="368563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63977" y="1937880"/>
              <a:ext cx="2857096" cy="106045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>
                <a:defRPr/>
              </a:pPr>
              <a:r>
                <a:rPr lang="en-US" altLang="zh-CN" sz="8000" spc="400" dirty="0">
                  <a:solidFill>
                    <a:srgbClr val="394659"/>
                  </a:solidFill>
                  <a:latin typeface="Broadway" panose="04040905080B02020502" pitchFamily="82" charset="0"/>
                  <a:ea typeface="华文中宋" panose="02010600040101010101" pitchFamily="2" charset="-122"/>
                </a:rPr>
                <a:t>C</a:t>
              </a:r>
              <a:r>
                <a:rPr lang="en-US" altLang="zh-CN" sz="2400" spc="400" dirty="0">
                  <a:solidFill>
                    <a:srgbClr val="394659"/>
                  </a:solidFill>
                  <a:latin typeface="Broadway" panose="04040905080B02020502" pitchFamily="82" charset="0"/>
                  <a:ea typeface="华文中宋" panose="02010600040101010101" pitchFamily="2" charset="-122"/>
                </a:rPr>
                <a:t>ONTENTS</a:t>
              </a:r>
              <a:endParaRPr lang="zh-CN" altLang="en-US" sz="4400" spc="400" dirty="0">
                <a:solidFill>
                  <a:srgbClr val="394659"/>
                </a:solidFill>
                <a:latin typeface="Broadway" panose="04040905080B02020502" pitchFamily="82" charset="0"/>
                <a:ea typeface="华文中宋" panose="02010600040101010101" pitchFamily="2" charset="-122"/>
              </a:endParaRPr>
            </a:p>
          </p:txBody>
        </p:sp>
        <p:sp>
          <p:nvSpPr>
            <p:cNvPr id="9" name="文本框 103"/>
            <p:cNvSpPr txBox="1">
              <a:spLocks noChangeArrowheads="1"/>
            </p:cNvSpPr>
            <p:nvPr/>
          </p:nvSpPr>
          <p:spPr bwMode="auto">
            <a:xfrm>
              <a:off x="1824389" y="2093455"/>
              <a:ext cx="1836738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8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8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483011" y="1754269"/>
            <a:ext cx="5403148" cy="557212"/>
            <a:chOff x="5495711" y="1754269"/>
            <a:chExt cx="5403148" cy="557212"/>
          </a:xfrm>
        </p:grpSpPr>
        <p:sp>
          <p:nvSpPr>
            <p:cNvPr id="10" name="任意多边形 9"/>
            <p:cNvSpPr/>
            <p:nvPr/>
          </p:nvSpPr>
          <p:spPr>
            <a:xfrm>
              <a:off x="5900522" y="1754269"/>
              <a:ext cx="4998337" cy="557212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rIns="36000" bIns="36000" anchor="ctr"/>
            <a:lstStyle/>
            <a:p>
              <a:pPr>
                <a:defRPr/>
              </a:pPr>
              <a:r>
                <a:rPr lang="zh-CN" altLang="en-US" sz="2400" dirty="0" smtClean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论文摘要</a:t>
              </a:r>
              <a:endParaRPr lang="zh-CN" altLang="en-US" sz="16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495711" y="1789194"/>
              <a:ext cx="487363" cy="487362"/>
            </a:xfrm>
            <a:prstGeom prst="ellipse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83011" y="2535978"/>
            <a:ext cx="5403148" cy="557213"/>
            <a:chOff x="5489361" y="2508332"/>
            <a:chExt cx="5403148" cy="557213"/>
          </a:xfrm>
        </p:grpSpPr>
        <p:sp>
          <p:nvSpPr>
            <p:cNvPr id="12" name="任意多边形 11"/>
            <p:cNvSpPr/>
            <p:nvPr/>
          </p:nvSpPr>
          <p:spPr>
            <a:xfrm>
              <a:off x="5894172" y="2508332"/>
              <a:ext cx="4998337" cy="557213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rIns="36000" bIns="36000" anchor="ctr"/>
            <a:lstStyle/>
            <a:p>
              <a:pPr>
                <a:defRPr/>
              </a:pPr>
              <a:r>
                <a:rPr lang="zh-CN" altLang="en-US" sz="2400" dirty="0" smtClean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论文背景</a:t>
              </a:r>
              <a:endParaRPr lang="zh-CN" altLang="en-US" sz="16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489361" y="2543257"/>
              <a:ext cx="487363" cy="487363"/>
            </a:xfrm>
            <a:prstGeom prst="ellipse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483011" y="3317688"/>
            <a:ext cx="5403148" cy="558800"/>
            <a:chOff x="5483011" y="3260806"/>
            <a:chExt cx="5403148" cy="558800"/>
          </a:xfrm>
        </p:grpSpPr>
        <p:sp>
          <p:nvSpPr>
            <p:cNvPr id="14" name="任意多边形 13"/>
            <p:cNvSpPr/>
            <p:nvPr/>
          </p:nvSpPr>
          <p:spPr>
            <a:xfrm>
              <a:off x="5887822" y="3260806"/>
              <a:ext cx="4998337" cy="558800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rIns="36000" bIns="36000" anchor="ctr"/>
            <a:lstStyle/>
            <a:p>
              <a:pPr>
                <a:defRPr/>
              </a:pPr>
              <a:r>
                <a:rPr lang="zh-CN" altLang="en-US" sz="2400" dirty="0" smtClean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小程序需求分析</a:t>
              </a:r>
              <a:endParaRPr lang="zh-CN" altLang="en-US" sz="2400" dirty="0" smtClean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483011" y="3295731"/>
              <a:ext cx="487363" cy="488950"/>
            </a:xfrm>
            <a:prstGeom prst="ellipse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483011" y="4100985"/>
            <a:ext cx="5403148" cy="557212"/>
            <a:chOff x="5476661" y="4014869"/>
            <a:chExt cx="5403148" cy="557212"/>
          </a:xfrm>
        </p:grpSpPr>
        <p:sp>
          <p:nvSpPr>
            <p:cNvPr id="16" name="任意多边形 15"/>
            <p:cNvSpPr/>
            <p:nvPr/>
          </p:nvSpPr>
          <p:spPr>
            <a:xfrm>
              <a:off x="5881472" y="4014869"/>
              <a:ext cx="4998337" cy="557212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rIns="36000" bIns="36000" anchor="ctr"/>
            <a:lstStyle/>
            <a:p>
              <a:pPr>
                <a:defRPr/>
              </a:pPr>
              <a:r>
                <a:rPr lang="zh-CN" altLang="en-US" sz="2400" dirty="0" smtClean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功能介绍</a:t>
              </a:r>
              <a:endParaRPr lang="zh-CN" altLang="en-US" sz="2400" dirty="0" smtClean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476661" y="4049794"/>
              <a:ext cx="487363" cy="487362"/>
            </a:xfrm>
            <a:prstGeom prst="ellipse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74576" y="929898"/>
            <a:ext cx="19672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solidFill>
                  <a:srgbClr val="E9E9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 BT" panose="04040905080B02020502" pitchFamily="82" charset="0"/>
              </a:rPr>
              <a:t>1</a:t>
            </a:r>
            <a:endParaRPr lang="zh-CN" altLang="en-US" sz="19900" dirty="0">
              <a:solidFill>
                <a:srgbClr val="E9E9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 BT" panose="04040905080B02020502" pitchFamily="82" charset="0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5486400" y="2479729"/>
            <a:ext cx="6307810" cy="949271"/>
          </a:xfrm>
          <a:prstGeom prst="round2DiagRect">
            <a:avLst/>
          </a:prstGeom>
          <a:solidFill>
            <a:srgbClr val="E9E9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sz="3600" b="1" dirty="0">
              <a:solidFill>
                <a:srgbClr val="3946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07255" y="3568065"/>
            <a:ext cx="721931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餐饮行业来说，怎样和客户建立直接简单并且有效的沟通是至关重要的，过去的商家需要做餐饮服务系统找到软件商的时候，软件商一般都是给单机版的餐饮系统等，单机版的餐饮服务系统于用户的交互性很差，导致用户的不满意也造成操作上的不便捷，而如今有了餐饮服务的小程序，在小程序上可以呈现出所有的餐饮的菜单和商家信息以及案列，想要用户通过小程序一目了然的看到，餐饮商家只需要去分享它即可。</a:t>
            </a:r>
            <a:endParaRPr lang="en-US" altLang="zh-CN" sz="2000" dirty="0" smtClean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74576" y="929898"/>
            <a:ext cx="19672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solidFill>
                  <a:srgbClr val="E9E9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 BT" panose="04040905080B02020502" pitchFamily="82" charset="0"/>
              </a:rPr>
              <a:t>2</a:t>
            </a:r>
            <a:endParaRPr lang="zh-CN" altLang="en-US" sz="19900" dirty="0">
              <a:solidFill>
                <a:srgbClr val="E9E9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 BT" panose="04040905080B02020502" pitchFamily="82" charset="0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5486400" y="2479729"/>
            <a:ext cx="6307810" cy="949271"/>
          </a:xfrm>
          <a:prstGeom prst="round2DiagRect">
            <a:avLst/>
          </a:prstGeom>
          <a:solidFill>
            <a:srgbClr val="E9E9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3600" b="1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3600" b="1" dirty="0">
              <a:solidFill>
                <a:srgbClr val="3946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94888" y="3568267"/>
            <a:ext cx="163322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000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en-US" altLang="zh-CN" sz="2000" dirty="0" smtClean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000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sz="2000" dirty="0" smtClean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000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2000" dirty="0" smtClean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03807" y="1717380"/>
            <a:ext cx="2447925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5039" y="1833267"/>
            <a:ext cx="2728913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6442" y="2294479"/>
            <a:ext cx="3255963" cy="334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207" y="1417320"/>
            <a:ext cx="14401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 smtClean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论文背景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功能介绍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9558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237320" y="3676903"/>
            <a:ext cx="1655763" cy="895515"/>
            <a:chOff x="7237320" y="3676903"/>
            <a:chExt cx="1655763" cy="895515"/>
          </a:xfrm>
        </p:grpSpPr>
        <p:grpSp>
          <p:nvGrpSpPr>
            <p:cNvPr id="11" name="组合 10"/>
            <p:cNvGrpSpPr/>
            <p:nvPr/>
          </p:nvGrpSpPr>
          <p:grpSpPr>
            <a:xfrm>
              <a:off x="7237320" y="4066922"/>
              <a:ext cx="1655763" cy="505496"/>
              <a:chOff x="7330542" y="3027904"/>
              <a:chExt cx="1655763" cy="505496"/>
            </a:xfrm>
          </p:grpSpPr>
          <p:grpSp>
            <p:nvGrpSpPr>
              <p:cNvPr id="30" name="Group 11"/>
              <p:cNvGrpSpPr/>
              <p:nvPr/>
            </p:nvGrpSpPr>
            <p:grpSpPr bwMode="auto">
              <a:xfrm>
                <a:off x="7330542" y="3165100"/>
                <a:ext cx="1151835" cy="368300"/>
                <a:chOff x="0" y="0"/>
                <a:chExt cx="1152128" cy="368341"/>
              </a:xfrm>
            </p:grpSpPr>
            <p:sp>
              <p:nvSpPr>
                <p:cNvPr id="32" name="TextBox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52128" cy="3683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394659"/>
                      </a:solidFill>
                      <a:ea typeface="宋体" panose="02010600030101010101" pitchFamily="2" charset="-122"/>
                    </a:rPr>
                    <a:t>选择外卖</a:t>
                  </a:r>
                  <a:endParaRPr lang="zh-CN" altLang="en-US" dirty="0">
                    <a:solidFill>
                      <a:srgbClr val="39465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直接连接符 13"/>
                <p:cNvSpPr>
                  <a:spLocks noChangeShapeType="1"/>
                </p:cNvSpPr>
                <p:nvPr/>
              </p:nvSpPr>
              <p:spPr bwMode="auto">
                <a:xfrm>
                  <a:off x="24606" y="360040"/>
                  <a:ext cx="1008112" cy="1"/>
                </a:xfrm>
                <a:prstGeom prst="line">
                  <a:avLst/>
                </a:prstGeom>
                <a:noFill/>
                <a:ln w="9525">
                  <a:solidFill>
                    <a:srgbClr val="394659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394659"/>
                    </a:solidFill>
                  </a:endParaRPr>
                </a:p>
              </p:txBody>
            </p:sp>
            <p:sp>
              <p:nvSpPr>
                <p:cNvPr id="39" name="直接连接符 14"/>
                <p:cNvSpPr>
                  <a:spLocks noChangeShapeType="1"/>
                </p:cNvSpPr>
                <p:nvPr/>
              </p:nvSpPr>
              <p:spPr bwMode="auto">
                <a:xfrm>
                  <a:off x="24606" y="0"/>
                  <a:ext cx="1008112" cy="1"/>
                </a:xfrm>
                <a:prstGeom prst="line">
                  <a:avLst/>
                </a:prstGeom>
                <a:noFill/>
                <a:ln w="9525">
                  <a:solidFill>
                    <a:srgbClr val="394659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394659"/>
                    </a:solidFill>
                  </a:endParaRPr>
                </a:p>
              </p:txBody>
            </p:sp>
          </p:grpSp>
          <p:sp>
            <p:nvSpPr>
              <p:cNvPr id="31" name="TextBox 17"/>
              <p:cNvSpPr>
                <a:spLocks noChangeArrowheads="1"/>
              </p:cNvSpPr>
              <p:nvPr/>
            </p:nvSpPr>
            <p:spPr bwMode="auto">
              <a:xfrm>
                <a:off x="7330542" y="3027904"/>
                <a:ext cx="1655763" cy="3683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en-US" dirty="0">
                  <a:solidFill>
                    <a:srgbClr val="394659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237320" y="3676903"/>
              <a:ext cx="11015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C00000"/>
                  </a:solidFill>
                  <a:latin typeface="Broadway BT" panose="04040905080B02020502" pitchFamily="82" charset="0"/>
                </a:rPr>
                <a:t>50%</a:t>
              </a:r>
              <a:endParaRPr lang="zh-CN" altLang="en-US" sz="3200" dirty="0">
                <a:solidFill>
                  <a:srgbClr val="C00000"/>
                </a:solidFill>
                <a:latin typeface="Broadway BT" panose="04040905080B02020502" pitchFamily="82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36794" y="2502587"/>
            <a:ext cx="1151835" cy="1153031"/>
            <a:chOff x="3736794" y="2502587"/>
            <a:chExt cx="1151835" cy="1153031"/>
          </a:xfrm>
        </p:grpSpPr>
        <p:grpSp>
          <p:nvGrpSpPr>
            <p:cNvPr id="20" name="Group 13"/>
            <p:cNvGrpSpPr/>
            <p:nvPr/>
          </p:nvGrpSpPr>
          <p:grpSpPr bwMode="auto">
            <a:xfrm rot="0">
              <a:off x="3736794" y="3010458"/>
              <a:ext cx="1151835" cy="645160"/>
              <a:chOff x="0" y="0"/>
              <a:chExt cx="1152128" cy="645232"/>
            </a:xfrm>
          </p:grpSpPr>
          <p:sp>
            <p:nvSpPr>
              <p:cNvPr id="25" name="TextBox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2128" cy="6452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rgbClr val="394659"/>
                    </a:solidFill>
                  </a:rPr>
                  <a:t>选择在外就餐</a:t>
                </a:r>
                <a:endParaRPr lang="zh-CN" altLang="en-US">
                  <a:solidFill>
                    <a:srgbClr val="394659"/>
                  </a:solidFill>
                </a:endParaRPr>
              </a:p>
            </p:txBody>
          </p:sp>
          <p:sp>
            <p:nvSpPr>
              <p:cNvPr id="26" name="直接连接符 13"/>
              <p:cNvSpPr>
                <a:spLocks noChangeShapeType="1"/>
              </p:cNvSpPr>
              <p:nvPr/>
            </p:nvSpPr>
            <p:spPr bwMode="auto">
              <a:xfrm>
                <a:off x="24606" y="360040"/>
                <a:ext cx="1008112" cy="1"/>
              </a:xfrm>
              <a:prstGeom prst="line">
                <a:avLst/>
              </a:prstGeom>
              <a:noFill/>
              <a:ln w="9525">
                <a:solidFill>
                  <a:srgbClr val="394659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394659"/>
                  </a:solidFill>
                </a:endParaRPr>
              </a:p>
            </p:txBody>
          </p:sp>
          <p:sp>
            <p:nvSpPr>
              <p:cNvPr id="27" name="直接连接符 14"/>
              <p:cNvSpPr>
                <a:spLocks noChangeShapeType="1"/>
              </p:cNvSpPr>
              <p:nvPr/>
            </p:nvSpPr>
            <p:spPr bwMode="auto">
              <a:xfrm>
                <a:off x="24606" y="0"/>
                <a:ext cx="1008112" cy="1"/>
              </a:xfrm>
              <a:prstGeom prst="line">
                <a:avLst/>
              </a:prstGeom>
              <a:noFill/>
              <a:ln w="9525">
                <a:solidFill>
                  <a:srgbClr val="394659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394659"/>
                  </a:solidFill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3756054" y="2502587"/>
              <a:ext cx="11015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C00000"/>
                  </a:solidFill>
                  <a:latin typeface="Broadway BT" panose="04040905080B02020502" pitchFamily="82" charset="0"/>
                </a:rPr>
                <a:t>30%</a:t>
              </a:r>
              <a:endParaRPr lang="zh-CN" altLang="en-US" sz="3200" dirty="0">
                <a:solidFill>
                  <a:srgbClr val="C00000"/>
                </a:solidFill>
                <a:latin typeface="Broadway BT" panose="04040905080B02020502" pitchFamily="82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737846" y="3705975"/>
            <a:ext cx="1151835" cy="876171"/>
            <a:chOff x="10737846" y="3705975"/>
            <a:chExt cx="1151835" cy="876171"/>
          </a:xfrm>
        </p:grpSpPr>
        <p:grpSp>
          <p:nvGrpSpPr>
            <p:cNvPr id="42" name="Group 11"/>
            <p:cNvGrpSpPr/>
            <p:nvPr/>
          </p:nvGrpSpPr>
          <p:grpSpPr bwMode="auto">
            <a:xfrm rot="0">
              <a:off x="10737846" y="4213846"/>
              <a:ext cx="1151835" cy="368300"/>
              <a:chOff x="0" y="0"/>
              <a:chExt cx="1152128" cy="368341"/>
            </a:xfrm>
          </p:grpSpPr>
          <p:sp>
            <p:nvSpPr>
              <p:cNvPr id="44" name="TextBox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2128" cy="36834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rgbClr val="394659"/>
                    </a:solidFill>
                    <a:ea typeface="宋体" panose="02010600030101010101" pitchFamily="2" charset="-122"/>
                  </a:rPr>
                  <a:t>自己做饭</a:t>
                </a:r>
                <a:endParaRPr lang="zh-CN" altLang="en-US">
                  <a:solidFill>
                    <a:srgbClr val="39465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5" name="直接连接符 13"/>
              <p:cNvSpPr>
                <a:spLocks noChangeShapeType="1"/>
              </p:cNvSpPr>
              <p:nvPr/>
            </p:nvSpPr>
            <p:spPr bwMode="auto">
              <a:xfrm>
                <a:off x="24606" y="360040"/>
                <a:ext cx="1008112" cy="1"/>
              </a:xfrm>
              <a:prstGeom prst="line">
                <a:avLst/>
              </a:prstGeom>
              <a:noFill/>
              <a:ln w="9525">
                <a:solidFill>
                  <a:srgbClr val="394659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394659"/>
                  </a:solidFill>
                </a:endParaRPr>
              </a:p>
            </p:txBody>
          </p:sp>
          <p:sp>
            <p:nvSpPr>
              <p:cNvPr id="46" name="直接连接符 14"/>
              <p:cNvSpPr>
                <a:spLocks noChangeShapeType="1"/>
              </p:cNvSpPr>
              <p:nvPr/>
            </p:nvSpPr>
            <p:spPr bwMode="auto">
              <a:xfrm>
                <a:off x="24606" y="0"/>
                <a:ext cx="1008112" cy="1"/>
              </a:xfrm>
              <a:prstGeom prst="line">
                <a:avLst/>
              </a:prstGeom>
              <a:noFill/>
              <a:ln w="9525">
                <a:solidFill>
                  <a:srgbClr val="394659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394659"/>
                  </a:solidFill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10763554" y="3705975"/>
              <a:ext cx="11015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C00000"/>
                  </a:solidFill>
                  <a:latin typeface="Broadway BT" panose="04040905080B02020502" pitchFamily="82" charset="0"/>
                </a:rPr>
                <a:t>20%</a:t>
              </a:r>
              <a:endParaRPr lang="zh-CN" altLang="en-US" sz="3200" dirty="0">
                <a:solidFill>
                  <a:srgbClr val="C00000"/>
                </a:solidFill>
                <a:latin typeface="Broadway BT" panose="04040905080B02020502" pitchFamily="8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207" y="1417320"/>
            <a:ext cx="14401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 smtClean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论文背景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功能介绍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9558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2329061" y="1482866"/>
            <a:ext cx="863591" cy="930610"/>
          </a:xfrm>
          <a:custGeom>
            <a:avLst/>
            <a:gdLst>
              <a:gd name="connsiteX0" fmla="*/ 383144 w 863591"/>
              <a:gd name="connsiteY0" fmla="*/ 0 h 930610"/>
              <a:gd name="connsiteX1" fmla="*/ 863591 w 863591"/>
              <a:gd name="connsiteY1" fmla="*/ 480447 h 930610"/>
              <a:gd name="connsiteX2" fmla="*/ 570156 w 863591"/>
              <a:gd name="connsiteY2" fmla="*/ 923138 h 930610"/>
              <a:gd name="connsiteX3" fmla="*/ 546087 w 863591"/>
              <a:gd name="connsiteY3" fmla="*/ 930610 h 930610"/>
              <a:gd name="connsiteX4" fmla="*/ 0 w 863591"/>
              <a:gd name="connsiteY4" fmla="*/ 193342 h 930610"/>
              <a:gd name="connsiteX5" fmla="*/ 43417 w 863591"/>
              <a:gd name="connsiteY5" fmla="*/ 140720 h 930610"/>
              <a:gd name="connsiteX6" fmla="*/ 383144 w 863591"/>
              <a:gd name="connsiteY6" fmla="*/ 0 h 93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3591" h="930610">
                <a:moveTo>
                  <a:pt x="383144" y="0"/>
                </a:moveTo>
                <a:cubicBezTo>
                  <a:pt x="648488" y="0"/>
                  <a:pt x="863591" y="215103"/>
                  <a:pt x="863591" y="480447"/>
                </a:cubicBezTo>
                <a:cubicBezTo>
                  <a:pt x="863591" y="679455"/>
                  <a:pt x="742596" y="850203"/>
                  <a:pt x="570156" y="923138"/>
                </a:cubicBezTo>
                <a:lnTo>
                  <a:pt x="546087" y="930610"/>
                </a:lnTo>
                <a:lnTo>
                  <a:pt x="0" y="193342"/>
                </a:lnTo>
                <a:lnTo>
                  <a:pt x="43417" y="140720"/>
                </a:lnTo>
                <a:cubicBezTo>
                  <a:pt x="130360" y="53776"/>
                  <a:pt x="250472" y="0"/>
                  <a:pt x="383144" y="0"/>
                </a:cubicBezTo>
                <a:close/>
              </a:path>
            </a:pathLst>
          </a:cu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3192652" y="1951811"/>
            <a:ext cx="35496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上班族、学生的就餐问题</a:t>
            </a:r>
            <a:endParaRPr lang="zh-CN" altLang="en-US" sz="2400" b="1" dirty="0"/>
          </a:p>
        </p:txBody>
      </p:sp>
      <p:sp>
        <p:nvSpPr>
          <p:cNvPr id="51" name="TextBox 17"/>
          <p:cNvSpPr txBox="1">
            <a:spLocks noChangeArrowheads="1"/>
          </p:cNvSpPr>
          <p:nvPr/>
        </p:nvSpPr>
        <p:spPr bwMode="auto">
          <a:xfrm>
            <a:off x="3192652" y="2413476"/>
            <a:ext cx="3262432" cy="101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生活节奏加快以及压力加重，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越来越多的人在外就餐。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7177694" y="1482866"/>
            <a:ext cx="863591" cy="930610"/>
          </a:xfrm>
          <a:custGeom>
            <a:avLst/>
            <a:gdLst>
              <a:gd name="connsiteX0" fmla="*/ 383144 w 863591"/>
              <a:gd name="connsiteY0" fmla="*/ 0 h 930610"/>
              <a:gd name="connsiteX1" fmla="*/ 863591 w 863591"/>
              <a:gd name="connsiteY1" fmla="*/ 480447 h 930610"/>
              <a:gd name="connsiteX2" fmla="*/ 570156 w 863591"/>
              <a:gd name="connsiteY2" fmla="*/ 923138 h 930610"/>
              <a:gd name="connsiteX3" fmla="*/ 546087 w 863591"/>
              <a:gd name="connsiteY3" fmla="*/ 930610 h 930610"/>
              <a:gd name="connsiteX4" fmla="*/ 0 w 863591"/>
              <a:gd name="connsiteY4" fmla="*/ 193342 h 930610"/>
              <a:gd name="connsiteX5" fmla="*/ 43417 w 863591"/>
              <a:gd name="connsiteY5" fmla="*/ 140720 h 930610"/>
              <a:gd name="connsiteX6" fmla="*/ 383144 w 863591"/>
              <a:gd name="connsiteY6" fmla="*/ 0 h 93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3591" h="930610">
                <a:moveTo>
                  <a:pt x="383144" y="0"/>
                </a:moveTo>
                <a:cubicBezTo>
                  <a:pt x="648488" y="0"/>
                  <a:pt x="863591" y="215103"/>
                  <a:pt x="863591" y="480447"/>
                </a:cubicBezTo>
                <a:cubicBezTo>
                  <a:pt x="863591" y="679455"/>
                  <a:pt x="742596" y="850203"/>
                  <a:pt x="570156" y="923138"/>
                </a:cubicBezTo>
                <a:lnTo>
                  <a:pt x="546087" y="930610"/>
                </a:lnTo>
                <a:lnTo>
                  <a:pt x="0" y="193342"/>
                </a:lnTo>
                <a:lnTo>
                  <a:pt x="43417" y="140720"/>
                </a:lnTo>
                <a:cubicBezTo>
                  <a:pt x="130360" y="53776"/>
                  <a:pt x="250472" y="0"/>
                  <a:pt x="383144" y="0"/>
                </a:cubicBezTo>
                <a:close/>
              </a:path>
            </a:pathLst>
          </a:cu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sp>
        <p:nvSpPr>
          <p:cNvPr id="53" name="矩形 52"/>
          <p:cNvSpPr/>
          <p:nvPr/>
        </p:nvSpPr>
        <p:spPr>
          <a:xfrm>
            <a:off x="8041285" y="1951811"/>
            <a:ext cx="28035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传统外卖</a:t>
            </a:r>
            <a:r>
              <a:rPr lang="en-US" altLang="zh-CN" sz="2400" b="1" dirty="0"/>
              <a:t>app</a:t>
            </a:r>
            <a:r>
              <a:rPr lang="zh-CN" altLang="en-US" sz="2400" b="1" dirty="0"/>
              <a:t>的消沉</a:t>
            </a:r>
            <a:endParaRPr lang="zh-CN" altLang="en-US" sz="2400" b="1" dirty="0"/>
          </a:p>
        </p:txBody>
      </p:sp>
      <p:sp>
        <p:nvSpPr>
          <p:cNvPr id="54" name="TextBox 17"/>
          <p:cNvSpPr txBox="1">
            <a:spLocks noChangeArrowheads="1"/>
          </p:cNvSpPr>
          <p:nvPr/>
        </p:nvSpPr>
        <p:spPr bwMode="auto">
          <a:xfrm>
            <a:off x="8041285" y="2413476"/>
            <a:ext cx="3262432" cy="101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外卖三巨头的竞争让彼此俩败俱伤。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2329061" y="3603551"/>
            <a:ext cx="863591" cy="930610"/>
          </a:xfrm>
          <a:custGeom>
            <a:avLst/>
            <a:gdLst>
              <a:gd name="connsiteX0" fmla="*/ 383144 w 863591"/>
              <a:gd name="connsiteY0" fmla="*/ 0 h 930610"/>
              <a:gd name="connsiteX1" fmla="*/ 863591 w 863591"/>
              <a:gd name="connsiteY1" fmla="*/ 480447 h 930610"/>
              <a:gd name="connsiteX2" fmla="*/ 570156 w 863591"/>
              <a:gd name="connsiteY2" fmla="*/ 923138 h 930610"/>
              <a:gd name="connsiteX3" fmla="*/ 546087 w 863591"/>
              <a:gd name="connsiteY3" fmla="*/ 930610 h 930610"/>
              <a:gd name="connsiteX4" fmla="*/ 0 w 863591"/>
              <a:gd name="connsiteY4" fmla="*/ 193342 h 930610"/>
              <a:gd name="connsiteX5" fmla="*/ 43417 w 863591"/>
              <a:gd name="connsiteY5" fmla="*/ 140720 h 930610"/>
              <a:gd name="connsiteX6" fmla="*/ 383144 w 863591"/>
              <a:gd name="connsiteY6" fmla="*/ 0 h 93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3591" h="930610">
                <a:moveTo>
                  <a:pt x="383144" y="0"/>
                </a:moveTo>
                <a:cubicBezTo>
                  <a:pt x="648488" y="0"/>
                  <a:pt x="863591" y="215103"/>
                  <a:pt x="863591" y="480447"/>
                </a:cubicBezTo>
                <a:cubicBezTo>
                  <a:pt x="863591" y="679455"/>
                  <a:pt x="742596" y="850203"/>
                  <a:pt x="570156" y="923138"/>
                </a:cubicBezTo>
                <a:lnTo>
                  <a:pt x="546087" y="930610"/>
                </a:lnTo>
                <a:lnTo>
                  <a:pt x="0" y="193342"/>
                </a:lnTo>
                <a:lnTo>
                  <a:pt x="43417" y="140720"/>
                </a:lnTo>
                <a:cubicBezTo>
                  <a:pt x="130360" y="53776"/>
                  <a:pt x="250472" y="0"/>
                  <a:pt x="383144" y="0"/>
                </a:cubicBezTo>
                <a:close/>
              </a:path>
            </a:pathLst>
          </a:cu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56" name="矩形 55"/>
          <p:cNvSpPr/>
          <p:nvPr/>
        </p:nvSpPr>
        <p:spPr>
          <a:xfrm>
            <a:off x="3192652" y="4072496"/>
            <a:ext cx="32029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如何抓住消费者的</a:t>
            </a:r>
            <a:r>
              <a:rPr lang="en-US" altLang="zh-CN" sz="2400" b="1" dirty="0"/>
              <a:t>“</a:t>
            </a:r>
            <a:r>
              <a:rPr lang="zh-CN" altLang="en-US" sz="2400" b="1" dirty="0"/>
              <a:t>胃</a:t>
            </a:r>
            <a:r>
              <a:rPr lang="en-US" altLang="zh-CN" sz="2400" b="1" dirty="0"/>
              <a:t>”</a:t>
            </a:r>
            <a:endParaRPr lang="en-US" altLang="zh-CN" sz="2400" b="1" dirty="0"/>
          </a:p>
        </p:txBody>
      </p:sp>
      <p:sp>
        <p:nvSpPr>
          <p:cNvPr id="57" name="TextBox 17"/>
          <p:cNvSpPr txBox="1">
            <a:spLocks noChangeArrowheads="1"/>
          </p:cNvSpPr>
          <p:nvPr/>
        </p:nvSpPr>
        <p:spPr bwMode="auto">
          <a:xfrm>
            <a:off x="3192652" y="4534161"/>
            <a:ext cx="3262432" cy="101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食品安全的问题导致餐饮业越来越难做。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7177694" y="3603551"/>
            <a:ext cx="863591" cy="930610"/>
          </a:xfrm>
          <a:custGeom>
            <a:avLst/>
            <a:gdLst>
              <a:gd name="connsiteX0" fmla="*/ 383144 w 863591"/>
              <a:gd name="connsiteY0" fmla="*/ 0 h 930610"/>
              <a:gd name="connsiteX1" fmla="*/ 863591 w 863591"/>
              <a:gd name="connsiteY1" fmla="*/ 480447 h 930610"/>
              <a:gd name="connsiteX2" fmla="*/ 570156 w 863591"/>
              <a:gd name="connsiteY2" fmla="*/ 923138 h 930610"/>
              <a:gd name="connsiteX3" fmla="*/ 546087 w 863591"/>
              <a:gd name="connsiteY3" fmla="*/ 930610 h 930610"/>
              <a:gd name="connsiteX4" fmla="*/ 0 w 863591"/>
              <a:gd name="connsiteY4" fmla="*/ 193342 h 930610"/>
              <a:gd name="connsiteX5" fmla="*/ 43417 w 863591"/>
              <a:gd name="connsiteY5" fmla="*/ 140720 h 930610"/>
              <a:gd name="connsiteX6" fmla="*/ 383144 w 863591"/>
              <a:gd name="connsiteY6" fmla="*/ 0 h 93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3591" h="930610">
                <a:moveTo>
                  <a:pt x="383144" y="0"/>
                </a:moveTo>
                <a:cubicBezTo>
                  <a:pt x="648488" y="0"/>
                  <a:pt x="863591" y="215103"/>
                  <a:pt x="863591" y="480447"/>
                </a:cubicBezTo>
                <a:cubicBezTo>
                  <a:pt x="863591" y="679455"/>
                  <a:pt x="742596" y="850203"/>
                  <a:pt x="570156" y="923138"/>
                </a:cubicBezTo>
                <a:lnTo>
                  <a:pt x="546087" y="930610"/>
                </a:lnTo>
                <a:lnTo>
                  <a:pt x="0" y="193342"/>
                </a:lnTo>
                <a:lnTo>
                  <a:pt x="43417" y="140720"/>
                </a:lnTo>
                <a:cubicBezTo>
                  <a:pt x="130360" y="53776"/>
                  <a:pt x="250472" y="0"/>
                  <a:pt x="383144" y="0"/>
                </a:cubicBezTo>
                <a:close/>
              </a:path>
            </a:pathLst>
          </a:cu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59" name="矩形 58"/>
          <p:cNvSpPr/>
          <p:nvPr/>
        </p:nvSpPr>
        <p:spPr>
          <a:xfrm>
            <a:off x="8041285" y="4072496"/>
            <a:ext cx="32435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微信小程序的突然崛起</a:t>
            </a:r>
            <a:endParaRPr lang="zh-CN" altLang="en-US" sz="2400" b="1" dirty="0"/>
          </a:p>
        </p:txBody>
      </p:sp>
      <p:sp>
        <p:nvSpPr>
          <p:cNvPr id="60" name="TextBox 17"/>
          <p:cNvSpPr txBox="1">
            <a:spLocks noChangeArrowheads="1"/>
          </p:cNvSpPr>
          <p:nvPr/>
        </p:nvSpPr>
        <p:spPr bwMode="auto">
          <a:xfrm>
            <a:off x="7812050" y="4534796"/>
            <a:ext cx="3262432" cy="101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微信小程序成为日常生活中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离不开的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之一，营销对象随处可见。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1" grpId="0"/>
      <p:bldP spid="51" grpId="1"/>
      <p:bldP spid="53" grpId="0"/>
      <p:bldP spid="54" grpId="0"/>
      <p:bldP spid="54" grpId="1"/>
      <p:bldP spid="56" grpId="0"/>
      <p:bldP spid="57" grpId="0"/>
      <p:bldP spid="57" grpId="1"/>
      <p:bldP spid="59" grpId="0"/>
      <p:bldP spid="60" grpId="0"/>
      <p:bldP spid="6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207" y="1417320"/>
            <a:ext cx="14401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 smtClean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论文背景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功能介绍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9558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选题内容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7"/>
          <p:cNvSpPr txBox="1">
            <a:spLocks noChangeArrowheads="1"/>
          </p:cNvSpPr>
          <p:nvPr/>
        </p:nvSpPr>
        <p:spPr bwMode="auto">
          <a:xfrm>
            <a:off x="2644791" y="1214629"/>
            <a:ext cx="9393870" cy="139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基于微信小程序的点餐系统能够轻松的进入用户的移动设备中，而避免了移动应用过于庞大给用户带来的不便。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58698" y="2611418"/>
            <a:ext cx="92202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2758699" y="3005318"/>
            <a:ext cx="2973416" cy="3801182"/>
            <a:chOff x="1423929" y="2798990"/>
            <a:chExt cx="3227991" cy="3801182"/>
          </a:xfrm>
        </p:grpSpPr>
        <p:grpSp>
          <p:nvGrpSpPr>
            <p:cNvPr id="26" name="组合 25"/>
            <p:cNvGrpSpPr/>
            <p:nvPr/>
          </p:nvGrpSpPr>
          <p:grpSpPr>
            <a:xfrm>
              <a:off x="1423929" y="2798990"/>
              <a:ext cx="3163123" cy="3369581"/>
              <a:chOff x="1446958" y="2798990"/>
              <a:chExt cx="1307398" cy="3148013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452958" y="3097440"/>
                <a:ext cx="1247775" cy="1730375"/>
              </a:xfrm>
              <a:prstGeom prst="rect">
                <a:avLst/>
              </a:prstGeom>
              <a:solidFill>
                <a:srgbClr val="004F8A"/>
              </a:solidFill>
              <a:ln w="25400" cap="flat" cmpd="sng" algn="ctr">
                <a:solidFill>
                  <a:schemeClr val="bg1"/>
                </a:solidFill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tIns="46800" bIns="216000" anchor="ctr"/>
              <a:lstStyle/>
              <a:p>
                <a:pPr algn="ctr">
                  <a:defRPr/>
                </a:pPr>
                <a:endParaRPr lang="en-US" sz="3600" b="1" kern="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" name="矩形 1"/>
              <p:cNvSpPr/>
              <p:nvPr/>
            </p:nvSpPr>
            <p:spPr>
              <a:xfrm>
                <a:off x="1446958" y="2798990"/>
                <a:ext cx="1307398" cy="3148013"/>
              </a:xfrm>
              <a:custGeom>
                <a:avLst/>
                <a:gdLst>
                  <a:gd name="connsiteX0" fmla="*/ 1944216 w 1944216"/>
                  <a:gd name="connsiteY0" fmla="*/ 1887118 h 4536504"/>
                  <a:gd name="connsiteX1" fmla="*/ 1944216 w 1944216"/>
                  <a:gd name="connsiteY1" fmla="*/ 4536504 h 4536504"/>
                  <a:gd name="connsiteX2" fmla="*/ 0 w 1944216"/>
                  <a:gd name="connsiteY2" fmla="*/ 4536504 h 4536504"/>
                  <a:gd name="connsiteX3" fmla="*/ 0 w 1944216"/>
                  <a:gd name="connsiteY3" fmla="*/ 2127281 h 4536504"/>
                  <a:gd name="connsiteX4" fmla="*/ 1944216 w 1944216"/>
                  <a:gd name="connsiteY4" fmla="*/ 1887118 h 4536504"/>
                  <a:gd name="connsiteX5" fmla="*/ 0 w 1944216"/>
                  <a:gd name="connsiteY5" fmla="*/ 0 h 4536504"/>
                  <a:gd name="connsiteX6" fmla="*/ 1944216 w 1944216"/>
                  <a:gd name="connsiteY6" fmla="*/ 0 h 4536504"/>
                  <a:gd name="connsiteX7" fmla="*/ 1944216 w 1944216"/>
                  <a:gd name="connsiteY7" fmla="*/ 1322678 h 4536504"/>
                  <a:gd name="connsiteX8" fmla="*/ 0 w 1944216"/>
                  <a:gd name="connsiteY8" fmla="*/ 466487 h 4536504"/>
                  <a:gd name="connsiteX9" fmla="*/ 0 w 1944216"/>
                  <a:gd name="connsiteY9" fmla="*/ 0 h 4536504"/>
                  <a:gd name="connsiteX0-1" fmla="*/ 1944216 w 1944216"/>
                  <a:gd name="connsiteY0-2" fmla="*/ 1887118 h 4536504"/>
                  <a:gd name="connsiteX1-3" fmla="*/ 1944216 w 1944216"/>
                  <a:gd name="connsiteY1-4" fmla="*/ 4536504 h 4536504"/>
                  <a:gd name="connsiteX2-5" fmla="*/ 0 w 1944216"/>
                  <a:gd name="connsiteY2-6" fmla="*/ 4536504 h 4536504"/>
                  <a:gd name="connsiteX3-7" fmla="*/ 0 w 1944216"/>
                  <a:gd name="connsiteY3-8" fmla="*/ 2127281 h 4536504"/>
                  <a:gd name="connsiteX4-9" fmla="*/ 1944216 w 1944216"/>
                  <a:gd name="connsiteY4-10" fmla="*/ 1887118 h 4536504"/>
                  <a:gd name="connsiteX5-11" fmla="*/ 0 w 1944216"/>
                  <a:gd name="connsiteY5-12" fmla="*/ 0 h 4536504"/>
                  <a:gd name="connsiteX6-13" fmla="*/ 1944216 w 1944216"/>
                  <a:gd name="connsiteY6-14" fmla="*/ 0 h 4536504"/>
                  <a:gd name="connsiteX7-15" fmla="*/ 1944216 w 1944216"/>
                  <a:gd name="connsiteY7-16" fmla="*/ 674279 h 4536504"/>
                  <a:gd name="connsiteX8-17" fmla="*/ 0 w 1944216"/>
                  <a:gd name="connsiteY8-18" fmla="*/ 466487 h 4536504"/>
                  <a:gd name="connsiteX9-19" fmla="*/ 0 w 1944216"/>
                  <a:gd name="connsiteY9-20" fmla="*/ 0 h 4536504"/>
                  <a:gd name="connsiteX0-21" fmla="*/ 1944216 w 1962224"/>
                  <a:gd name="connsiteY0-22" fmla="*/ 1887118 h 4536504"/>
                  <a:gd name="connsiteX1-23" fmla="*/ 1944216 w 1962224"/>
                  <a:gd name="connsiteY1-24" fmla="*/ 4536504 h 4536504"/>
                  <a:gd name="connsiteX2-25" fmla="*/ 0 w 1962224"/>
                  <a:gd name="connsiteY2-26" fmla="*/ 4536504 h 4536504"/>
                  <a:gd name="connsiteX3-27" fmla="*/ 0 w 1962224"/>
                  <a:gd name="connsiteY3-28" fmla="*/ 2127281 h 4536504"/>
                  <a:gd name="connsiteX4-29" fmla="*/ 1944216 w 1962224"/>
                  <a:gd name="connsiteY4-30" fmla="*/ 1887118 h 4536504"/>
                  <a:gd name="connsiteX5-31" fmla="*/ 0 w 1962224"/>
                  <a:gd name="connsiteY5-32" fmla="*/ 0 h 4536504"/>
                  <a:gd name="connsiteX6-33" fmla="*/ 1944216 w 1962224"/>
                  <a:gd name="connsiteY6-34" fmla="*/ 0 h 4536504"/>
                  <a:gd name="connsiteX7-35" fmla="*/ 1962224 w 1962224"/>
                  <a:gd name="connsiteY7-36" fmla="*/ 716112 h 4536504"/>
                  <a:gd name="connsiteX8-37" fmla="*/ 0 w 1962224"/>
                  <a:gd name="connsiteY8-38" fmla="*/ 466487 h 4536504"/>
                  <a:gd name="connsiteX9-39" fmla="*/ 0 w 1962224"/>
                  <a:gd name="connsiteY9-40" fmla="*/ 0 h 4536504"/>
                  <a:gd name="connsiteX0-41" fmla="*/ 1944216 w 1944216"/>
                  <a:gd name="connsiteY0-42" fmla="*/ 1887118 h 4536504"/>
                  <a:gd name="connsiteX1-43" fmla="*/ 1944216 w 1944216"/>
                  <a:gd name="connsiteY1-44" fmla="*/ 4536504 h 4536504"/>
                  <a:gd name="connsiteX2-45" fmla="*/ 0 w 1944216"/>
                  <a:gd name="connsiteY2-46" fmla="*/ 4536504 h 4536504"/>
                  <a:gd name="connsiteX3-47" fmla="*/ 0 w 1944216"/>
                  <a:gd name="connsiteY3-48" fmla="*/ 2127281 h 4536504"/>
                  <a:gd name="connsiteX4-49" fmla="*/ 1944216 w 1944216"/>
                  <a:gd name="connsiteY4-50" fmla="*/ 1887118 h 4536504"/>
                  <a:gd name="connsiteX5-51" fmla="*/ 0 w 1944216"/>
                  <a:gd name="connsiteY5-52" fmla="*/ 0 h 4536504"/>
                  <a:gd name="connsiteX6-53" fmla="*/ 1944216 w 1944216"/>
                  <a:gd name="connsiteY6-54" fmla="*/ 0 h 4536504"/>
                  <a:gd name="connsiteX7-55" fmla="*/ 1944216 w 1944216"/>
                  <a:gd name="connsiteY7-56" fmla="*/ 757943 h 4536504"/>
                  <a:gd name="connsiteX8-57" fmla="*/ 0 w 1944216"/>
                  <a:gd name="connsiteY8-58" fmla="*/ 466487 h 4536504"/>
                  <a:gd name="connsiteX9-59" fmla="*/ 0 w 1944216"/>
                  <a:gd name="connsiteY9-60" fmla="*/ 0 h 4536504"/>
                  <a:gd name="connsiteX0-61" fmla="*/ 1944216 w 1944216"/>
                  <a:gd name="connsiteY0-62" fmla="*/ 1887118 h 4536504"/>
                  <a:gd name="connsiteX1-63" fmla="*/ 1944216 w 1944216"/>
                  <a:gd name="connsiteY1-64" fmla="*/ 4536504 h 4536504"/>
                  <a:gd name="connsiteX2-65" fmla="*/ 0 w 1944216"/>
                  <a:gd name="connsiteY2-66" fmla="*/ 4536504 h 4536504"/>
                  <a:gd name="connsiteX3-67" fmla="*/ 0 w 1944216"/>
                  <a:gd name="connsiteY3-68" fmla="*/ 2127281 h 4536504"/>
                  <a:gd name="connsiteX4-69" fmla="*/ 1944216 w 1944216"/>
                  <a:gd name="connsiteY4-70" fmla="*/ 1887118 h 4536504"/>
                  <a:gd name="connsiteX5-71" fmla="*/ 0 w 1944216"/>
                  <a:gd name="connsiteY5-72" fmla="*/ 0 h 4536504"/>
                  <a:gd name="connsiteX6-73" fmla="*/ 1944216 w 1944216"/>
                  <a:gd name="connsiteY6-74" fmla="*/ 0 h 4536504"/>
                  <a:gd name="connsiteX7-75" fmla="*/ 1944216 w 1944216"/>
                  <a:gd name="connsiteY7-76" fmla="*/ 611531 h 4536504"/>
                  <a:gd name="connsiteX8-77" fmla="*/ 0 w 1944216"/>
                  <a:gd name="connsiteY8-78" fmla="*/ 466487 h 4536504"/>
                  <a:gd name="connsiteX9-79" fmla="*/ 0 w 1944216"/>
                  <a:gd name="connsiteY9-80" fmla="*/ 0 h 4536504"/>
                  <a:gd name="connsiteX0-81" fmla="*/ 1953220 w 1953220"/>
                  <a:gd name="connsiteY0-82" fmla="*/ 1113223 h 4536504"/>
                  <a:gd name="connsiteX1-83" fmla="*/ 1944216 w 1953220"/>
                  <a:gd name="connsiteY1-84" fmla="*/ 4536504 h 4536504"/>
                  <a:gd name="connsiteX2-85" fmla="*/ 0 w 1953220"/>
                  <a:gd name="connsiteY2-86" fmla="*/ 4536504 h 4536504"/>
                  <a:gd name="connsiteX3-87" fmla="*/ 0 w 1953220"/>
                  <a:gd name="connsiteY3-88" fmla="*/ 2127281 h 4536504"/>
                  <a:gd name="connsiteX4-89" fmla="*/ 1953220 w 1953220"/>
                  <a:gd name="connsiteY4-90" fmla="*/ 1113223 h 4536504"/>
                  <a:gd name="connsiteX5-91" fmla="*/ 0 w 1953220"/>
                  <a:gd name="connsiteY5-92" fmla="*/ 0 h 4536504"/>
                  <a:gd name="connsiteX6-93" fmla="*/ 1944216 w 1953220"/>
                  <a:gd name="connsiteY6-94" fmla="*/ 0 h 4536504"/>
                  <a:gd name="connsiteX7-95" fmla="*/ 1944216 w 1953220"/>
                  <a:gd name="connsiteY7-96" fmla="*/ 611531 h 4536504"/>
                  <a:gd name="connsiteX8-97" fmla="*/ 0 w 1953220"/>
                  <a:gd name="connsiteY8-98" fmla="*/ 466487 h 4536504"/>
                  <a:gd name="connsiteX9-99" fmla="*/ 0 w 1953220"/>
                  <a:gd name="connsiteY9-100" fmla="*/ 0 h 4536504"/>
                  <a:gd name="connsiteX0-101" fmla="*/ 1962224 w 1962224"/>
                  <a:gd name="connsiteY0-102" fmla="*/ 1113223 h 4536504"/>
                  <a:gd name="connsiteX1-103" fmla="*/ 1953220 w 1962224"/>
                  <a:gd name="connsiteY1-104" fmla="*/ 4536504 h 4536504"/>
                  <a:gd name="connsiteX2-105" fmla="*/ 9004 w 1962224"/>
                  <a:gd name="connsiteY2-106" fmla="*/ 4536504 h 4536504"/>
                  <a:gd name="connsiteX3-107" fmla="*/ 0 w 1962224"/>
                  <a:gd name="connsiteY3-108" fmla="*/ 1708959 h 4536504"/>
                  <a:gd name="connsiteX4-109" fmla="*/ 1962224 w 1962224"/>
                  <a:gd name="connsiteY4-110" fmla="*/ 1113223 h 4536504"/>
                  <a:gd name="connsiteX5-111" fmla="*/ 9004 w 1962224"/>
                  <a:gd name="connsiteY5-112" fmla="*/ 0 h 4536504"/>
                  <a:gd name="connsiteX6-113" fmla="*/ 1953220 w 1962224"/>
                  <a:gd name="connsiteY6-114" fmla="*/ 0 h 4536504"/>
                  <a:gd name="connsiteX7-115" fmla="*/ 1953220 w 1962224"/>
                  <a:gd name="connsiteY7-116" fmla="*/ 611531 h 4536504"/>
                  <a:gd name="connsiteX8-117" fmla="*/ 9004 w 1962224"/>
                  <a:gd name="connsiteY8-118" fmla="*/ 466487 h 4536504"/>
                  <a:gd name="connsiteX9-119" fmla="*/ 9004 w 1962224"/>
                  <a:gd name="connsiteY9-120" fmla="*/ 0 h 453650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962224" h="4536504">
                    <a:moveTo>
                      <a:pt x="1962224" y="1113223"/>
                    </a:moveTo>
                    <a:cubicBezTo>
                      <a:pt x="1959223" y="2254317"/>
                      <a:pt x="1956221" y="3395410"/>
                      <a:pt x="1953220" y="4536504"/>
                    </a:cubicBezTo>
                    <a:lnTo>
                      <a:pt x="9004" y="4536504"/>
                    </a:lnTo>
                    <a:cubicBezTo>
                      <a:pt x="6003" y="3593989"/>
                      <a:pt x="3001" y="2651474"/>
                      <a:pt x="0" y="1708959"/>
                    </a:cubicBezTo>
                    <a:lnTo>
                      <a:pt x="1962224" y="1113223"/>
                    </a:lnTo>
                    <a:close/>
                    <a:moveTo>
                      <a:pt x="9004" y="0"/>
                    </a:moveTo>
                    <a:lnTo>
                      <a:pt x="1953220" y="0"/>
                    </a:lnTo>
                    <a:lnTo>
                      <a:pt x="1953220" y="611531"/>
                    </a:lnTo>
                    <a:lnTo>
                      <a:pt x="9004" y="466487"/>
                    </a:lnTo>
                    <a:lnTo>
                      <a:pt x="9004" y="0"/>
                    </a:lnTo>
                    <a:close/>
                  </a:path>
                </a:pathLst>
              </a:custGeom>
              <a:solidFill>
                <a:srgbClr val="394659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tIns="2016000" bIns="0" anchor="ctr"/>
              <a:lstStyle/>
              <a:p>
                <a:pPr algn="ctr">
                  <a:lnSpc>
                    <a:spcPct val="130000"/>
                  </a:lnSpc>
                  <a:defRPr/>
                </a:pPr>
                <a:endParaRPr lang="zh-CN" altLang="en-US" sz="1400" kern="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2724089" y="3237742"/>
              <a:ext cx="625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(1)</a:t>
              </a:r>
              <a:endPara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516834" y="4015722"/>
              <a:ext cx="3135086" cy="2584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研究内容主要为UI 层，业务逻辑层，数据访问层，目前三层架构的思想已经足够健壮。通过研究三层架构，有助于理解架构。字点击此处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911972" y="3005318"/>
            <a:ext cx="2973416" cy="3369581"/>
            <a:chOff x="1423929" y="2798990"/>
            <a:chExt cx="3227991" cy="3369581"/>
          </a:xfrm>
        </p:grpSpPr>
        <p:grpSp>
          <p:nvGrpSpPr>
            <p:cNvPr id="32" name="组合 31"/>
            <p:cNvGrpSpPr/>
            <p:nvPr/>
          </p:nvGrpSpPr>
          <p:grpSpPr>
            <a:xfrm>
              <a:off x="1423929" y="2798990"/>
              <a:ext cx="3163123" cy="3369581"/>
              <a:chOff x="1446958" y="2798990"/>
              <a:chExt cx="1307398" cy="3148013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452958" y="3097440"/>
                <a:ext cx="1247775" cy="1730375"/>
              </a:xfrm>
              <a:prstGeom prst="rect">
                <a:avLst/>
              </a:prstGeom>
              <a:solidFill>
                <a:srgbClr val="004F8A"/>
              </a:solidFill>
              <a:ln w="25400" cap="flat" cmpd="sng" algn="ctr">
                <a:solidFill>
                  <a:schemeClr val="bg1"/>
                </a:solidFill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tIns="46800" bIns="216000" anchor="ctr"/>
              <a:lstStyle/>
              <a:p>
                <a:pPr algn="ctr">
                  <a:defRPr/>
                </a:pPr>
                <a:endParaRPr lang="en-US" sz="3600" b="1" kern="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矩形 1"/>
              <p:cNvSpPr/>
              <p:nvPr/>
            </p:nvSpPr>
            <p:spPr>
              <a:xfrm>
                <a:off x="1446958" y="2798990"/>
                <a:ext cx="1307398" cy="3148013"/>
              </a:xfrm>
              <a:custGeom>
                <a:avLst/>
                <a:gdLst>
                  <a:gd name="connsiteX0" fmla="*/ 1944216 w 1944216"/>
                  <a:gd name="connsiteY0" fmla="*/ 1887118 h 4536504"/>
                  <a:gd name="connsiteX1" fmla="*/ 1944216 w 1944216"/>
                  <a:gd name="connsiteY1" fmla="*/ 4536504 h 4536504"/>
                  <a:gd name="connsiteX2" fmla="*/ 0 w 1944216"/>
                  <a:gd name="connsiteY2" fmla="*/ 4536504 h 4536504"/>
                  <a:gd name="connsiteX3" fmla="*/ 0 w 1944216"/>
                  <a:gd name="connsiteY3" fmla="*/ 2127281 h 4536504"/>
                  <a:gd name="connsiteX4" fmla="*/ 1944216 w 1944216"/>
                  <a:gd name="connsiteY4" fmla="*/ 1887118 h 4536504"/>
                  <a:gd name="connsiteX5" fmla="*/ 0 w 1944216"/>
                  <a:gd name="connsiteY5" fmla="*/ 0 h 4536504"/>
                  <a:gd name="connsiteX6" fmla="*/ 1944216 w 1944216"/>
                  <a:gd name="connsiteY6" fmla="*/ 0 h 4536504"/>
                  <a:gd name="connsiteX7" fmla="*/ 1944216 w 1944216"/>
                  <a:gd name="connsiteY7" fmla="*/ 1322678 h 4536504"/>
                  <a:gd name="connsiteX8" fmla="*/ 0 w 1944216"/>
                  <a:gd name="connsiteY8" fmla="*/ 466487 h 4536504"/>
                  <a:gd name="connsiteX9" fmla="*/ 0 w 1944216"/>
                  <a:gd name="connsiteY9" fmla="*/ 0 h 4536504"/>
                  <a:gd name="connsiteX0-1" fmla="*/ 1944216 w 1944216"/>
                  <a:gd name="connsiteY0-2" fmla="*/ 1887118 h 4536504"/>
                  <a:gd name="connsiteX1-3" fmla="*/ 1944216 w 1944216"/>
                  <a:gd name="connsiteY1-4" fmla="*/ 4536504 h 4536504"/>
                  <a:gd name="connsiteX2-5" fmla="*/ 0 w 1944216"/>
                  <a:gd name="connsiteY2-6" fmla="*/ 4536504 h 4536504"/>
                  <a:gd name="connsiteX3-7" fmla="*/ 0 w 1944216"/>
                  <a:gd name="connsiteY3-8" fmla="*/ 2127281 h 4536504"/>
                  <a:gd name="connsiteX4-9" fmla="*/ 1944216 w 1944216"/>
                  <a:gd name="connsiteY4-10" fmla="*/ 1887118 h 4536504"/>
                  <a:gd name="connsiteX5-11" fmla="*/ 0 w 1944216"/>
                  <a:gd name="connsiteY5-12" fmla="*/ 0 h 4536504"/>
                  <a:gd name="connsiteX6-13" fmla="*/ 1944216 w 1944216"/>
                  <a:gd name="connsiteY6-14" fmla="*/ 0 h 4536504"/>
                  <a:gd name="connsiteX7-15" fmla="*/ 1944216 w 1944216"/>
                  <a:gd name="connsiteY7-16" fmla="*/ 674279 h 4536504"/>
                  <a:gd name="connsiteX8-17" fmla="*/ 0 w 1944216"/>
                  <a:gd name="connsiteY8-18" fmla="*/ 466487 h 4536504"/>
                  <a:gd name="connsiteX9-19" fmla="*/ 0 w 1944216"/>
                  <a:gd name="connsiteY9-20" fmla="*/ 0 h 4536504"/>
                  <a:gd name="connsiteX0-21" fmla="*/ 1944216 w 1962224"/>
                  <a:gd name="connsiteY0-22" fmla="*/ 1887118 h 4536504"/>
                  <a:gd name="connsiteX1-23" fmla="*/ 1944216 w 1962224"/>
                  <a:gd name="connsiteY1-24" fmla="*/ 4536504 h 4536504"/>
                  <a:gd name="connsiteX2-25" fmla="*/ 0 w 1962224"/>
                  <a:gd name="connsiteY2-26" fmla="*/ 4536504 h 4536504"/>
                  <a:gd name="connsiteX3-27" fmla="*/ 0 w 1962224"/>
                  <a:gd name="connsiteY3-28" fmla="*/ 2127281 h 4536504"/>
                  <a:gd name="connsiteX4-29" fmla="*/ 1944216 w 1962224"/>
                  <a:gd name="connsiteY4-30" fmla="*/ 1887118 h 4536504"/>
                  <a:gd name="connsiteX5-31" fmla="*/ 0 w 1962224"/>
                  <a:gd name="connsiteY5-32" fmla="*/ 0 h 4536504"/>
                  <a:gd name="connsiteX6-33" fmla="*/ 1944216 w 1962224"/>
                  <a:gd name="connsiteY6-34" fmla="*/ 0 h 4536504"/>
                  <a:gd name="connsiteX7-35" fmla="*/ 1962224 w 1962224"/>
                  <a:gd name="connsiteY7-36" fmla="*/ 716112 h 4536504"/>
                  <a:gd name="connsiteX8-37" fmla="*/ 0 w 1962224"/>
                  <a:gd name="connsiteY8-38" fmla="*/ 466487 h 4536504"/>
                  <a:gd name="connsiteX9-39" fmla="*/ 0 w 1962224"/>
                  <a:gd name="connsiteY9-40" fmla="*/ 0 h 4536504"/>
                  <a:gd name="connsiteX0-41" fmla="*/ 1944216 w 1944216"/>
                  <a:gd name="connsiteY0-42" fmla="*/ 1887118 h 4536504"/>
                  <a:gd name="connsiteX1-43" fmla="*/ 1944216 w 1944216"/>
                  <a:gd name="connsiteY1-44" fmla="*/ 4536504 h 4536504"/>
                  <a:gd name="connsiteX2-45" fmla="*/ 0 w 1944216"/>
                  <a:gd name="connsiteY2-46" fmla="*/ 4536504 h 4536504"/>
                  <a:gd name="connsiteX3-47" fmla="*/ 0 w 1944216"/>
                  <a:gd name="connsiteY3-48" fmla="*/ 2127281 h 4536504"/>
                  <a:gd name="connsiteX4-49" fmla="*/ 1944216 w 1944216"/>
                  <a:gd name="connsiteY4-50" fmla="*/ 1887118 h 4536504"/>
                  <a:gd name="connsiteX5-51" fmla="*/ 0 w 1944216"/>
                  <a:gd name="connsiteY5-52" fmla="*/ 0 h 4536504"/>
                  <a:gd name="connsiteX6-53" fmla="*/ 1944216 w 1944216"/>
                  <a:gd name="connsiteY6-54" fmla="*/ 0 h 4536504"/>
                  <a:gd name="connsiteX7-55" fmla="*/ 1944216 w 1944216"/>
                  <a:gd name="connsiteY7-56" fmla="*/ 757943 h 4536504"/>
                  <a:gd name="connsiteX8-57" fmla="*/ 0 w 1944216"/>
                  <a:gd name="connsiteY8-58" fmla="*/ 466487 h 4536504"/>
                  <a:gd name="connsiteX9-59" fmla="*/ 0 w 1944216"/>
                  <a:gd name="connsiteY9-60" fmla="*/ 0 h 4536504"/>
                  <a:gd name="connsiteX0-61" fmla="*/ 1944216 w 1944216"/>
                  <a:gd name="connsiteY0-62" fmla="*/ 1887118 h 4536504"/>
                  <a:gd name="connsiteX1-63" fmla="*/ 1944216 w 1944216"/>
                  <a:gd name="connsiteY1-64" fmla="*/ 4536504 h 4536504"/>
                  <a:gd name="connsiteX2-65" fmla="*/ 0 w 1944216"/>
                  <a:gd name="connsiteY2-66" fmla="*/ 4536504 h 4536504"/>
                  <a:gd name="connsiteX3-67" fmla="*/ 0 w 1944216"/>
                  <a:gd name="connsiteY3-68" fmla="*/ 2127281 h 4536504"/>
                  <a:gd name="connsiteX4-69" fmla="*/ 1944216 w 1944216"/>
                  <a:gd name="connsiteY4-70" fmla="*/ 1887118 h 4536504"/>
                  <a:gd name="connsiteX5-71" fmla="*/ 0 w 1944216"/>
                  <a:gd name="connsiteY5-72" fmla="*/ 0 h 4536504"/>
                  <a:gd name="connsiteX6-73" fmla="*/ 1944216 w 1944216"/>
                  <a:gd name="connsiteY6-74" fmla="*/ 0 h 4536504"/>
                  <a:gd name="connsiteX7-75" fmla="*/ 1944216 w 1944216"/>
                  <a:gd name="connsiteY7-76" fmla="*/ 611531 h 4536504"/>
                  <a:gd name="connsiteX8-77" fmla="*/ 0 w 1944216"/>
                  <a:gd name="connsiteY8-78" fmla="*/ 466487 h 4536504"/>
                  <a:gd name="connsiteX9-79" fmla="*/ 0 w 1944216"/>
                  <a:gd name="connsiteY9-80" fmla="*/ 0 h 4536504"/>
                  <a:gd name="connsiteX0-81" fmla="*/ 1953220 w 1953220"/>
                  <a:gd name="connsiteY0-82" fmla="*/ 1113223 h 4536504"/>
                  <a:gd name="connsiteX1-83" fmla="*/ 1944216 w 1953220"/>
                  <a:gd name="connsiteY1-84" fmla="*/ 4536504 h 4536504"/>
                  <a:gd name="connsiteX2-85" fmla="*/ 0 w 1953220"/>
                  <a:gd name="connsiteY2-86" fmla="*/ 4536504 h 4536504"/>
                  <a:gd name="connsiteX3-87" fmla="*/ 0 w 1953220"/>
                  <a:gd name="connsiteY3-88" fmla="*/ 2127281 h 4536504"/>
                  <a:gd name="connsiteX4-89" fmla="*/ 1953220 w 1953220"/>
                  <a:gd name="connsiteY4-90" fmla="*/ 1113223 h 4536504"/>
                  <a:gd name="connsiteX5-91" fmla="*/ 0 w 1953220"/>
                  <a:gd name="connsiteY5-92" fmla="*/ 0 h 4536504"/>
                  <a:gd name="connsiteX6-93" fmla="*/ 1944216 w 1953220"/>
                  <a:gd name="connsiteY6-94" fmla="*/ 0 h 4536504"/>
                  <a:gd name="connsiteX7-95" fmla="*/ 1944216 w 1953220"/>
                  <a:gd name="connsiteY7-96" fmla="*/ 611531 h 4536504"/>
                  <a:gd name="connsiteX8-97" fmla="*/ 0 w 1953220"/>
                  <a:gd name="connsiteY8-98" fmla="*/ 466487 h 4536504"/>
                  <a:gd name="connsiteX9-99" fmla="*/ 0 w 1953220"/>
                  <a:gd name="connsiteY9-100" fmla="*/ 0 h 4536504"/>
                  <a:gd name="connsiteX0-101" fmla="*/ 1962224 w 1962224"/>
                  <a:gd name="connsiteY0-102" fmla="*/ 1113223 h 4536504"/>
                  <a:gd name="connsiteX1-103" fmla="*/ 1953220 w 1962224"/>
                  <a:gd name="connsiteY1-104" fmla="*/ 4536504 h 4536504"/>
                  <a:gd name="connsiteX2-105" fmla="*/ 9004 w 1962224"/>
                  <a:gd name="connsiteY2-106" fmla="*/ 4536504 h 4536504"/>
                  <a:gd name="connsiteX3-107" fmla="*/ 0 w 1962224"/>
                  <a:gd name="connsiteY3-108" fmla="*/ 1708959 h 4536504"/>
                  <a:gd name="connsiteX4-109" fmla="*/ 1962224 w 1962224"/>
                  <a:gd name="connsiteY4-110" fmla="*/ 1113223 h 4536504"/>
                  <a:gd name="connsiteX5-111" fmla="*/ 9004 w 1962224"/>
                  <a:gd name="connsiteY5-112" fmla="*/ 0 h 4536504"/>
                  <a:gd name="connsiteX6-113" fmla="*/ 1953220 w 1962224"/>
                  <a:gd name="connsiteY6-114" fmla="*/ 0 h 4536504"/>
                  <a:gd name="connsiteX7-115" fmla="*/ 1953220 w 1962224"/>
                  <a:gd name="connsiteY7-116" fmla="*/ 611531 h 4536504"/>
                  <a:gd name="connsiteX8-117" fmla="*/ 9004 w 1962224"/>
                  <a:gd name="connsiteY8-118" fmla="*/ 466487 h 4536504"/>
                  <a:gd name="connsiteX9-119" fmla="*/ 9004 w 1962224"/>
                  <a:gd name="connsiteY9-120" fmla="*/ 0 h 453650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962224" h="4536504">
                    <a:moveTo>
                      <a:pt x="1962224" y="1113223"/>
                    </a:moveTo>
                    <a:cubicBezTo>
                      <a:pt x="1959223" y="2254317"/>
                      <a:pt x="1956221" y="3395410"/>
                      <a:pt x="1953220" y="4536504"/>
                    </a:cubicBezTo>
                    <a:lnTo>
                      <a:pt x="9004" y="4536504"/>
                    </a:lnTo>
                    <a:cubicBezTo>
                      <a:pt x="6003" y="3593989"/>
                      <a:pt x="3001" y="2651474"/>
                      <a:pt x="0" y="1708959"/>
                    </a:cubicBezTo>
                    <a:lnTo>
                      <a:pt x="1962224" y="1113223"/>
                    </a:lnTo>
                    <a:close/>
                    <a:moveTo>
                      <a:pt x="9004" y="0"/>
                    </a:moveTo>
                    <a:lnTo>
                      <a:pt x="1953220" y="0"/>
                    </a:lnTo>
                    <a:lnTo>
                      <a:pt x="1953220" y="611531"/>
                    </a:lnTo>
                    <a:lnTo>
                      <a:pt x="9004" y="466487"/>
                    </a:lnTo>
                    <a:lnTo>
                      <a:pt x="9004" y="0"/>
                    </a:lnTo>
                    <a:close/>
                  </a:path>
                </a:pathLst>
              </a:custGeom>
              <a:solidFill>
                <a:srgbClr val="394659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tIns="2016000" bIns="0" anchor="ctr"/>
              <a:lstStyle/>
              <a:p>
                <a:pPr algn="ctr">
                  <a:lnSpc>
                    <a:spcPct val="130000"/>
                  </a:lnSpc>
                  <a:defRPr/>
                </a:pPr>
                <a:endParaRPr lang="zh-CN" altLang="en-US" sz="1400" kern="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2724089" y="3237742"/>
              <a:ext cx="679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(2)</a:t>
              </a:r>
              <a:endPara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516834" y="4015722"/>
              <a:ext cx="3135086" cy="1337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设计出满足需求的数据库是本系统的设计的难点和关键。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065245" y="3005318"/>
            <a:ext cx="2973416" cy="3801182"/>
            <a:chOff x="1423929" y="2798990"/>
            <a:chExt cx="3227991" cy="3801182"/>
          </a:xfrm>
        </p:grpSpPr>
        <p:grpSp>
          <p:nvGrpSpPr>
            <p:cNvPr id="38" name="组合 37"/>
            <p:cNvGrpSpPr/>
            <p:nvPr/>
          </p:nvGrpSpPr>
          <p:grpSpPr>
            <a:xfrm>
              <a:off x="1423929" y="2798990"/>
              <a:ext cx="3163123" cy="3369581"/>
              <a:chOff x="1446958" y="2798990"/>
              <a:chExt cx="1307398" cy="314801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452958" y="3097440"/>
                <a:ext cx="1247775" cy="1730375"/>
              </a:xfrm>
              <a:prstGeom prst="rect">
                <a:avLst/>
              </a:prstGeom>
              <a:solidFill>
                <a:srgbClr val="004F8A"/>
              </a:solidFill>
              <a:ln w="25400" cap="flat" cmpd="sng" algn="ctr">
                <a:solidFill>
                  <a:schemeClr val="bg1"/>
                </a:solidFill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tIns="46800" bIns="216000" anchor="ctr"/>
              <a:lstStyle/>
              <a:p>
                <a:pPr algn="ctr">
                  <a:defRPr/>
                </a:pPr>
                <a:endParaRPr lang="en-US" sz="3600" b="1" kern="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" name="矩形 1"/>
              <p:cNvSpPr/>
              <p:nvPr/>
            </p:nvSpPr>
            <p:spPr>
              <a:xfrm>
                <a:off x="1446958" y="2798990"/>
                <a:ext cx="1307398" cy="3148013"/>
              </a:xfrm>
              <a:custGeom>
                <a:avLst/>
                <a:gdLst>
                  <a:gd name="connsiteX0" fmla="*/ 1944216 w 1944216"/>
                  <a:gd name="connsiteY0" fmla="*/ 1887118 h 4536504"/>
                  <a:gd name="connsiteX1" fmla="*/ 1944216 w 1944216"/>
                  <a:gd name="connsiteY1" fmla="*/ 4536504 h 4536504"/>
                  <a:gd name="connsiteX2" fmla="*/ 0 w 1944216"/>
                  <a:gd name="connsiteY2" fmla="*/ 4536504 h 4536504"/>
                  <a:gd name="connsiteX3" fmla="*/ 0 w 1944216"/>
                  <a:gd name="connsiteY3" fmla="*/ 2127281 h 4536504"/>
                  <a:gd name="connsiteX4" fmla="*/ 1944216 w 1944216"/>
                  <a:gd name="connsiteY4" fmla="*/ 1887118 h 4536504"/>
                  <a:gd name="connsiteX5" fmla="*/ 0 w 1944216"/>
                  <a:gd name="connsiteY5" fmla="*/ 0 h 4536504"/>
                  <a:gd name="connsiteX6" fmla="*/ 1944216 w 1944216"/>
                  <a:gd name="connsiteY6" fmla="*/ 0 h 4536504"/>
                  <a:gd name="connsiteX7" fmla="*/ 1944216 w 1944216"/>
                  <a:gd name="connsiteY7" fmla="*/ 1322678 h 4536504"/>
                  <a:gd name="connsiteX8" fmla="*/ 0 w 1944216"/>
                  <a:gd name="connsiteY8" fmla="*/ 466487 h 4536504"/>
                  <a:gd name="connsiteX9" fmla="*/ 0 w 1944216"/>
                  <a:gd name="connsiteY9" fmla="*/ 0 h 4536504"/>
                  <a:gd name="connsiteX0-1" fmla="*/ 1944216 w 1944216"/>
                  <a:gd name="connsiteY0-2" fmla="*/ 1887118 h 4536504"/>
                  <a:gd name="connsiteX1-3" fmla="*/ 1944216 w 1944216"/>
                  <a:gd name="connsiteY1-4" fmla="*/ 4536504 h 4536504"/>
                  <a:gd name="connsiteX2-5" fmla="*/ 0 w 1944216"/>
                  <a:gd name="connsiteY2-6" fmla="*/ 4536504 h 4536504"/>
                  <a:gd name="connsiteX3-7" fmla="*/ 0 w 1944216"/>
                  <a:gd name="connsiteY3-8" fmla="*/ 2127281 h 4536504"/>
                  <a:gd name="connsiteX4-9" fmla="*/ 1944216 w 1944216"/>
                  <a:gd name="connsiteY4-10" fmla="*/ 1887118 h 4536504"/>
                  <a:gd name="connsiteX5-11" fmla="*/ 0 w 1944216"/>
                  <a:gd name="connsiteY5-12" fmla="*/ 0 h 4536504"/>
                  <a:gd name="connsiteX6-13" fmla="*/ 1944216 w 1944216"/>
                  <a:gd name="connsiteY6-14" fmla="*/ 0 h 4536504"/>
                  <a:gd name="connsiteX7-15" fmla="*/ 1944216 w 1944216"/>
                  <a:gd name="connsiteY7-16" fmla="*/ 674279 h 4536504"/>
                  <a:gd name="connsiteX8-17" fmla="*/ 0 w 1944216"/>
                  <a:gd name="connsiteY8-18" fmla="*/ 466487 h 4536504"/>
                  <a:gd name="connsiteX9-19" fmla="*/ 0 w 1944216"/>
                  <a:gd name="connsiteY9-20" fmla="*/ 0 h 4536504"/>
                  <a:gd name="connsiteX0-21" fmla="*/ 1944216 w 1962224"/>
                  <a:gd name="connsiteY0-22" fmla="*/ 1887118 h 4536504"/>
                  <a:gd name="connsiteX1-23" fmla="*/ 1944216 w 1962224"/>
                  <a:gd name="connsiteY1-24" fmla="*/ 4536504 h 4536504"/>
                  <a:gd name="connsiteX2-25" fmla="*/ 0 w 1962224"/>
                  <a:gd name="connsiteY2-26" fmla="*/ 4536504 h 4536504"/>
                  <a:gd name="connsiteX3-27" fmla="*/ 0 w 1962224"/>
                  <a:gd name="connsiteY3-28" fmla="*/ 2127281 h 4536504"/>
                  <a:gd name="connsiteX4-29" fmla="*/ 1944216 w 1962224"/>
                  <a:gd name="connsiteY4-30" fmla="*/ 1887118 h 4536504"/>
                  <a:gd name="connsiteX5-31" fmla="*/ 0 w 1962224"/>
                  <a:gd name="connsiteY5-32" fmla="*/ 0 h 4536504"/>
                  <a:gd name="connsiteX6-33" fmla="*/ 1944216 w 1962224"/>
                  <a:gd name="connsiteY6-34" fmla="*/ 0 h 4536504"/>
                  <a:gd name="connsiteX7-35" fmla="*/ 1962224 w 1962224"/>
                  <a:gd name="connsiteY7-36" fmla="*/ 716112 h 4536504"/>
                  <a:gd name="connsiteX8-37" fmla="*/ 0 w 1962224"/>
                  <a:gd name="connsiteY8-38" fmla="*/ 466487 h 4536504"/>
                  <a:gd name="connsiteX9-39" fmla="*/ 0 w 1962224"/>
                  <a:gd name="connsiteY9-40" fmla="*/ 0 h 4536504"/>
                  <a:gd name="connsiteX0-41" fmla="*/ 1944216 w 1944216"/>
                  <a:gd name="connsiteY0-42" fmla="*/ 1887118 h 4536504"/>
                  <a:gd name="connsiteX1-43" fmla="*/ 1944216 w 1944216"/>
                  <a:gd name="connsiteY1-44" fmla="*/ 4536504 h 4536504"/>
                  <a:gd name="connsiteX2-45" fmla="*/ 0 w 1944216"/>
                  <a:gd name="connsiteY2-46" fmla="*/ 4536504 h 4536504"/>
                  <a:gd name="connsiteX3-47" fmla="*/ 0 w 1944216"/>
                  <a:gd name="connsiteY3-48" fmla="*/ 2127281 h 4536504"/>
                  <a:gd name="connsiteX4-49" fmla="*/ 1944216 w 1944216"/>
                  <a:gd name="connsiteY4-50" fmla="*/ 1887118 h 4536504"/>
                  <a:gd name="connsiteX5-51" fmla="*/ 0 w 1944216"/>
                  <a:gd name="connsiteY5-52" fmla="*/ 0 h 4536504"/>
                  <a:gd name="connsiteX6-53" fmla="*/ 1944216 w 1944216"/>
                  <a:gd name="connsiteY6-54" fmla="*/ 0 h 4536504"/>
                  <a:gd name="connsiteX7-55" fmla="*/ 1944216 w 1944216"/>
                  <a:gd name="connsiteY7-56" fmla="*/ 757943 h 4536504"/>
                  <a:gd name="connsiteX8-57" fmla="*/ 0 w 1944216"/>
                  <a:gd name="connsiteY8-58" fmla="*/ 466487 h 4536504"/>
                  <a:gd name="connsiteX9-59" fmla="*/ 0 w 1944216"/>
                  <a:gd name="connsiteY9-60" fmla="*/ 0 h 4536504"/>
                  <a:gd name="connsiteX0-61" fmla="*/ 1944216 w 1944216"/>
                  <a:gd name="connsiteY0-62" fmla="*/ 1887118 h 4536504"/>
                  <a:gd name="connsiteX1-63" fmla="*/ 1944216 w 1944216"/>
                  <a:gd name="connsiteY1-64" fmla="*/ 4536504 h 4536504"/>
                  <a:gd name="connsiteX2-65" fmla="*/ 0 w 1944216"/>
                  <a:gd name="connsiteY2-66" fmla="*/ 4536504 h 4536504"/>
                  <a:gd name="connsiteX3-67" fmla="*/ 0 w 1944216"/>
                  <a:gd name="connsiteY3-68" fmla="*/ 2127281 h 4536504"/>
                  <a:gd name="connsiteX4-69" fmla="*/ 1944216 w 1944216"/>
                  <a:gd name="connsiteY4-70" fmla="*/ 1887118 h 4536504"/>
                  <a:gd name="connsiteX5-71" fmla="*/ 0 w 1944216"/>
                  <a:gd name="connsiteY5-72" fmla="*/ 0 h 4536504"/>
                  <a:gd name="connsiteX6-73" fmla="*/ 1944216 w 1944216"/>
                  <a:gd name="connsiteY6-74" fmla="*/ 0 h 4536504"/>
                  <a:gd name="connsiteX7-75" fmla="*/ 1944216 w 1944216"/>
                  <a:gd name="connsiteY7-76" fmla="*/ 611531 h 4536504"/>
                  <a:gd name="connsiteX8-77" fmla="*/ 0 w 1944216"/>
                  <a:gd name="connsiteY8-78" fmla="*/ 466487 h 4536504"/>
                  <a:gd name="connsiteX9-79" fmla="*/ 0 w 1944216"/>
                  <a:gd name="connsiteY9-80" fmla="*/ 0 h 4536504"/>
                  <a:gd name="connsiteX0-81" fmla="*/ 1953220 w 1953220"/>
                  <a:gd name="connsiteY0-82" fmla="*/ 1113223 h 4536504"/>
                  <a:gd name="connsiteX1-83" fmla="*/ 1944216 w 1953220"/>
                  <a:gd name="connsiteY1-84" fmla="*/ 4536504 h 4536504"/>
                  <a:gd name="connsiteX2-85" fmla="*/ 0 w 1953220"/>
                  <a:gd name="connsiteY2-86" fmla="*/ 4536504 h 4536504"/>
                  <a:gd name="connsiteX3-87" fmla="*/ 0 w 1953220"/>
                  <a:gd name="connsiteY3-88" fmla="*/ 2127281 h 4536504"/>
                  <a:gd name="connsiteX4-89" fmla="*/ 1953220 w 1953220"/>
                  <a:gd name="connsiteY4-90" fmla="*/ 1113223 h 4536504"/>
                  <a:gd name="connsiteX5-91" fmla="*/ 0 w 1953220"/>
                  <a:gd name="connsiteY5-92" fmla="*/ 0 h 4536504"/>
                  <a:gd name="connsiteX6-93" fmla="*/ 1944216 w 1953220"/>
                  <a:gd name="connsiteY6-94" fmla="*/ 0 h 4536504"/>
                  <a:gd name="connsiteX7-95" fmla="*/ 1944216 w 1953220"/>
                  <a:gd name="connsiteY7-96" fmla="*/ 611531 h 4536504"/>
                  <a:gd name="connsiteX8-97" fmla="*/ 0 w 1953220"/>
                  <a:gd name="connsiteY8-98" fmla="*/ 466487 h 4536504"/>
                  <a:gd name="connsiteX9-99" fmla="*/ 0 w 1953220"/>
                  <a:gd name="connsiteY9-100" fmla="*/ 0 h 4536504"/>
                  <a:gd name="connsiteX0-101" fmla="*/ 1962224 w 1962224"/>
                  <a:gd name="connsiteY0-102" fmla="*/ 1113223 h 4536504"/>
                  <a:gd name="connsiteX1-103" fmla="*/ 1953220 w 1962224"/>
                  <a:gd name="connsiteY1-104" fmla="*/ 4536504 h 4536504"/>
                  <a:gd name="connsiteX2-105" fmla="*/ 9004 w 1962224"/>
                  <a:gd name="connsiteY2-106" fmla="*/ 4536504 h 4536504"/>
                  <a:gd name="connsiteX3-107" fmla="*/ 0 w 1962224"/>
                  <a:gd name="connsiteY3-108" fmla="*/ 1708959 h 4536504"/>
                  <a:gd name="connsiteX4-109" fmla="*/ 1962224 w 1962224"/>
                  <a:gd name="connsiteY4-110" fmla="*/ 1113223 h 4536504"/>
                  <a:gd name="connsiteX5-111" fmla="*/ 9004 w 1962224"/>
                  <a:gd name="connsiteY5-112" fmla="*/ 0 h 4536504"/>
                  <a:gd name="connsiteX6-113" fmla="*/ 1953220 w 1962224"/>
                  <a:gd name="connsiteY6-114" fmla="*/ 0 h 4536504"/>
                  <a:gd name="connsiteX7-115" fmla="*/ 1953220 w 1962224"/>
                  <a:gd name="connsiteY7-116" fmla="*/ 611531 h 4536504"/>
                  <a:gd name="connsiteX8-117" fmla="*/ 9004 w 1962224"/>
                  <a:gd name="connsiteY8-118" fmla="*/ 466487 h 4536504"/>
                  <a:gd name="connsiteX9-119" fmla="*/ 9004 w 1962224"/>
                  <a:gd name="connsiteY9-120" fmla="*/ 0 h 453650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962224" h="4536504">
                    <a:moveTo>
                      <a:pt x="1962224" y="1113223"/>
                    </a:moveTo>
                    <a:cubicBezTo>
                      <a:pt x="1959223" y="2254317"/>
                      <a:pt x="1956221" y="3395410"/>
                      <a:pt x="1953220" y="4536504"/>
                    </a:cubicBezTo>
                    <a:lnTo>
                      <a:pt x="9004" y="4536504"/>
                    </a:lnTo>
                    <a:cubicBezTo>
                      <a:pt x="6003" y="3593989"/>
                      <a:pt x="3001" y="2651474"/>
                      <a:pt x="0" y="1708959"/>
                    </a:cubicBezTo>
                    <a:lnTo>
                      <a:pt x="1962224" y="1113223"/>
                    </a:lnTo>
                    <a:close/>
                    <a:moveTo>
                      <a:pt x="9004" y="0"/>
                    </a:moveTo>
                    <a:lnTo>
                      <a:pt x="1953220" y="0"/>
                    </a:lnTo>
                    <a:lnTo>
                      <a:pt x="1953220" y="611531"/>
                    </a:lnTo>
                    <a:lnTo>
                      <a:pt x="9004" y="466487"/>
                    </a:lnTo>
                    <a:lnTo>
                      <a:pt x="9004" y="0"/>
                    </a:lnTo>
                    <a:close/>
                  </a:path>
                </a:pathLst>
              </a:custGeom>
              <a:solidFill>
                <a:srgbClr val="394659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tIns="2016000" bIns="0" anchor="ctr"/>
              <a:lstStyle/>
              <a:p>
                <a:pPr algn="ctr">
                  <a:lnSpc>
                    <a:spcPct val="130000"/>
                  </a:lnSpc>
                  <a:defRPr/>
                </a:pPr>
                <a:endParaRPr lang="zh-CN" altLang="en-US" sz="1400" kern="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2724089" y="3237742"/>
              <a:ext cx="679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(3)</a:t>
              </a:r>
              <a:endPara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516834" y="4015722"/>
              <a:ext cx="3135086" cy="2584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为了提高用户交互性和用户体验，并且在界面更加美观的同时操作也需要更加方便快捷，通过对用户界面以及操作进行研究。字点击此处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74576" y="929898"/>
            <a:ext cx="19672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solidFill>
                  <a:srgbClr val="E9E9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 BT" panose="04040905080B02020502" pitchFamily="82" charset="0"/>
              </a:rPr>
              <a:t>3</a:t>
            </a:r>
            <a:endParaRPr lang="zh-CN" altLang="en-US" sz="19900" dirty="0">
              <a:solidFill>
                <a:srgbClr val="E9E9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 BT" panose="04040905080B02020502" pitchFamily="82" charset="0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5486400" y="2479729"/>
            <a:ext cx="6307810" cy="949271"/>
          </a:xfrm>
          <a:prstGeom prst="round2DiagRect">
            <a:avLst/>
          </a:prstGeom>
          <a:solidFill>
            <a:srgbClr val="E9E9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小程序需求分析</a:t>
            </a:r>
            <a:endParaRPr lang="zh-CN" altLang="en-US" sz="3600" b="1" dirty="0">
              <a:solidFill>
                <a:srgbClr val="3946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908010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207" y="1417320"/>
            <a:ext cx="14401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  <a:endParaRPr lang="en-US" altLang="zh-CN" dirty="0" smtClean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论文背景</a:t>
            </a:r>
            <a:endParaRPr lang="en-US" altLang="zh-CN" dirty="0" smtClean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9558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175140" y="1417320"/>
            <a:ext cx="2248728" cy="4807842"/>
            <a:chOff x="605291" y="2606286"/>
            <a:chExt cx="2791052" cy="3595687"/>
          </a:xfrm>
        </p:grpSpPr>
        <p:pic>
          <p:nvPicPr>
            <p:cNvPr id="45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40"/>
            <a:stretch>
              <a:fillRect/>
            </a:stretch>
          </p:blipFill>
          <p:spPr bwMode="auto">
            <a:xfrm>
              <a:off x="605291" y="2606286"/>
              <a:ext cx="119062" cy="359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圆角矩形 5"/>
            <p:cNvSpPr/>
            <p:nvPr/>
          </p:nvSpPr>
          <p:spPr>
            <a:xfrm>
              <a:off x="605293" y="3063487"/>
              <a:ext cx="2791050" cy="2681287"/>
            </a:xfrm>
            <a:custGeom>
              <a:avLst/>
              <a:gdLst/>
              <a:ahLst/>
              <a:cxnLst/>
              <a:rect l="l" t="t" r="r" b="b"/>
              <a:pathLst>
                <a:path w="1584176" h="2880405">
                  <a:moveTo>
                    <a:pt x="0" y="0"/>
                  </a:moveTo>
                  <a:lnTo>
                    <a:pt x="1083296" y="0"/>
                  </a:lnTo>
                  <a:cubicBezTo>
                    <a:pt x="1359924" y="0"/>
                    <a:pt x="1584176" y="224252"/>
                    <a:pt x="1584176" y="500880"/>
                  </a:cubicBezTo>
                  <a:lnTo>
                    <a:pt x="1584176" y="2379525"/>
                  </a:lnTo>
                  <a:cubicBezTo>
                    <a:pt x="1584176" y="2656153"/>
                    <a:pt x="1359924" y="2880405"/>
                    <a:pt x="1083296" y="2880405"/>
                  </a:cubicBezTo>
                  <a:lnTo>
                    <a:pt x="0" y="2880405"/>
                  </a:lnTo>
                  <a:close/>
                </a:path>
              </a:pathLst>
            </a:custGeom>
            <a:solidFill>
              <a:srgbClr val="394659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605293" y="3249223"/>
              <a:ext cx="2660420" cy="666750"/>
            </a:xfrm>
            <a:custGeom>
              <a:avLst/>
              <a:gdLst>
                <a:gd name="connsiteX0" fmla="*/ 0 w 1276695"/>
                <a:gd name="connsiteY0" fmla="*/ 0 h 667137"/>
                <a:gd name="connsiteX1" fmla="*/ 873034 w 1276695"/>
                <a:gd name="connsiteY1" fmla="*/ 0 h 667137"/>
                <a:gd name="connsiteX2" fmla="*/ 1276695 w 1276695"/>
                <a:gd name="connsiteY2" fmla="*/ 403662 h 667137"/>
                <a:gd name="connsiteX3" fmla="*/ 1276695 w 1276695"/>
                <a:gd name="connsiteY3" fmla="*/ 667137 h 667137"/>
                <a:gd name="connsiteX4" fmla="*/ 0 w 1276695"/>
                <a:gd name="connsiteY4" fmla="*/ 667137 h 66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695" h="667137">
                  <a:moveTo>
                    <a:pt x="0" y="0"/>
                  </a:moveTo>
                  <a:lnTo>
                    <a:pt x="873034" y="0"/>
                  </a:lnTo>
                  <a:cubicBezTo>
                    <a:pt x="1095969" y="0"/>
                    <a:pt x="1276695" y="180726"/>
                    <a:pt x="1276695" y="403662"/>
                  </a:cubicBezTo>
                  <a:lnTo>
                    <a:pt x="1276695" y="667137"/>
                  </a:lnTo>
                  <a:lnTo>
                    <a:pt x="0" y="667137"/>
                  </a:lnTo>
                  <a:close/>
                </a:path>
              </a:pathLst>
            </a:custGeom>
            <a:solidFill>
              <a:srgbClr val="595959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用户管理</a:t>
              </a:r>
              <a:endParaRPr lang="zh-CN" altLang="en-US" sz="2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605292" y="3912798"/>
              <a:ext cx="2660421" cy="1657350"/>
            </a:xfrm>
            <a:custGeom>
              <a:avLst/>
              <a:gdLst>
                <a:gd name="connsiteX0" fmla="*/ 0 w 1276695"/>
                <a:gd name="connsiteY0" fmla="*/ 0 h 1658793"/>
                <a:gd name="connsiteX1" fmla="*/ 1276695 w 1276695"/>
                <a:gd name="connsiteY1" fmla="*/ 0 h 1658793"/>
                <a:gd name="connsiteX2" fmla="*/ 1276695 w 1276695"/>
                <a:gd name="connsiteY2" fmla="*/ 1255132 h 1658793"/>
                <a:gd name="connsiteX3" fmla="*/ 873034 w 1276695"/>
                <a:gd name="connsiteY3" fmla="*/ 1658793 h 1658793"/>
                <a:gd name="connsiteX4" fmla="*/ 0 w 1276695"/>
                <a:gd name="connsiteY4" fmla="*/ 1658793 h 165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695" h="1658793">
                  <a:moveTo>
                    <a:pt x="0" y="0"/>
                  </a:moveTo>
                  <a:lnTo>
                    <a:pt x="1276695" y="0"/>
                  </a:lnTo>
                  <a:lnTo>
                    <a:pt x="1276695" y="1255132"/>
                  </a:lnTo>
                  <a:cubicBezTo>
                    <a:pt x="1276695" y="1478067"/>
                    <a:pt x="1095969" y="1658793"/>
                    <a:pt x="873034" y="1658793"/>
                  </a:cubicBezTo>
                  <a:lnTo>
                    <a:pt x="0" y="1658793"/>
                  </a:ln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t"/>
            <a:lstStyle/>
            <a:p>
              <a:pPr algn="just">
                <a:lnSpc>
                  <a:spcPct val="130000"/>
                </a:lnSpc>
                <a:spcBef>
                  <a:spcPts val="600"/>
                </a:spcBef>
                <a:spcAft>
                  <a:spcPts val="1200"/>
                </a:spcAft>
                <a:buNone/>
              </a:pPr>
              <a:r>
                <a:rPr lang="zh-CN" altLang="en-US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统计信息可以对数据进行分析用户最喜爱口味、销量最好的菜品、人流量，方便商家对餐馆进行调整。</a:t>
              </a:r>
              <a:endParaRPr lang="zh-CN" altLang="en-US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715479" y="1417320"/>
            <a:ext cx="2248728" cy="4807842"/>
            <a:chOff x="605291" y="2606286"/>
            <a:chExt cx="2791052" cy="3595687"/>
          </a:xfrm>
        </p:grpSpPr>
        <p:pic>
          <p:nvPicPr>
            <p:cNvPr id="50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40"/>
            <a:stretch>
              <a:fillRect/>
            </a:stretch>
          </p:blipFill>
          <p:spPr bwMode="auto">
            <a:xfrm>
              <a:off x="605291" y="2606286"/>
              <a:ext cx="119062" cy="359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圆角矩形 5"/>
            <p:cNvSpPr/>
            <p:nvPr/>
          </p:nvSpPr>
          <p:spPr>
            <a:xfrm>
              <a:off x="605293" y="3063487"/>
              <a:ext cx="2791050" cy="2681287"/>
            </a:xfrm>
            <a:custGeom>
              <a:avLst/>
              <a:gdLst/>
              <a:ahLst/>
              <a:cxnLst/>
              <a:rect l="l" t="t" r="r" b="b"/>
              <a:pathLst>
                <a:path w="1584176" h="2880405">
                  <a:moveTo>
                    <a:pt x="0" y="0"/>
                  </a:moveTo>
                  <a:lnTo>
                    <a:pt x="1083296" y="0"/>
                  </a:lnTo>
                  <a:cubicBezTo>
                    <a:pt x="1359924" y="0"/>
                    <a:pt x="1584176" y="224252"/>
                    <a:pt x="1584176" y="500880"/>
                  </a:cubicBezTo>
                  <a:lnTo>
                    <a:pt x="1584176" y="2379525"/>
                  </a:lnTo>
                  <a:cubicBezTo>
                    <a:pt x="1584176" y="2656153"/>
                    <a:pt x="1359924" y="2880405"/>
                    <a:pt x="1083296" y="2880405"/>
                  </a:cubicBezTo>
                  <a:lnTo>
                    <a:pt x="0" y="2880405"/>
                  </a:lnTo>
                  <a:close/>
                </a:path>
              </a:pathLst>
            </a:custGeom>
            <a:solidFill>
              <a:srgbClr val="394659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605293" y="3249223"/>
              <a:ext cx="2660420" cy="666750"/>
            </a:xfrm>
            <a:custGeom>
              <a:avLst/>
              <a:gdLst>
                <a:gd name="connsiteX0" fmla="*/ 0 w 1276695"/>
                <a:gd name="connsiteY0" fmla="*/ 0 h 667137"/>
                <a:gd name="connsiteX1" fmla="*/ 873034 w 1276695"/>
                <a:gd name="connsiteY1" fmla="*/ 0 h 667137"/>
                <a:gd name="connsiteX2" fmla="*/ 1276695 w 1276695"/>
                <a:gd name="connsiteY2" fmla="*/ 403662 h 667137"/>
                <a:gd name="connsiteX3" fmla="*/ 1276695 w 1276695"/>
                <a:gd name="connsiteY3" fmla="*/ 667137 h 667137"/>
                <a:gd name="connsiteX4" fmla="*/ 0 w 1276695"/>
                <a:gd name="connsiteY4" fmla="*/ 667137 h 66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695" h="667137">
                  <a:moveTo>
                    <a:pt x="0" y="0"/>
                  </a:moveTo>
                  <a:lnTo>
                    <a:pt x="873034" y="0"/>
                  </a:lnTo>
                  <a:cubicBezTo>
                    <a:pt x="1095969" y="0"/>
                    <a:pt x="1276695" y="180726"/>
                    <a:pt x="1276695" y="403662"/>
                  </a:cubicBezTo>
                  <a:lnTo>
                    <a:pt x="1276695" y="667137"/>
                  </a:lnTo>
                  <a:lnTo>
                    <a:pt x="0" y="667137"/>
                  </a:lnTo>
                  <a:close/>
                </a:path>
              </a:pathLst>
            </a:custGeom>
            <a:solidFill>
              <a:srgbClr val="595959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权限管理</a:t>
              </a:r>
              <a:endParaRPr lang="zh-CN" altLang="en-US" sz="2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605292" y="3912798"/>
              <a:ext cx="2660421" cy="1657350"/>
            </a:xfrm>
            <a:custGeom>
              <a:avLst/>
              <a:gdLst>
                <a:gd name="connsiteX0" fmla="*/ 0 w 1276695"/>
                <a:gd name="connsiteY0" fmla="*/ 0 h 1658793"/>
                <a:gd name="connsiteX1" fmla="*/ 1276695 w 1276695"/>
                <a:gd name="connsiteY1" fmla="*/ 0 h 1658793"/>
                <a:gd name="connsiteX2" fmla="*/ 1276695 w 1276695"/>
                <a:gd name="connsiteY2" fmla="*/ 1255132 h 1658793"/>
                <a:gd name="connsiteX3" fmla="*/ 873034 w 1276695"/>
                <a:gd name="connsiteY3" fmla="*/ 1658793 h 1658793"/>
                <a:gd name="connsiteX4" fmla="*/ 0 w 1276695"/>
                <a:gd name="connsiteY4" fmla="*/ 1658793 h 165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695" h="1658793">
                  <a:moveTo>
                    <a:pt x="0" y="0"/>
                  </a:moveTo>
                  <a:lnTo>
                    <a:pt x="1276695" y="0"/>
                  </a:lnTo>
                  <a:lnTo>
                    <a:pt x="1276695" y="1255132"/>
                  </a:lnTo>
                  <a:cubicBezTo>
                    <a:pt x="1276695" y="1478067"/>
                    <a:pt x="1095969" y="1658793"/>
                    <a:pt x="873034" y="1658793"/>
                  </a:cubicBezTo>
                  <a:lnTo>
                    <a:pt x="0" y="1658793"/>
                  </a:ln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t"/>
            <a:lstStyle/>
            <a:p>
              <a:pPr algn="just">
                <a:lnSpc>
                  <a:spcPct val="130000"/>
                </a:lnSpc>
                <a:spcBef>
                  <a:spcPts val="600"/>
                </a:spcBef>
                <a:spcAft>
                  <a:spcPts val="1200"/>
                </a:spcAft>
                <a:buNone/>
              </a:pPr>
              <a:r>
                <a:rPr lang="zh-CN" altLang="en-US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我们可以对添加、删除管理员、管理员是否可以登陆后台系统等操作，方便商家对店员的管理，提升管理效率。</a:t>
              </a:r>
              <a:endParaRPr lang="zh-CN" altLang="en-US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255818" y="1417320"/>
            <a:ext cx="2248728" cy="4807842"/>
            <a:chOff x="605291" y="2606286"/>
            <a:chExt cx="2791052" cy="3595687"/>
          </a:xfrm>
        </p:grpSpPr>
        <p:pic>
          <p:nvPicPr>
            <p:cNvPr id="55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40"/>
            <a:stretch>
              <a:fillRect/>
            </a:stretch>
          </p:blipFill>
          <p:spPr bwMode="auto">
            <a:xfrm>
              <a:off x="605291" y="2606286"/>
              <a:ext cx="119062" cy="359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圆角矩形 5"/>
            <p:cNvSpPr/>
            <p:nvPr/>
          </p:nvSpPr>
          <p:spPr>
            <a:xfrm>
              <a:off x="605293" y="3063487"/>
              <a:ext cx="2791050" cy="2681287"/>
            </a:xfrm>
            <a:custGeom>
              <a:avLst/>
              <a:gdLst/>
              <a:ahLst/>
              <a:cxnLst/>
              <a:rect l="l" t="t" r="r" b="b"/>
              <a:pathLst>
                <a:path w="1584176" h="2880405">
                  <a:moveTo>
                    <a:pt x="0" y="0"/>
                  </a:moveTo>
                  <a:lnTo>
                    <a:pt x="1083296" y="0"/>
                  </a:lnTo>
                  <a:cubicBezTo>
                    <a:pt x="1359924" y="0"/>
                    <a:pt x="1584176" y="224252"/>
                    <a:pt x="1584176" y="500880"/>
                  </a:cubicBezTo>
                  <a:lnTo>
                    <a:pt x="1584176" y="2379525"/>
                  </a:lnTo>
                  <a:cubicBezTo>
                    <a:pt x="1584176" y="2656153"/>
                    <a:pt x="1359924" y="2880405"/>
                    <a:pt x="1083296" y="2880405"/>
                  </a:cubicBezTo>
                  <a:lnTo>
                    <a:pt x="0" y="2880405"/>
                  </a:lnTo>
                  <a:close/>
                </a:path>
              </a:pathLst>
            </a:custGeom>
            <a:solidFill>
              <a:srgbClr val="394659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605293" y="3249223"/>
              <a:ext cx="2660420" cy="666750"/>
            </a:xfrm>
            <a:custGeom>
              <a:avLst/>
              <a:gdLst>
                <a:gd name="connsiteX0" fmla="*/ 0 w 1276695"/>
                <a:gd name="connsiteY0" fmla="*/ 0 h 667137"/>
                <a:gd name="connsiteX1" fmla="*/ 873034 w 1276695"/>
                <a:gd name="connsiteY1" fmla="*/ 0 h 667137"/>
                <a:gd name="connsiteX2" fmla="*/ 1276695 w 1276695"/>
                <a:gd name="connsiteY2" fmla="*/ 403662 h 667137"/>
                <a:gd name="connsiteX3" fmla="*/ 1276695 w 1276695"/>
                <a:gd name="connsiteY3" fmla="*/ 667137 h 667137"/>
                <a:gd name="connsiteX4" fmla="*/ 0 w 1276695"/>
                <a:gd name="connsiteY4" fmla="*/ 667137 h 66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695" h="667137">
                  <a:moveTo>
                    <a:pt x="0" y="0"/>
                  </a:moveTo>
                  <a:lnTo>
                    <a:pt x="873034" y="0"/>
                  </a:lnTo>
                  <a:cubicBezTo>
                    <a:pt x="1095969" y="0"/>
                    <a:pt x="1276695" y="180726"/>
                    <a:pt x="1276695" y="403662"/>
                  </a:cubicBezTo>
                  <a:lnTo>
                    <a:pt x="1276695" y="667137"/>
                  </a:lnTo>
                  <a:lnTo>
                    <a:pt x="0" y="667137"/>
                  </a:lnTo>
                  <a:close/>
                </a:path>
              </a:pathLst>
            </a:custGeom>
            <a:solidFill>
              <a:srgbClr val="595959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</a:t>
              </a:r>
              <a:r>
                <a:rPr lang="en-US" altLang="zh-CN" sz="2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2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CN" altLang="en-US" sz="2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605292" y="3912798"/>
              <a:ext cx="2660421" cy="1657350"/>
            </a:xfrm>
            <a:custGeom>
              <a:avLst/>
              <a:gdLst>
                <a:gd name="connsiteX0" fmla="*/ 0 w 1276695"/>
                <a:gd name="connsiteY0" fmla="*/ 0 h 1658793"/>
                <a:gd name="connsiteX1" fmla="*/ 1276695 w 1276695"/>
                <a:gd name="connsiteY1" fmla="*/ 0 h 1658793"/>
                <a:gd name="connsiteX2" fmla="*/ 1276695 w 1276695"/>
                <a:gd name="connsiteY2" fmla="*/ 1255132 h 1658793"/>
                <a:gd name="connsiteX3" fmla="*/ 873034 w 1276695"/>
                <a:gd name="connsiteY3" fmla="*/ 1658793 h 1658793"/>
                <a:gd name="connsiteX4" fmla="*/ 0 w 1276695"/>
                <a:gd name="connsiteY4" fmla="*/ 1658793 h 165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695" h="1658793">
                  <a:moveTo>
                    <a:pt x="0" y="0"/>
                  </a:moveTo>
                  <a:lnTo>
                    <a:pt x="1276695" y="0"/>
                  </a:lnTo>
                  <a:lnTo>
                    <a:pt x="1276695" y="1255132"/>
                  </a:lnTo>
                  <a:cubicBezTo>
                    <a:pt x="1276695" y="1478067"/>
                    <a:pt x="1095969" y="1658793"/>
                    <a:pt x="873034" y="1658793"/>
                  </a:cubicBezTo>
                  <a:lnTo>
                    <a:pt x="0" y="1658793"/>
                  </a:ln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t"/>
            <a:lstStyle/>
            <a:p>
              <a:pPr algn="just">
                <a:lnSpc>
                  <a:spcPct val="130000"/>
                </a:lnSpc>
                <a:spcBef>
                  <a:spcPts val="600"/>
                </a:spcBef>
                <a:spcAft>
                  <a:spcPts val="1200"/>
                </a:spcAft>
                <a:buNone/>
              </a:pPr>
              <a:r>
                <a:rPr lang="zh-CN" altLang="en-US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页面为</a:t>
              </a:r>
              <a:r>
                <a:rPr lang="zh-CN" altLang="en-US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上中下布局，上面为标题部分，中间分为两栏左边为导航栏，右边为显示的内容，底部为餐馆信息名称等。</a:t>
              </a:r>
              <a:endParaRPr lang="zh-CN" altLang="en-US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796158" y="1417320"/>
            <a:ext cx="2248728" cy="4807842"/>
            <a:chOff x="605291" y="2606286"/>
            <a:chExt cx="2791052" cy="3595687"/>
          </a:xfrm>
        </p:grpSpPr>
        <p:pic>
          <p:nvPicPr>
            <p:cNvPr id="75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40"/>
            <a:stretch>
              <a:fillRect/>
            </a:stretch>
          </p:blipFill>
          <p:spPr bwMode="auto">
            <a:xfrm>
              <a:off x="605291" y="2606286"/>
              <a:ext cx="119062" cy="359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圆角矩形 5"/>
            <p:cNvSpPr/>
            <p:nvPr/>
          </p:nvSpPr>
          <p:spPr>
            <a:xfrm>
              <a:off x="605293" y="3063487"/>
              <a:ext cx="2791050" cy="2681287"/>
            </a:xfrm>
            <a:custGeom>
              <a:avLst/>
              <a:gdLst/>
              <a:ahLst/>
              <a:cxnLst/>
              <a:rect l="l" t="t" r="r" b="b"/>
              <a:pathLst>
                <a:path w="1584176" h="2880405">
                  <a:moveTo>
                    <a:pt x="0" y="0"/>
                  </a:moveTo>
                  <a:lnTo>
                    <a:pt x="1083296" y="0"/>
                  </a:lnTo>
                  <a:cubicBezTo>
                    <a:pt x="1359924" y="0"/>
                    <a:pt x="1584176" y="224252"/>
                    <a:pt x="1584176" y="500880"/>
                  </a:cubicBezTo>
                  <a:lnTo>
                    <a:pt x="1584176" y="2379525"/>
                  </a:lnTo>
                  <a:cubicBezTo>
                    <a:pt x="1584176" y="2656153"/>
                    <a:pt x="1359924" y="2880405"/>
                    <a:pt x="1083296" y="2880405"/>
                  </a:cubicBezTo>
                  <a:lnTo>
                    <a:pt x="0" y="2880405"/>
                  </a:lnTo>
                  <a:close/>
                </a:path>
              </a:pathLst>
            </a:custGeom>
            <a:solidFill>
              <a:srgbClr val="394659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605293" y="3249223"/>
              <a:ext cx="2660420" cy="666750"/>
            </a:xfrm>
            <a:custGeom>
              <a:avLst/>
              <a:gdLst>
                <a:gd name="connsiteX0" fmla="*/ 0 w 1276695"/>
                <a:gd name="connsiteY0" fmla="*/ 0 h 667137"/>
                <a:gd name="connsiteX1" fmla="*/ 873034 w 1276695"/>
                <a:gd name="connsiteY1" fmla="*/ 0 h 667137"/>
                <a:gd name="connsiteX2" fmla="*/ 1276695 w 1276695"/>
                <a:gd name="connsiteY2" fmla="*/ 403662 h 667137"/>
                <a:gd name="connsiteX3" fmla="*/ 1276695 w 1276695"/>
                <a:gd name="connsiteY3" fmla="*/ 667137 h 667137"/>
                <a:gd name="connsiteX4" fmla="*/ 0 w 1276695"/>
                <a:gd name="connsiteY4" fmla="*/ 667137 h 66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695" h="667137">
                  <a:moveTo>
                    <a:pt x="0" y="0"/>
                  </a:moveTo>
                  <a:lnTo>
                    <a:pt x="873034" y="0"/>
                  </a:lnTo>
                  <a:cubicBezTo>
                    <a:pt x="1095969" y="0"/>
                    <a:pt x="1276695" y="180726"/>
                    <a:pt x="1276695" y="403662"/>
                  </a:cubicBezTo>
                  <a:lnTo>
                    <a:pt x="1276695" y="667137"/>
                  </a:lnTo>
                  <a:lnTo>
                    <a:pt x="0" y="667137"/>
                  </a:lnTo>
                  <a:close/>
                </a:path>
              </a:pathLst>
            </a:custGeom>
            <a:solidFill>
              <a:srgbClr val="595959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开发工具</a:t>
              </a:r>
              <a:endParaRPr lang="zh-CN" altLang="en-US" sz="2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605292" y="3912798"/>
              <a:ext cx="2660421" cy="1657350"/>
            </a:xfrm>
            <a:custGeom>
              <a:avLst/>
              <a:gdLst>
                <a:gd name="connsiteX0" fmla="*/ 0 w 1276695"/>
                <a:gd name="connsiteY0" fmla="*/ 0 h 1658793"/>
                <a:gd name="connsiteX1" fmla="*/ 1276695 w 1276695"/>
                <a:gd name="connsiteY1" fmla="*/ 0 h 1658793"/>
                <a:gd name="connsiteX2" fmla="*/ 1276695 w 1276695"/>
                <a:gd name="connsiteY2" fmla="*/ 1255132 h 1658793"/>
                <a:gd name="connsiteX3" fmla="*/ 873034 w 1276695"/>
                <a:gd name="connsiteY3" fmla="*/ 1658793 h 1658793"/>
                <a:gd name="connsiteX4" fmla="*/ 0 w 1276695"/>
                <a:gd name="connsiteY4" fmla="*/ 1658793 h 165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695" h="1658793">
                  <a:moveTo>
                    <a:pt x="0" y="0"/>
                  </a:moveTo>
                  <a:lnTo>
                    <a:pt x="1276695" y="0"/>
                  </a:lnTo>
                  <a:lnTo>
                    <a:pt x="1276695" y="1255132"/>
                  </a:lnTo>
                  <a:cubicBezTo>
                    <a:pt x="1276695" y="1478067"/>
                    <a:pt x="1095969" y="1658793"/>
                    <a:pt x="873034" y="1658793"/>
                  </a:cubicBezTo>
                  <a:lnTo>
                    <a:pt x="0" y="1658793"/>
                  </a:ln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t"/>
            <a:lstStyle/>
            <a:p>
              <a:pPr algn="just">
                <a:lnSpc>
                  <a:spcPct val="130000"/>
                </a:lnSpc>
                <a:spcBef>
                  <a:spcPts val="600"/>
                </a:spcBef>
                <a:spcAft>
                  <a:spcPts val="1200"/>
                </a:spcAft>
                <a:buNone/>
              </a:pPr>
              <a:r>
                <a:rPr lang="zh-CN" altLang="en-US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开发工具使用微信开发者工具进行开发，微信工具集成了chrome浏览器的开发者工具。</a:t>
              </a:r>
              <a:endParaRPr lang="zh-CN" altLang="en-US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PRING_RESOURCE_PATHS_HASH_2" val="a767df27a3144345ba339c82152959ad3dd7d5b"/>
  <p:tag name="KSO_WM_DOC_GUID" val="{38968199-168a-4071-a1f4-c31bc1e7603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1529</Words>
  <Application>WPS 演示</Application>
  <PresentationFormat>宽屏</PresentationFormat>
  <Paragraphs>205</Paragraphs>
  <Slides>14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宋体</vt:lpstr>
      <vt:lpstr>Wingdings</vt:lpstr>
      <vt:lpstr>Meiryo UI</vt:lpstr>
      <vt:lpstr>Yu Gothic UI</vt:lpstr>
      <vt:lpstr>微软雅黑</vt:lpstr>
      <vt:lpstr>Microsoft JhengHei UI Light</vt:lpstr>
      <vt:lpstr>Broadway</vt:lpstr>
      <vt:lpstr>Gabriola</vt:lpstr>
      <vt:lpstr>华文中宋</vt:lpstr>
      <vt:lpstr>Calibri</vt:lpstr>
      <vt:lpstr>Broadway BT</vt:lpstr>
      <vt:lpstr>Arial Narrow</vt:lpstr>
      <vt:lpstr>Times New Roman</vt:lpstr>
      <vt:lpstr>幼圆</vt:lpstr>
      <vt:lpstr>Arial Unicode MS</vt:lpstr>
      <vt:lpstr>Verdana</vt:lpstr>
      <vt:lpstr>Calibri</vt:lpstr>
      <vt:lpstr>幼圆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Pter</dc:creator>
  <cp:keywords>www.51pptmoban.com</cp:keywords>
  <cp:category>www.9ppt.taobao.com</cp:category>
  <cp:lastModifiedBy>-</cp:lastModifiedBy>
  <cp:revision>70</cp:revision>
  <dcterms:created xsi:type="dcterms:W3CDTF">2015-03-25T15:45:00Z</dcterms:created>
  <dcterms:modified xsi:type="dcterms:W3CDTF">2019-05-03T03:37:37Z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2052-11.1.0.8525</vt:lpwstr>
  </property>
</Properties>
</file>