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93" r:id="rId3"/>
    <p:sldId id="296" r:id="rId4"/>
    <p:sldId id="338" r:id="rId5"/>
    <p:sldId id="300" r:id="rId6"/>
    <p:sldId id="344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4640"/>
  </p:normalViewPr>
  <p:slideViewPr>
    <p:cSldViewPr snapToGrid="0" snapToObjects="1">
      <p:cViewPr varScale="1">
        <p:scale>
          <a:sx n="95" d="100"/>
          <a:sy n="95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8762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1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LAma-lrJRM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_woNBiIyOKI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hyperlink" Target="http://www.daito.ws/en/work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Daito </a:t>
            </a:r>
            <a:r>
              <a:rPr lang="en-US" dirty="0" err="1" smtClean="0"/>
              <a:t>Manabe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Jiayi</a:t>
            </a:r>
            <a:r>
              <a:rPr lang="en-US" dirty="0" smtClean="0"/>
              <a:t> Wang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421" y="205977"/>
            <a:ext cx="7086600" cy="857400"/>
          </a:xfrm>
        </p:spPr>
        <p:txBody>
          <a:bodyPr/>
          <a:lstStyle/>
          <a:p>
            <a:r>
              <a:rPr lang="en-US" dirty="0" smtClean="0"/>
              <a:t>Who is </a:t>
            </a:r>
            <a:r>
              <a:rPr lang="en-US" dirty="0"/>
              <a:t>Daito </a:t>
            </a:r>
            <a:r>
              <a:rPr lang="en-US" dirty="0" err="1" smtClean="0"/>
              <a:t>Manabe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67" y="1376516"/>
            <a:ext cx="8272486" cy="3441290"/>
          </a:xfrm>
        </p:spPr>
        <p:txBody>
          <a:bodyPr/>
          <a:lstStyle/>
          <a:p>
            <a:pPr algn="ctr"/>
            <a:endParaRPr lang="en-US" altLang="zh-CN" sz="3600" dirty="0" smtClean="0"/>
          </a:p>
          <a:p>
            <a:pPr algn="ctr"/>
            <a:r>
              <a:rPr lang="en-US" sz="3200" dirty="0"/>
              <a:t>Japan's new media artist, also a software engineer, currently serves as Chairman of </a:t>
            </a:r>
            <a:r>
              <a:rPr lang="en-US" sz="3200" b="1" dirty="0" err="1" smtClean="0"/>
              <a:t>Rhizomatiks</a:t>
            </a:r>
            <a:r>
              <a:rPr lang="en-US" sz="3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43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72" y="156816"/>
            <a:ext cx="8122216" cy="857400"/>
          </a:xfrm>
        </p:spPr>
        <p:txBody>
          <a:bodyPr/>
          <a:lstStyle/>
          <a:p>
            <a:r>
              <a:rPr lang="en-US" altLang="zh-CN" sz="3600" dirty="0" smtClean="0"/>
              <a:t>First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achievements</a:t>
            </a:r>
            <a:r>
              <a:rPr lang="zh-CN" altLang="en-US" sz="3600" dirty="0" smtClean="0"/>
              <a:t>：</a:t>
            </a:r>
            <a:r>
              <a:rPr lang="en-US" sz="3600" dirty="0"/>
              <a:t>Face Visualizer</a:t>
            </a:r>
            <a:r>
              <a:rPr lang="en-US" sz="4400" dirty="0"/>
              <a:t> </a:t>
            </a:r>
            <a:endParaRPr lang="en-US" sz="44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889522" y="1569530"/>
            <a:ext cx="3038167" cy="311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>
            <a:r>
              <a:rPr lang="en-US" sz="1400" dirty="0"/>
              <a:t>Face Visualizer 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is </a:t>
            </a:r>
            <a:r>
              <a:rPr lang="en-US" altLang="zh-CN" sz="1400" dirty="0"/>
              <a:t>f</a:t>
            </a:r>
            <a:r>
              <a:rPr lang="en-US" sz="1400" dirty="0" smtClean="0"/>
              <a:t>acial </a:t>
            </a:r>
            <a:r>
              <a:rPr lang="en-US" sz="1400" dirty="0"/>
              <a:t>muscles interact with the </a:t>
            </a:r>
            <a:r>
              <a:rPr lang="en-US" sz="1400" dirty="0" smtClean="0"/>
              <a:t>sound.</a:t>
            </a:r>
          </a:p>
          <a:p>
            <a:endParaRPr lang="en-US" sz="1400" dirty="0" smtClean="0"/>
          </a:p>
          <a:p>
            <a:r>
              <a:rPr lang="en-US" sz="1400" dirty="0"/>
              <a:t>This is through the facial muscles covered with </a:t>
            </a:r>
            <a:r>
              <a:rPr lang="en-US" sz="1400" dirty="0" err="1"/>
              <a:t>electromyographic</a:t>
            </a:r>
            <a:r>
              <a:rPr lang="en-US" sz="1400" dirty="0"/>
              <a:t> sensors, recording facial muscles when the current stimulation of the different reactions, and then record the reaction, the electronic music.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www.youtube.com/watch?v=pLAma-lrJRM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2" y="1569530"/>
            <a:ext cx="4286504" cy="27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11" y="217895"/>
            <a:ext cx="6838337" cy="883318"/>
          </a:xfrm>
        </p:spPr>
        <p:txBody>
          <a:bodyPr/>
          <a:lstStyle/>
          <a:p>
            <a:pPr algn="ctr"/>
            <a:r>
              <a:rPr lang="en-US" altLang="zh-CN" sz="2800" dirty="0" smtClean="0"/>
              <a:t>Second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achievements</a:t>
            </a:r>
            <a:r>
              <a:rPr lang="zh-CN" altLang="en-US" sz="2800" dirty="0" smtClean="0"/>
              <a:t>：</a:t>
            </a:r>
            <a:r>
              <a:rPr lang="en-US" sz="2800" dirty="0"/>
              <a:t> </a:t>
            </a:r>
            <a:r>
              <a:rPr lang="en-US" sz="2800" dirty="0" smtClean="0"/>
              <a:t>Audiovisual</a:t>
            </a:r>
            <a:endParaRPr lang="en-US" sz="28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7316" y="1278194"/>
            <a:ext cx="8790037" cy="648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>
            <a:pPr marL="285750" lvl="0" indent="-285750" algn="ctr">
              <a:buClrTx/>
              <a:buSzTx/>
              <a:defRPr/>
            </a:pPr>
            <a:r>
              <a:rPr lang="en-US" sz="2800" dirty="0">
                <a:hlinkClick r:id="rId2"/>
              </a:rPr>
              <a:t>https://www.youtube.com/watch?v=_</a:t>
            </a:r>
            <a:r>
              <a:rPr lang="en-US" sz="2800" dirty="0" smtClean="0">
                <a:hlinkClick r:id="rId2"/>
              </a:rPr>
              <a:t>woNBiIyOKI</a:t>
            </a:r>
            <a:endParaRPr lang="en-US" sz="2800" dirty="0" smtClean="0"/>
          </a:p>
          <a:p>
            <a:pPr marL="285750" lvl="0" indent="-285750" algn="ctr">
              <a:buClrTx/>
              <a:buSzTx/>
              <a:defRPr/>
            </a:pPr>
            <a:endParaRPr lang="en-US" sz="2800" dirty="0" smtClean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538451" y="1995731"/>
            <a:ext cx="2192593" cy="2772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>
            <a:r>
              <a:rPr lang="en-US" sz="1800" dirty="0"/>
              <a:t>He and his company use art to give audiences a great deal of audiovisual satisfaction, a feeling that is very different from that of traditional art.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1" y="1995732"/>
            <a:ext cx="5614219" cy="29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Daito </a:t>
            </a:r>
            <a:r>
              <a:rPr lang="en-US" sz="3600" dirty="0" err="1" smtClean="0"/>
              <a:t>Manabe</a:t>
            </a:r>
            <a:r>
              <a:rPr lang="zh-CN" altLang="en-US" sz="3600" dirty="0" smtClean="0"/>
              <a:t>‘</a:t>
            </a:r>
            <a:r>
              <a:rPr lang="en-US" altLang="zh-CN" sz="3600" dirty="0" smtClean="0"/>
              <a:t>s Website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2103" y="1338005"/>
            <a:ext cx="3720976" cy="3475294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He </a:t>
            </a:r>
            <a:r>
              <a:rPr lang="en-US" sz="2400" dirty="0"/>
              <a:t>is good at using the phenomenon of the surrounding and different angles to observe the </a:t>
            </a:r>
            <a:r>
              <a:rPr lang="en-US" sz="2400" dirty="0" smtClean="0"/>
              <a:t>world. Then </a:t>
            </a:r>
            <a:r>
              <a:rPr lang="en-US" sz="2400" dirty="0"/>
              <a:t>achieve </a:t>
            </a:r>
            <a:r>
              <a:rPr lang="en-US" sz="2400" dirty="0" smtClean="0"/>
              <a:t>his </a:t>
            </a:r>
            <a:r>
              <a:rPr lang="en-US" sz="2400" dirty="0"/>
              <a:t>own works.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680"/>
            <a:ext cx="5152103" cy="2361753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3735"/>
            <a:ext cx="4176252" cy="656099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http://www.daito.ws/en/work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064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981" y="217895"/>
            <a:ext cx="4468761" cy="857400"/>
          </a:xfrm>
        </p:spPr>
        <p:txBody>
          <a:bodyPr/>
          <a:lstStyle/>
          <a:p>
            <a:pPr algn="ctr"/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7316" y="1278194"/>
            <a:ext cx="8790037" cy="648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9pPr>
          </a:lstStyle>
          <a:p>
            <a:pPr marL="285750" indent="-285750" algn="ctr">
              <a:buClrTx/>
              <a:buSzTx/>
            </a:pP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85" y="2130023"/>
            <a:ext cx="2172297" cy="21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3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147</Words>
  <Application>Microsoft Macintosh PowerPoint</Application>
  <PresentationFormat>On-screen Show (16:9)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Georgia</vt:lpstr>
      <vt:lpstr>Arial</vt:lpstr>
      <vt:lpstr>paper-plane</vt:lpstr>
      <vt:lpstr>Daito Manabe Presentation</vt:lpstr>
      <vt:lpstr>Who is Daito Manabe?</vt:lpstr>
      <vt:lpstr>First achievements：Face Visualizer </vt:lpstr>
      <vt:lpstr>Second achievements： Audiovisual</vt:lpstr>
      <vt:lpstr>Daito Manabe‘s Website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雾霾</dc:title>
  <dc:creator>Wow9 ow</dc:creator>
  <cp:lastModifiedBy>Microsoft Office User</cp:lastModifiedBy>
  <cp:revision>155</cp:revision>
  <dcterms:modified xsi:type="dcterms:W3CDTF">2018-03-05T08:05:11Z</dcterms:modified>
</cp:coreProperties>
</file>