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92"/>
      </p:cViewPr>
      <p:guideLst>
        <p:guide/>
        <p:guide pos="7680"/>
        <p:guide orient="horz"/>
        <p:guide orient="horz"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B8DE-B7A4-42D8-9257-FDD538382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0B0D3-D2BB-40E3-99E0-C0277C45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7FB0-CEF4-4E12-A6E7-1DE5BD1F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FA6A1-7506-4F24-9DBF-1A54B47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6A33C-6B71-45D1-9DB4-543847A2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8E2C-FE3E-461D-B1AB-13F0D42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F246F9-110D-40B7-AE58-E36C7E01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2976-4115-4CEB-B698-8149F5FC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3C66F-59E1-45CA-A686-E16B9D2A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AC96D-E105-48E2-B6F8-FB4FCA6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CBBB0A-1FE8-468E-A8C1-827ABB40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2C270-3FC2-43CB-9353-EFE9073FB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FD9D2-1A3A-4CB9-8E0A-F7F61536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6B4E8-35EB-4974-A71D-DD1E7899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CB579-D235-4DA9-BE15-6E5A415D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58E2-8023-42AF-8594-1F351BC0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B4197-33B8-4431-A83B-E1B9E7D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B656B-B6B2-4E79-8DBD-F962A6F7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F1387-F926-4DB2-8B0F-66A1A90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9B25F-3203-4E05-9BD4-29DCBC90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166A-4DFF-4568-9F76-3ED330E0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2C1FB-B5DC-468D-9079-4ECD607F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3AD99-A89D-4628-AFA6-7A4856C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35AD8-3F29-4A37-B4CD-F3D22410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C735E-E610-49BF-BC2B-14FEE36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6961-B453-4549-B94E-EE0EC4B7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8201-F21A-46F5-A031-C7F630496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618B8-C778-447D-B0F0-95185F67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13D26-A06D-4306-8572-A2A275D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988C4-0ECA-434A-9F84-2A9DF0A6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5F93B-A942-4757-A3AC-00A395F5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FAD1A-EBBE-453A-867F-3241F83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62C77-6B0F-4DE8-BAC6-3FE383D3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64D8B-B4D6-4DF1-A4E1-8DFEE411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1BCFF-F50D-494E-BBDE-88EA8C770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A83B60-D62A-4CDA-AEDC-B849403F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73CAA-F377-4158-AD7D-49341813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D0C34-6ACF-47AB-AC28-69ACEDEE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21624-7372-4546-9709-18D09B52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AFB53-654D-4536-9569-FC530068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79E76-0596-4D4C-B672-168D663E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0F770-37AD-4ABE-BE4F-2181D30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09FBB-C27B-400A-8252-223FEEBF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707BDD-E84B-4B03-B020-0147DF36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F4684-DDC7-4B02-808C-648F954B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13D34B-2FAD-4B02-B2AD-2275990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7B8A-6A7C-4D91-9657-1FE0BF82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480C1-115B-417C-8189-D09864E3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A387D-19E7-4E1E-ABDE-3A45A9AE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E5087-0D72-4649-BAF9-4BF607DF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E16F1-7E0E-424F-A1AA-3CE8DC87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F5B6E-E7FD-48A0-9689-F38C19DC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D1B8-4557-428F-9EF1-EFA68F7A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00E70-FC1B-48E5-BB2F-31F7C3489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D6EC2-2908-470F-8E0A-A6D37E19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76609-D031-4370-8319-4E86F0F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2B698-4EB2-4EB8-B1D7-57DB228B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AA7BC-9B8A-40A5-B7E8-E6E83212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49B3A-9D02-4071-903B-E3CA8E4E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CC01C-24C1-41BF-9717-1BB517DC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22C47-F6AA-485A-9187-51D6024A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98C3-61C5-4A83-B208-D3E10CAA8F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B7F5A-6B90-47BE-8464-97524DE2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CA78B-8655-459C-9127-73183530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5233-44D4-4954-884E-BC635923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2400"/>
            <a:ext cx="116681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7637"/>
            <a:ext cx="116490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4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3350"/>
            <a:ext cx="116395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7637"/>
            <a:ext cx="117062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7637"/>
            <a:ext cx="11649075" cy="6562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5388" y="2941504"/>
            <a:ext cx="2633031" cy="48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 </a:t>
            </a:r>
            <a:r>
              <a:rPr lang="zh-CN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1446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47637"/>
            <a:ext cx="116776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52400"/>
            <a:ext cx="11658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7162"/>
            <a:ext cx="116776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8112"/>
            <a:ext cx="116967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4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52400"/>
            <a:ext cx="117252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2400"/>
            <a:ext cx="116967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2875"/>
            <a:ext cx="116490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郭 明</cp:lastModifiedBy>
  <cp:revision>2</cp:revision>
  <dcterms:created xsi:type="dcterms:W3CDTF">2021-02-22T15:52:24Z</dcterms:created>
  <dcterms:modified xsi:type="dcterms:W3CDTF">2021-03-27T07:24:40Z</dcterms:modified>
</cp:coreProperties>
</file>