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8" r:id="rId2"/>
    <p:sldId id="386" r:id="rId3"/>
    <p:sldId id="387" r:id="rId4"/>
    <p:sldId id="388" r:id="rId5"/>
    <p:sldId id="389" r:id="rId6"/>
    <p:sldId id="390" r:id="rId7"/>
    <p:sldId id="39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D7A8C-0EB3-4F22-96BD-A892279C5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D363D0-0DF5-47F5-AD3A-CAD81F0D6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DA588-12E3-4172-8CDE-27FA24FE4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EDC9-EEE1-43BA-A82F-D4685DCB740E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95BAE3-A870-447C-8943-1DF80494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DF215-9D88-4B50-8A20-62A36588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67D9-52FB-4EF7-B37E-E3E3B9E6E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2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213ED-EA3C-4E39-9867-F59BB298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161D76-703E-448B-B597-DD9C6C15F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FD72E-58B5-4E67-AD27-DEC056936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EDC9-EEE1-43BA-A82F-D4685DCB740E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D8611-751B-4CA2-AD19-D3DC6370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9DC5B-71DE-4C59-8B7D-E256B976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67D9-52FB-4EF7-B37E-E3E3B9E6E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14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3789AF-716B-4B6A-A21A-9ECAAF60A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B35738-8410-4365-809C-443B4C717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6DB5EC-9B87-416F-AAE0-CB40CBCA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EDC9-EEE1-43BA-A82F-D4685DCB740E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841E9-4320-456D-BD68-58360FE4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2F19FD-0F51-4389-AF53-6CB8F2FD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67D9-52FB-4EF7-B37E-E3E3B9E6E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87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87878-A9A8-4937-B745-E2447CEB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EEA38-DF44-4976-AADF-A7280DD08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86B1A-D8CD-463A-84F3-0879AF79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EDC9-EEE1-43BA-A82F-D4685DCB740E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D19B9C-F92E-4091-96F3-5473666C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2C846-8963-4BF7-9C82-68E05158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67D9-52FB-4EF7-B37E-E3E3B9E6E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13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A0D50-02CB-450D-AEC7-CD2EA7E5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F05EF9-789C-4AF1-ABC0-9B8122C1C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79268-2186-4E77-90B3-4C48F772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EDC9-EEE1-43BA-A82F-D4685DCB740E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8ED66E-700A-45FA-98C2-B53CD353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EDFF0-4F12-4323-9B64-2D532657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67D9-52FB-4EF7-B37E-E3E3B9E6E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91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8DA53-7F75-4F05-8B54-031186FE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5101A-7B09-4754-9099-F5D65A0ED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F154D3-32EE-4208-9419-B30E0D799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226896-0BEF-4B64-A8CE-1F4FA548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EDC9-EEE1-43BA-A82F-D4685DCB740E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898662-9F18-4274-831A-452EB480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88A42A-F029-4C6B-8418-E0C34406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67D9-52FB-4EF7-B37E-E3E3B9E6E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92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D57DD-EC84-4FCF-A7E8-C83665DEB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4E9CC1-C737-4D53-B66E-AD314730F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3AF8C5-2896-42C4-9B65-48BE4E188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FE3C92-585E-4228-B935-C5AF23F08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F097FC-49A5-43C2-B5B4-BE6E85810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12ACED-19BA-4447-A151-AA56430C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EDC9-EEE1-43BA-A82F-D4685DCB740E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69DF07-5C0D-4E0D-97BA-03305192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DD38BC-6028-44E1-869A-74E4041F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67D9-52FB-4EF7-B37E-E3E3B9E6E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55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67AA1-74E1-4144-9F5E-11E6C272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FBF821-790F-4152-97F6-BF9D2208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EDC9-EEE1-43BA-A82F-D4685DCB740E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797465-1A48-40BE-A5F6-CC264DC8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49E40F-ACB6-41E4-98CC-A13ABEBC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67D9-52FB-4EF7-B37E-E3E3B9E6E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2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CDB971-D57A-4550-BCBD-ADA4D17B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EDC9-EEE1-43BA-A82F-D4685DCB740E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A80E9C-63F9-4BE4-94A6-E0F2D68E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EEA0C5-27A0-4E76-B20B-7BEF8666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67D9-52FB-4EF7-B37E-E3E3B9E6E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25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933E5-C97E-4A5C-8064-C0DC5151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3B39F-24E1-440D-85B2-4F1862753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8BA4FD-3CFE-4EE8-AA3E-18D14601C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5C080B-43F2-4FC0-A143-F3406293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EDC9-EEE1-43BA-A82F-D4685DCB740E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2BBC35-2191-405F-B8D4-68EECF25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404508-4E6D-45FF-BDFA-F1514B39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67D9-52FB-4EF7-B37E-E3E3B9E6E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82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8EEF6-4C94-4584-95C9-3E5B1EB1E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191DA9-295C-4AF7-94E6-E95F448F7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0E9BA0-B95A-4635-B246-11BF8D89D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080ED3-62FB-4D19-AB3B-A74A2AE2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EDC9-EEE1-43BA-A82F-D4685DCB740E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F37C46-CCCD-4A7E-80F0-0D1EF45E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3065A6-7B2F-47D2-966C-EAB5413D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67D9-52FB-4EF7-B37E-E3E3B9E6E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45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DB8547-9F2E-4565-9B88-8881977A5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3F19CD-CC89-457B-860A-999FBEF09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B1933-A223-475A-AF1C-36BC48019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AEDC9-EEE1-43BA-A82F-D4685DCB740E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77D41-8094-452E-B22A-CE8A62BA0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2F6CE-ABF7-4AEE-8993-B983E109B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167D9-52FB-4EF7-B37E-E3E3B9E6E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55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142875"/>
            <a:ext cx="1164907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4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47637"/>
            <a:ext cx="1170622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2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47637"/>
            <a:ext cx="1163955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128587"/>
            <a:ext cx="1168717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6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123825"/>
            <a:ext cx="11668125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7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52400"/>
            <a:ext cx="1167765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8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133350"/>
            <a:ext cx="1168717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5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明</dc:creator>
  <cp:lastModifiedBy>郭 明</cp:lastModifiedBy>
  <cp:revision>1</cp:revision>
  <dcterms:created xsi:type="dcterms:W3CDTF">2021-02-22T15:53:32Z</dcterms:created>
  <dcterms:modified xsi:type="dcterms:W3CDTF">2021-03-27T07:27:05Z</dcterms:modified>
</cp:coreProperties>
</file>