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2" r:id="rId2"/>
    <p:sldId id="393" r:id="rId3"/>
    <p:sldId id="394" r:id="rId4"/>
    <p:sldId id="396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F2E6B8-B992-4BA1-AA70-EE7E79770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AEEC32-96FE-4594-B0F4-5472540246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956014-36E9-47FF-B3BB-CFAB4A4C9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9410E-6126-45A1-B27F-BCBF5E7CD1ED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565A08-EA00-4226-9D86-86B404240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907902-7163-40D0-9105-91FB3B08C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8FE1-1053-44E6-B8AB-7BDA875B7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50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68C738-14B4-425D-8AEE-3737D772B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3C03B7-05CD-44E4-BFF7-3A9778145E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1FBF14-6720-44E4-B9EB-783095AAE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9410E-6126-45A1-B27F-BCBF5E7CD1ED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A51596-95F8-450A-B7E4-064B67540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34C2C0-2A69-41F5-B2AE-B3B071032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8FE1-1053-44E6-B8AB-7BDA875B7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830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A274D35-64EF-47BF-B83F-B5952D6C34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E31259-BF28-4AF0-979A-3342568B20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7DC839-0990-4D7F-B571-1B42DCE15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9410E-6126-45A1-B27F-BCBF5E7CD1ED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C1F9BB-98B1-4E8D-899D-CFFB5D829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53E025-6038-4ADB-9A86-BD087AD88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8FE1-1053-44E6-B8AB-7BDA875B7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664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02DC8-1C92-40D5-996D-634F282DE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62E0FE-C6D1-42DA-BD19-4918F6861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BBAFC6-F215-454A-BE9B-46E87E3B9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9410E-6126-45A1-B27F-BCBF5E7CD1ED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76BDF2-E1BB-476B-9690-3483DA166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110043-8099-4120-AD89-59E107601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8FE1-1053-44E6-B8AB-7BDA875B7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600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1F131A-2967-49E8-AD1A-7A5745892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F41F93-A33F-4515-B4BA-9D401F30C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46F920-7C45-4B2C-85B1-6466CCACB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9410E-6126-45A1-B27F-BCBF5E7CD1ED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EB212B-5A7E-4578-BDB3-8A823B1CE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65298C-B71C-452C-AF63-06A9C33D3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8FE1-1053-44E6-B8AB-7BDA875B7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076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147CA-8DC5-45D7-8D7F-4D27B612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99AC99-B5B1-48E4-B1A8-D4B43B680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23DBAD-16D0-4710-BE37-26632BD99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04BD8E-01C9-4B29-BE3A-367376672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9410E-6126-45A1-B27F-BCBF5E7CD1ED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3046C6-F414-40A6-8F73-9DA70AC23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9EF3AF-43CF-46FA-96FC-A9EABBBCD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8FE1-1053-44E6-B8AB-7BDA875B7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201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2888E0-C5F4-47A0-82BC-BDE15B180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31605C-7206-472B-BDF8-BCE43F095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E71A31-A166-42FA-89F5-05181B3FF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07FE9B2-69DA-4292-A28D-B501C2FCA2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BE06DD5-731D-4FE1-B73E-CC62684D4A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6084B6-DB34-450E-A402-36E141A69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9410E-6126-45A1-B27F-BCBF5E7CD1ED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BB0D73-4B77-4D54-BC76-4B9A13818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11F57DB-03F6-447C-B70D-6F2C02D95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8FE1-1053-44E6-B8AB-7BDA875B7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929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E39307-E168-40B1-84A6-76670DED0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CA84217-AEC1-4A41-869A-F4A60E6C7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9410E-6126-45A1-B27F-BCBF5E7CD1ED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942D659-8778-4F66-9B8A-F7902201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42063F-400F-4EA1-BDFE-6259292B5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8FE1-1053-44E6-B8AB-7BDA875B7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262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039546B-6A2C-4B3C-AB0A-9220E890A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9410E-6126-45A1-B27F-BCBF5E7CD1ED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80EC7DC-BC51-43DF-B750-F663AAC27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679587-A2C1-45D5-ADC1-E821254C6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8FE1-1053-44E6-B8AB-7BDA875B7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956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35A1A3-3C93-4F62-AE43-ECB39104A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9DAB73-143D-4713-9E82-0568EBD83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E58D23-B66F-4011-B7C7-5E343ADF7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3201E2-31F5-4BC1-BA95-9E17046E3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9410E-6126-45A1-B27F-BCBF5E7CD1ED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9791D3-B7BF-47B9-8CDA-D8B31F2A3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33E93F-5CCD-4F50-A4D8-4275BC691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8FE1-1053-44E6-B8AB-7BDA875B7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401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C7BC28-09E1-4721-9A55-08E3718AC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241CDC4-4693-4A98-A33D-1403B8AA93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8167AB-DC8D-4213-B132-39D701C7F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129363-1113-4B05-B34A-93BF16BBC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9410E-6126-45A1-B27F-BCBF5E7CD1ED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0BCEC0-2CAD-41E8-9B52-D8CAA5D0C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F68B39-54D5-44F4-AA0B-FFF9B71BD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8FE1-1053-44E6-B8AB-7BDA875B7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812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4BE8581-1DD4-4EBA-86B3-E9C6A776B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302207-C818-4DC5-8134-90AC10424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0B1F57-8290-44D2-891D-663C45ADF3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9410E-6126-45A1-B27F-BCBF5E7CD1ED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D43619-CE64-4B70-91C2-D3F973F1AC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4EA0E0-1258-4784-AED2-B8B7C93D7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28FE1-1053-44E6-B8AB-7BDA875B7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278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" y="152400"/>
            <a:ext cx="11668125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249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152400"/>
            <a:ext cx="116967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534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138112"/>
            <a:ext cx="11639550" cy="658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368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142875"/>
            <a:ext cx="11715750" cy="657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484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 明</dc:creator>
  <cp:lastModifiedBy>郭 明</cp:lastModifiedBy>
  <cp:revision>1</cp:revision>
  <dcterms:created xsi:type="dcterms:W3CDTF">2021-02-22T15:53:58Z</dcterms:created>
  <dcterms:modified xsi:type="dcterms:W3CDTF">2021-02-22T15:54:00Z</dcterms:modified>
</cp:coreProperties>
</file>