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7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70" r:id="rId13"/>
    <p:sldId id="608" r:id="rId14"/>
    <p:sldId id="6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26" autoAdjust="0"/>
  </p:normalViewPr>
  <p:slideViewPr>
    <p:cSldViewPr snapToGrid="0">
      <p:cViewPr>
        <p:scale>
          <a:sx n="33" d="100"/>
          <a:sy n="33" d="100"/>
        </p:scale>
        <p:origin x="1924" y="784"/>
      </p:cViewPr>
      <p:guideLst>
        <p:guide/>
        <p:guide orient="horz"/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616A-82B1-4996-A326-A9CC2A66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5DA88-5898-41AC-B9A8-1D44CED8A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78370-BA1B-44F5-9A8C-11850B0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F2C4B-B988-4848-8CE4-C8484882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4445A-9C8E-4CA6-AD90-EF57BCE1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17B69-0EA5-451C-9F14-BA85E5E3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AEC58-D57C-4F67-9F94-AF8FA7718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A5FBB-A8AB-45E9-8A87-077FB87E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3945A-73B4-4353-947E-DCF93D1A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6C1D0-D48E-41B6-BE25-1DAC4B1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643E3A-657D-4E52-B975-413E592B9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C1135-B91E-4CD5-A890-B982570F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F26-3498-4E87-8B8C-40EE8DB9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DA3B-8B4F-460B-8874-945DE7A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AB537-8269-4BAB-B7BB-ADD5245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7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06FAA-ED8A-4D46-A15E-9B0CFA67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820A6-790A-4E17-BA3B-613081E2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70EDC-A134-447B-B274-809F7696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25C04-67D2-47DA-9F30-2ED70E3A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3720-9FD3-4207-B325-D60D2F6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344D8-29EA-4552-BA0F-08E73AA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48DFF-5F0C-4B44-89AC-D32ED694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6CE0-D22E-4C35-9F86-33C207F0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39A9D-0519-4D5F-903D-A3383D01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FC23-F1BA-474A-9F1A-9DC13358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1282-85A7-4703-93CA-9841EC6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DB1DC-8EC4-46C8-9273-496399CC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71D01-7FB4-4290-94EC-F124E4DA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C7583-18FC-4C98-BEEA-A96FFD2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AD2EA-3724-4903-AC41-470CF788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D7B49-EC56-4C5B-A4DA-A14DF851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9017-0612-4C57-8755-728F2EAA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0C6A3-3D0D-4DC0-8E57-E61261BB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476F6-2DCD-4E9C-910C-D22BD5582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0DE91-8160-4691-A5A2-91C8CE6F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293E1-8DE8-457D-8930-3EA08A10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0C4054-E62F-422D-B1FC-EAF48EB1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2B498-CC9D-453C-9391-8BC9A48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07E4F5-428C-44D5-8077-15815914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1A53-653B-47B8-AF83-F6DECAB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542B5-EA5F-4405-B4C0-F36D384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41E487-F659-4EAA-B2B5-045ECF64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CE61D-1CA4-42F1-B238-47A94A1C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30959-41F5-49BB-B3FF-E7164180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71753-12DB-46F1-A4BB-A61BC7A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2AECD-8903-4777-B2A1-73C282CB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8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B38AB-46EF-49EB-BF97-9E80592B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779B0-2D39-4598-8C7C-2BF53C14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F42F7-01F4-45DB-8280-7A83AF84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5750E-2F09-4AE8-B740-068FF1B9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C82C6-F4A7-4D1D-873A-E164FBC6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23201-F5B8-4DB3-9BD8-D1891A2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EED1-C7C0-4872-861B-E818F382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CA4AB9-D32A-430D-A156-FFE96464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0A08E-72FA-4362-A1FD-D64DB7404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FD8E8-2C04-4AED-99EF-6B31265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B0AF-48CA-4303-AD65-A7AA341A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FE4EE-1A59-46F4-9329-3E61689A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B94184-D519-4C45-92ED-4F49567D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5B35C-8C65-4359-BB48-1AF5868F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41539-A343-4CB8-9D3B-89AD909E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5BAD-DA9F-4201-B4E4-80CACB0BFA8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546E9-475B-48C6-B82C-76C0BE20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5B43A-0DB8-4EC3-B27F-37C8893C2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8A8-3202-45DA-B44C-F398103B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3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" y="456523"/>
            <a:ext cx="10514286" cy="63142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857" y="271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句柄访问</a:t>
            </a:r>
          </a:p>
        </p:txBody>
      </p:sp>
    </p:spTree>
    <p:extLst>
      <p:ext uri="{BB962C8B-B14F-4D97-AF65-F5344CB8AC3E}">
        <p14:creationId xmlns:p14="http://schemas.microsoft.com/office/powerpoint/2010/main" val="87449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6" y="409952"/>
            <a:ext cx="10466667" cy="6038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666" y="409952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直接指针</a:t>
            </a:r>
            <a:r>
              <a:rPr lang="en-US" altLang="zh-CN" b="1">
                <a:solidFill>
                  <a:srgbClr val="FF0000"/>
                </a:solidFill>
              </a:rPr>
              <a:t>(HotSpot</a:t>
            </a:r>
            <a:r>
              <a:rPr lang="zh-CN" altLang="en-US" b="1">
                <a:solidFill>
                  <a:srgbClr val="FF0000"/>
                </a:solidFill>
              </a:rPr>
              <a:t>默认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5949"/>
            <a:ext cx="12192001" cy="69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21920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0" y="0"/>
            <a:ext cx="1221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76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2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</Words>
  <Application>Microsoft Office PowerPoint</Application>
  <PresentationFormat>宽屏</PresentationFormat>
  <Paragraphs>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郭 明</cp:lastModifiedBy>
  <cp:revision>7</cp:revision>
  <dcterms:created xsi:type="dcterms:W3CDTF">2021-02-22T15:54:50Z</dcterms:created>
  <dcterms:modified xsi:type="dcterms:W3CDTF">2021-03-27T07:39:41Z</dcterms:modified>
</cp:coreProperties>
</file>