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10" r:id="rId2"/>
    <p:sldId id="611" r:id="rId3"/>
    <p:sldId id="612" r:id="rId4"/>
    <p:sldId id="613" r:id="rId5"/>
    <p:sldId id="614" r:id="rId6"/>
    <p:sldId id="615" r:id="rId7"/>
    <p:sldId id="61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userDrawn="1">
          <p15:clr>
            <a:srgbClr val="A4A3A4"/>
          </p15:clr>
        </p15:guide>
        <p15:guide id="4" orient="horz" userDrawn="1">
          <p15:clr>
            <a:srgbClr val="A4A3A4"/>
          </p15:clr>
        </p15:guide>
        <p15:guide id="5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F00"/>
    <a:srgbClr val="F29600"/>
    <a:srgbClr val="FF9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924" y="692"/>
      </p:cViewPr>
      <p:guideLst>
        <p:guide orient="horz" pos="4320"/>
        <p:guide/>
        <p:guide orient="horz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07E0C-83C1-47F0-B999-EA432B07C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FAC702-44BC-4E6F-B4D2-018E027D6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FADE9-4D27-4722-BCFA-2980D7BFC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326A-4E59-43A5-A7D4-9834EE4462FD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016871-7E3B-4B09-BDCD-E198637A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4FE490-FB87-466E-A4D2-7FA84FD12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6DB5-2D46-47CE-9A60-407087DF3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213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720E6-B218-4D6E-94DC-704CEEA42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3EDE42-CCFF-4092-840D-839ED0599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382613-7419-43BF-9CB3-726EE6D5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326A-4E59-43A5-A7D4-9834EE4462FD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565FBD-4A06-419C-811C-1E9565AF4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926DBC-8491-4767-B36F-361F1A7DF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6DB5-2D46-47CE-9A60-407087DF3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38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446C9C-47B9-4D60-B190-EE20A59EC3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5E02E3-E19D-4790-9B6B-F53743631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B45CF6-AB9A-4B50-B7F6-79161B70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326A-4E59-43A5-A7D4-9834EE4462FD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18E2EB-A019-4DE8-B4C1-D2A3EA10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03899E-D39D-4F0C-8DFB-3EC88B11A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6DB5-2D46-47CE-9A60-407087DF3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50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47A6F-1781-4452-9F5C-31E2512A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29A542-6D9C-49AD-B7E4-BD277171B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F35B48-B9D1-4F78-BB09-5783BA844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326A-4E59-43A5-A7D4-9834EE4462FD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BBF5E3-654F-4810-B74F-F278CE50B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C0AE6B-972C-42A7-AFE5-2B4D31F07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6DB5-2D46-47CE-9A60-407087DF3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794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865B1-6095-440C-835D-F57B9C8A8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BABA1F-C7C0-4773-9884-C2EEDD7EB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66C7CC-3A68-4596-B56D-032AD799A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326A-4E59-43A5-A7D4-9834EE4462FD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2AF571-696E-43CC-A6F1-E63D80C6A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26BC03-17CD-4221-B213-FBD650F98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6DB5-2D46-47CE-9A60-407087DF3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227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8626F-CF46-4CBC-81AB-58415D8BA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BE111C-2AA7-4F27-84F0-19C5D5876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9BA2AD-B1C5-4557-873A-F529B95AC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CDA867-2A57-4755-AD44-611B4C53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326A-4E59-43A5-A7D4-9834EE4462FD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9303F8-85D5-42AC-BD4E-B10D794EF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09EE46-DED1-4572-9B9C-13A7BB25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6DB5-2D46-47CE-9A60-407087DF3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514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C4C1E-B56F-43FE-AF99-A96DF2DC9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D8AF0C-D433-45B4-B3AB-AE025E792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4BD93C-521D-4ADB-83B4-9B151367F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50B832-5986-4116-B17E-B764682C7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BC3590-F42E-4C4D-AC29-67A56AC5F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49FEE3-356D-425C-BA27-F95A49942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326A-4E59-43A5-A7D4-9834EE4462FD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9A26BF-FB2E-48B3-AA3F-B21BED925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24BA65-F8AA-4DCB-A54E-066946095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6DB5-2D46-47CE-9A60-407087DF3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4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B5BD6-E940-4B2C-B114-4D652228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3F64B9-D02C-4492-8D01-CEDD3A243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326A-4E59-43A5-A7D4-9834EE4462FD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3BBF4A-10DC-4A6D-96E3-65628E289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DCEFB0-FA18-4060-A55B-1D3FF555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6DB5-2D46-47CE-9A60-407087DF3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324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0E585E-103D-4EB5-8488-4BEB1B8D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326A-4E59-43A5-A7D4-9834EE4462FD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475200-42BD-4392-A429-3D1955786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6EE52D-6F4E-4570-8A0E-BCD2C1860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6DB5-2D46-47CE-9A60-407087DF3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533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C9CAE-15E8-4D18-9956-6ACA89A39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777B43-19EE-4CD8-8408-5740CA305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1AD004-7E91-4CC9-A360-EF994C5D0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FA8F4E-C27C-48E4-A08A-913AF3550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326A-4E59-43A5-A7D4-9834EE4462FD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EE0EE1-EE1C-4084-A6AF-875659BBF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8629BA-DFE8-48CE-BEC4-71488C320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6DB5-2D46-47CE-9A60-407087DF3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05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6D4A2-4244-4A15-9B8F-BB4FA84E2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509A13-8CBD-4B92-B616-20F924530A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4E63DE-0572-4C7B-89B7-8C117F068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ECC6E7-7368-45BF-99CB-367C7A729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326A-4E59-43A5-A7D4-9834EE4462FD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295747-CCA1-411B-8810-EE8E41821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D9914B-F127-4365-BE67-85B66F3E5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6DB5-2D46-47CE-9A60-407087DF3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23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FA2D28-6E0A-4F99-A311-AAB0BF23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C06979-3873-4545-B92F-B759706E7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ED7BA3-2AAE-40D4-913B-235047225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A326A-4E59-43A5-A7D4-9834EE4462FD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B03BDB-C61D-4B5C-ADBB-8A3E67291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9DE91D-9E27-4B4A-B0F3-DBE2F0FC5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D6DB5-2D46-47CE-9A60-407087DF3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96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928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99D9CDB-CCD5-41CC-9C0E-D18FF8C21E67}"/>
              </a:ext>
            </a:extLst>
          </p:cNvPr>
          <p:cNvSpPr txBox="1"/>
          <p:nvPr/>
        </p:nvSpPr>
        <p:spPr>
          <a:xfrm>
            <a:off x="4260003" y="1877060"/>
            <a:ext cx="23936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rgbClr val="FF9F00"/>
                </a:solidFill>
              </a:rPr>
              <a:t>11---</a:t>
            </a:r>
            <a:endParaRPr lang="zh-CN" altLang="en-US" sz="6600" b="1" dirty="0">
              <a:solidFill>
                <a:srgbClr val="FF9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341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47" y="109952"/>
            <a:ext cx="11761905" cy="6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96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62" y="138524"/>
            <a:ext cx="11790476" cy="6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14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47" y="109952"/>
            <a:ext cx="11761905" cy="6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09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66" y="114714"/>
            <a:ext cx="11866667" cy="6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85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24" y="1629000"/>
            <a:ext cx="11180952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19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19" y="124238"/>
            <a:ext cx="11704762" cy="6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23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宽屏</PresentationFormat>
  <Paragraphs>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明</dc:creator>
  <cp:lastModifiedBy>郭 明</cp:lastModifiedBy>
  <cp:revision>4</cp:revision>
  <dcterms:created xsi:type="dcterms:W3CDTF">2021-02-22T15:55:07Z</dcterms:created>
  <dcterms:modified xsi:type="dcterms:W3CDTF">2021-03-27T07:40:30Z</dcterms:modified>
</cp:coreProperties>
</file>