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4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Palaemon</a:t>
            </a:r>
            <a:r>
              <a:rPr lang="zh-CN" altLang="zh-CN"/>
              <a:t>焦点框架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以往焦点框处理方式及其弊端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>
                <a:sym typeface="+mn-ea"/>
              </a:rPr>
              <a:t>通过</a:t>
            </a:r>
            <a:r>
              <a:rPr lang="en-US" altLang="zh-CN" sz="1800">
                <a:sym typeface="+mn-ea"/>
              </a:rPr>
              <a:t>setBackground</a:t>
            </a:r>
            <a:r>
              <a:rPr lang="zh-CN" altLang="en-US" sz="1800">
                <a:sym typeface="+mn-ea"/>
              </a:rPr>
              <a:t>设置背景，实现焦点框的跳动。这种方式的焦点框适配性比较差，需要给不同大小的焦点设置不同的图片背景，同时给用户带来的体验也不够绚丽。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确定视图中每个</a:t>
            </a:r>
            <a:r>
              <a:rPr lang="en-US" altLang="zh-CN" sz="1800">
                <a:sym typeface="+mn-ea"/>
              </a:rPr>
              <a:t>view</a:t>
            </a:r>
            <a:r>
              <a:rPr lang="zh-CN" altLang="en-US" sz="1800">
                <a:sym typeface="+mn-ea"/>
              </a:rPr>
              <a:t>的位置，当该</a:t>
            </a:r>
            <a:r>
              <a:rPr lang="en-US" altLang="zh-CN" sz="1800">
                <a:sym typeface="+mn-ea"/>
              </a:rPr>
              <a:t>view</a:t>
            </a:r>
            <a:r>
              <a:rPr lang="zh-CN" altLang="en-US" sz="1800">
                <a:sym typeface="+mn-ea"/>
              </a:rPr>
              <a:t>获取到焦点时，将焦点框通过间断性的绘制移动到目标最终位置区域。这种方式有个必要条件：需要知道目标</a:t>
            </a:r>
            <a:r>
              <a:rPr lang="en-US" altLang="zh-CN" sz="1800">
                <a:sym typeface="+mn-ea"/>
              </a:rPr>
              <a:t>view</a:t>
            </a:r>
            <a:r>
              <a:rPr lang="zh-CN" altLang="en-US" sz="1800">
                <a:sym typeface="+mn-ea"/>
              </a:rPr>
              <a:t>的最终位置（视图停止滚动后的位置）。只有满足了上述的条件，焦点的移动看起来才能平稳自然。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此后焦点</a:t>
            </a:r>
            <a:r>
              <a:rPr lang="en-US" altLang="zh-CN" sz="1800">
                <a:sym typeface="+mn-ea"/>
              </a:rPr>
              <a:t>view</a:t>
            </a:r>
            <a:r>
              <a:rPr lang="zh-CN" altLang="en-US" sz="1800">
                <a:sym typeface="+mn-ea"/>
              </a:rPr>
              <a:t>的最终位置成为了焦点框移动技术的核心研究区域，在以往的处理方式中，该位置是通过人工的测量写死在程序中的。由此浪费了大量的宝贵时间，同时也复杂了程序的维护性，扩展性。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所以</a:t>
            </a:r>
            <a:r>
              <a:rPr lang="en-US" altLang="zh-CN" sz="1800">
                <a:sym typeface="+mn-ea"/>
              </a:rPr>
              <a:t>Palaemon</a:t>
            </a:r>
            <a:r>
              <a:rPr lang="zh-CN" altLang="en-US" sz="1800">
                <a:sym typeface="+mn-ea"/>
              </a:rPr>
              <a:t>自动计算焦点</a:t>
            </a:r>
            <a:r>
              <a:rPr lang="en-US" altLang="zh-CN" sz="1800">
                <a:sym typeface="+mn-ea"/>
              </a:rPr>
              <a:t>view</a:t>
            </a:r>
            <a:r>
              <a:rPr lang="zh-CN" altLang="en-US" sz="1800">
                <a:sym typeface="+mn-ea"/>
              </a:rPr>
              <a:t>最终位置的方案应运而生。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Palaemon</a:t>
            </a:r>
            <a:r>
              <a:rPr lang="zh-CN" altLang="en-US"/>
              <a:t>自动计算焦点位置方案的形成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对于在视图中位置不发生变化的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，可直接获取其在屏幕中的位置，交给DangbeiPalaemonFocusPaintView进行绘制。然而很多时候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的位置会随着视图的滚动发生变化。对于这种情况，</a:t>
            </a:r>
            <a:r>
              <a:rPr lang="en-US" altLang="zh-CN">
                <a:sym typeface="+mn-ea"/>
              </a:rPr>
              <a:t>Palaemon</a:t>
            </a:r>
            <a:r>
              <a:rPr lang="zh-CN" altLang="en-US">
                <a:sym typeface="+mn-ea"/>
              </a:rPr>
              <a:t>统一采用</a:t>
            </a:r>
            <a:r>
              <a:rPr lang="en-US" altLang="zh-CN">
                <a:sym typeface="+mn-ea"/>
              </a:rPr>
              <a:t>leanback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recyclerview</a:t>
            </a:r>
            <a:r>
              <a:rPr lang="zh-CN" altLang="en-US">
                <a:sym typeface="+mn-ea"/>
              </a:rPr>
              <a:t>进行处理。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leanback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recyclerview</a:t>
            </a:r>
            <a:r>
              <a:rPr lang="zh-CN" altLang="en-US">
                <a:sym typeface="+mn-ea"/>
              </a:rPr>
              <a:t>有个显著的特性，即获取焦点的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所在</a:t>
            </a:r>
            <a:r>
              <a:rPr lang="en-US" altLang="zh-CN">
                <a:sym typeface="+mn-ea"/>
              </a:rPr>
              <a:t>adapter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item</a:t>
            </a:r>
            <a:r>
              <a:rPr lang="zh-CN" altLang="en-US">
                <a:sym typeface="+mn-ea"/>
              </a:rPr>
              <a:t>会尽可能的在</a:t>
            </a:r>
            <a:r>
              <a:rPr lang="en-US" altLang="zh-CN">
                <a:sym typeface="+mn-ea"/>
              </a:rPr>
              <a:t>recyclerview</a:t>
            </a:r>
            <a:r>
              <a:rPr lang="zh-CN" altLang="en-US">
                <a:sym typeface="+mn-ea"/>
              </a:rPr>
              <a:t>中间显示，由此可见当</a:t>
            </a:r>
            <a:r>
              <a:rPr lang="en-US" altLang="zh-CN">
                <a:sym typeface="+mn-ea"/>
              </a:rPr>
              <a:t>recyclerview</a:t>
            </a:r>
            <a:r>
              <a:rPr lang="zh-CN" altLang="en-US">
                <a:sym typeface="+mn-ea"/>
              </a:rPr>
              <a:t>可以在</a:t>
            </a:r>
            <a:r>
              <a:rPr lang="en-US" altLang="zh-CN">
                <a:sym typeface="+mn-ea"/>
              </a:rPr>
              <a:t>keyEvent</a:t>
            </a:r>
            <a:r>
              <a:rPr lang="zh-CN" altLang="en-US">
                <a:sym typeface="+mn-ea"/>
              </a:rPr>
              <a:t>的某个方向滚动时，计算出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recyclerview</a:t>
            </a:r>
            <a:r>
              <a:rPr lang="zh-CN" altLang="en-US">
                <a:sym typeface="+mn-ea"/>
              </a:rPr>
              <a:t>中间的位置似乎就算出了大部分情况，之后再汇总一些特殊情况，就形成了</a:t>
            </a:r>
            <a:r>
              <a:rPr lang="en-US" altLang="zh-CN">
                <a:sym typeface="+mn-ea"/>
              </a:rPr>
              <a:t>Palaemon</a:t>
            </a:r>
            <a:r>
              <a:rPr lang="zh-CN" altLang="en-US">
                <a:sym typeface="+mn-ea"/>
              </a:rPr>
              <a:t>现在自动计算位置的方案。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焦点框移动原理分析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Palaemon</a:t>
            </a:r>
            <a:r>
              <a:rPr lang="zh-CN" altLang="en-US"/>
              <a:t>通过指定的坐标点，采用分段法将焦点图绘制在指定区域，在焦点从一个</a:t>
            </a:r>
            <a:r>
              <a:rPr lang="en-US" altLang="zh-CN"/>
              <a:t>view</a:t>
            </a:r>
            <a:r>
              <a:rPr lang="zh-CN" altLang="en-US"/>
              <a:t>移动到另一个</a:t>
            </a:r>
            <a:r>
              <a:rPr lang="en-US" altLang="zh-CN"/>
              <a:t>view</a:t>
            </a:r>
            <a:r>
              <a:rPr lang="zh-CN" altLang="en-US"/>
              <a:t>的过程中，可以看做一个</a:t>
            </a:r>
            <a:r>
              <a:rPr lang="en-US" altLang="zh-CN"/>
              <a:t>rect</a:t>
            </a:r>
            <a:r>
              <a:rPr lang="zh-CN" altLang="en-US"/>
              <a:t>移动到另一个</a:t>
            </a:r>
            <a:r>
              <a:rPr lang="en-US" altLang="zh-CN"/>
              <a:t>rect</a:t>
            </a:r>
            <a:r>
              <a:rPr lang="zh-CN" altLang="en-US"/>
              <a:t>，当原始</a:t>
            </a:r>
            <a:r>
              <a:rPr lang="en-US" altLang="zh-CN"/>
              <a:t>rect</a:t>
            </a:r>
            <a:r>
              <a:rPr lang="zh-CN" altLang="en-US"/>
              <a:t>接近目标</a:t>
            </a:r>
            <a:r>
              <a:rPr lang="en-US" altLang="zh-CN"/>
              <a:t>rect</a:t>
            </a:r>
            <a:r>
              <a:rPr lang="zh-CN" altLang="en-US"/>
              <a:t>时，间断性的刷新坐标点来绘制焦点图即可实现视觉上的移动效果。</a:t>
            </a:r>
            <a:endParaRPr lang="zh-CN" altLang="en-US"/>
          </a:p>
          <a:p>
            <a:r>
              <a:rPr lang="en-US" altLang="zh-CN">
                <a:sym typeface="+mn-ea"/>
              </a:rPr>
              <a:t>Palaemon</a:t>
            </a:r>
            <a:r>
              <a:rPr lang="zh-CN" altLang="en-US">
                <a:sym typeface="+mn-ea"/>
              </a:rPr>
              <a:t>焦点框是绘制在该库中中介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（DangbeiPalaemonFocusPaintView或DangbeiPalaemonFocusPaintViewChild）上的。将焦点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在屏幕中的坐标映射到中介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上的</a:t>
            </a:r>
            <a:r>
              <a:rPr lang="en-US" altLang="zh-CN">
                <a:sym typeface="+mn-ea"/>
              </a:rPr>
              <a:t>rect</a:t>
            </a:r>
            <a:r>
              <a:rPr lang="zh-CN" altLang="en-US">
                <a:sym typeface="+mn-ea"/>
              </a:rPr>
              <a:t>坐标实现绘制。所以需要将该中介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添加到使用者的视图中，才能看出效果。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9080"/>
            <a:ext cx="10515600" cy="5918200"/>
          </a:xfrm>
        </p:spPr>
        <p:txBody>
          <a:bodyPr/>
          <a:p>
            <a:r>
              <a:rPr lang="zh-CN" altLang="en-US"/>
              <a:t>焦点框的移动示意图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1271905"/>
            <a:ext cx="8933180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4805"/>
            <a:ext cx="10515600" cy="5832475"/>
          </a:xfrm>
        </p:spPr>
        <p:txBody>
          <a:bodyPr/>
          <a:p>
            <a:r>
              <a:rPr lang="zh-CN" altLang="en-US"/>
              <a:t>分段法绘制示意图，下图中，将需要显示的焦点图拆分成九段，分别绘制到右图（获取焦点</a:t>
            </a:r>
            <a:r>
              <a:rPr lang="en-US" altLang="zh-CN"/>
              <a:t>view</a:t>
            </a:r>
            <a:r>
              <a:rPr lang="zh-CN" altLang="en-US"/>
              <a:t>的区域）的对应数字区域内。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962150"/>
            <a:ext cx="10323830" cy="29330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Palaemon</a:t>
            </a:r>
            <a:r>
              <a:rPr lang="zh-CN" altLang="zh-CN">
                <a:sym typeface="+mn-ea"/>
              </a:rPr>
              <a:t>焦点框移动使用方法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初始化焦点框</a:t>
            </a:r>
            <a:r>
              <a:rPr lang="en-US" altLang="zh-CN"/>
              <a:t>view</a:t>
            </a:r>
            <a:r>
              <a:rPr lang="zh-CN" altLang="en-US"/>
              <a:t>（DangbeiPalaemonFocusPaintView）</a:t>
            </a:r>
            <a:r>
              <a:rPr lang="en-US" altLang="zh-CN"/>
              <a:t>rootView</a:t>
            </a:r>
            <a:r>
              <a:rPr lang="zh-CN" altLang="en-US"/>
              <a:t>.addView(dangbeiPalaemonFocusPaintView,new ViewGroup.LayoutParams(ViewGroup.LayoutParams.MATCH_PARENT, ViewGroup.LayoutParams.MATCH_PARENT));</a:t>
            </a:r>
            <a:endParaRPr lang="zh-CN" altLang="en-US"/>
          </a:p>
          <a:p>
            <a:r>
              <a:rPr lang="zh-CN" altLang="en-US"/>
              <a:t>设置焦点变化回调监听</a:t>
            </a:r>
            <a:r>
              <a:rPr lang="en-US" altLang="zh-CN">
                <a:sym typeface="+mn-ea"/>
              </a:rPr>
              <a:t>rootView</a:t>
            </a:r>
            <a:r>
              <a:rPr lang="zh-CN" altLang="en-US"/>
              <a:t>.setOnGlobalFocusChangedListner(new PalaemonFocusMoveDelegate.OnGlobalFocusChangedListener()</a:t>
            </a:r>
            <a:r>
              <a:rPr lang="en-US" altLang="zh-CN"/>
              <a:t>);</a:t>
            </a:r>
            <a:endParaRPr lang="en-US" altLang="zh-CN"/>
          </a:p>
          <a:p>
            <a:r>
              <a:rPr lang="zh-CN" altLang="en-US"/>
              <a:t>在焦点变化时调用移动焦点的</a:t>
            </a:r>
            <a:r>
              <a:rPr lang="en-US" altLang="zh-CN"/>
              <a:t>api</a:t>
            </a:r>
            <a:r>
              <a:rPr lang="zh-CN" altLang="en-US"/>
              <a:t>，如下：</a:t>
            </a:r>
            <a:r>
              <a:rPr lang="en-US" altLang="zh-CN"/>
              <a:t>			moveFocus(@NonNull Rect newFocus);                    	moveFocus(Rect oldFocus, </a:t>
            </a:r>
            <a:r>
              <a:rPr lang="en-US" altLang="zh-CN">
                <a:sym typeface="+mn-ea"/>
              </a:rPr>
              <a:t>@NonNull </a:t>
            </a:r>
            <a:r>
              <a:rPr lang="en-US" altLang="zh-CN"/>
              <a:t>Rect newFocus);			moveFocus(Rect oldFocus, </a:t>
            </a:r>
            <a:r>
              <a:rPr lang="en-US" altLang="zh-CN">
                <a:sym typeface="+mn-ea"/>
              </a:rPr>
              <a:t>@NonNull </a:t>
            </a:r>
            <a:r>
              <a:rPr lang="en-US" altLang="zh-CN"/>
              <a:t>Rect newFocus, int moveInterval);	moveFocus(@NonNull View newFocused, int offsetX, int offsetY);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890"/>
            <a:ext cx="10515600" cy="5660390"/>
          </a:xfrm>
        </p:spPr>
        <p:txBody>
          <a:bodyPr>
            <a:normAutofit fontScale="70000"/>
          </a:bodyPr>
          <a:p>
            <a:r>
              <a:rPr lang="zh-CN" altLang="en-US"/>
              <a:t>若要改变焦点框的背景，需要在调用移动焦点框</a:t>
            </a:r>
            <a:r>
              <a:rPr lang="en-US" altLang="zh-CN"/>
              <a:t>api</a:t>
            </a:r>
            <a:r>
              <a:rPr lang="zh-CN" altLang="en-US"/>
              <a:t>之间设置焦点</a:t>
            </a:r>
            <a:r>
              <a:rPr lang="en-US" altLang="zh-CN"/>
              <a:t>view</a:t>
            </a:r>
            <a:r>
              <a:rPr lang="zh-CN" altLang="en-US"/>
              <a:t>（焦点库的所有可获取焦点的</a:t>
            </a:r>
            <a:r>
              <a:rPr lang="en-US" altLang="zh-CN"/>
              <a:t>view</a:t>
            </a:r>
            <a:r>
              <a:rPr lang="zh-CN" altLang="en-US"/>
              <a:t>都继承自PalaemonScaleView）</a:t>
            </a:r>
            <a:r>
              <a:rPr lang="zh-CN" altLang="en-US">
                <a:sym typeface="+mn-ea"/>
              </a:rPr>
              <a:t>的背景FocusedBgResource对象。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setOnFocusBgRes(FocusedBgResource focusedBgResource);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   FocusedBgResource必要属性如下：  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</a:t>
            </a:r>
            <a:r>
              <a:rPr>
                <a:sym typeface="+mn-ea"/>
              </a:rPr>
              <a:t>   //背景图使用几段法进行绘制，暂支持4,5,8,9段法。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PalaemonFocusPaintViewDelegate.DrawType drawType;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//背景图资源id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int resId;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//圆角从边缘部分到结束的长度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int cornerLength;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//背景图宽度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int cursorWidth;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//背景图高度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int cursorHeight;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6725"/>
            <a:ext cx="10515600" cy="571055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>
                <a:sym typeface="+mn-ea"/>
              </a:rPr>
              <a:t>    //左边阴影长度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int leftoffset;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//上边阴影长度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int topOffset;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//右边阴影长度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int rightOffset;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//下边阴影长度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public int bottomOffset;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FocusedBgResource</a:t>
            </a:r>
            <a:r>
              <a:rPr lang="zh-CN">
                <a:solidFill>
                  <a:srgbClr val="C00000"/>
                </a:solidFill>
                <a:sym typeface="+mn-ea"/>
              </a:rPr>
              <a:t>非必要属性如下： </a:t>
            </a:r>
            <a:endParaRPr lang="zh-CN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   //TYPE_RECT,TYPE_ROUND两种类型，主要用于动态设置背景图片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private int focusedBgType;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//是否支持焦点移动效果，为false时，焦点为跳动效果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private boolean drawWithAnimation = true;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5440"/>
            <a:ext cx="10515600" cy="5831840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若要动态设置焦点背景图，为DangbeiPalaemonFocusPaintView设置不同类型的</a:t>
            </a:r>
            <a:r>
              <a:rPr lang="en-US" altLang="zh-CN">
                <a:sym typeface="+mn-ea"/>
              </a:rPr>
              <a:t>bitmap,					</a:t>
            </a:r>
            <a:r>
              <a:rPr lang="zh-CN" altLang="en-US">
                <a:sym typeface="+mn-ea"/>
              </a:rPr>
              <a:t>setBitmapRect(Bitmap bitmapRect)</a:t>
            </a:r>
            <a:r>
              <a:rPr lang="en-US" altLang="zh-CN">
                <a:sym typeface="+mn-ea"/>
              </a:rPr>
              <a:t>;		setBitmapRound(Bitmap bitmapRound);				</a:t>
            </a:r>
            <a:r>
              <a:rPr lang="zh-CN" altLang="en-US">
                <a:sym typeface="+mn-ea"/>
              </a:rPr>
              <a:t>在焦点绘制的过程中，会根据</a:t>
            </a:r>
            <a:r>
              <a:rPr lang="en-US" altLang="zh-CN">
                <a:sym typeface="+mn-ea"/>
              </a:rPr>
              <a:t>focusedBgType</a:t>
            </a:r>
            <a:r>
              <a:rPr lang="zh-CN" altLang="en-US">
                <a:sym typeface="+mn-ea"/>
              </a:rPr>
              <a:t>属性自动选取</a:t>
            </a:r>
            <a:r>
              <a:rPr lang="en-US" altLang="zh-CN">
                <a:sym typeface="+mn-ea"/>
              </a:rPr>
              <a:t>bitmap         </a:t>
            </a:r>
            <a:r>
              <a:rPr lang="zh-CN" altLang="en-US">
                <a:sym typeface="+mn-ea"/>
              </a:rPr>
              <a:t>进行绘制。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若要隐藏显示焦点框可调用如下方法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hideFocusedViewMove()</a:t>
            </a:r>
            <a:r>
              <a:rPr lang="en-US" altLang="zh-CN">
                <a:sym typeface="+mn-ea"/>
              </a:rPr>
              <a:t>;	</a:t>
            </a:r>
            <a:r>
              <a:rPr lang="zh-CN" altLang="en-US">
                <a:sym typeface="+mn-ea"/>
              </a:rPr>
              <a:t>showFocusedViewMove(@Nullable View focus)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若要对获取焦点的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进行放大显示，可调用如下方法：setOnFocusRatio(float ratio);</a:t>
            </a:r>
            <a:endParaRPr lang="zh-CN" altLang="en-US"/>
          </a:p>
          <a:p>
            <a:r>
              <a:rPr lang="zh-CN" altLang="en-US">
                <a:sym typeface="+mn-ea"/>
              </a:rPr>
              <a:t>对于一些焦点图需要在获取焦点的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下层显示时，可在焦点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的下方添加DangbeiPalaemonFocusPaintViewChild，当绘制区域在该</a:t>
            </a:r>
            <a:r>
              <a:rPr lang="en-US" altLang="zh-CN">
                <a:sym typeface="+mn-ea"/>
              </a:rPr>
              <a:t>paintViewChild</a:t>
            </a:r>
            <a:r>
              <a:rPr lang="zh-CN" altLang="en-US">
                <a:sym typeface="+mn-ea"/>
              </a:rPr>
              <a:t>内时，焦点会自动绘制到</a:t>
            </a:r>
            <a:r>
              <a:rPr lang="en-US" altLang="zh-CN">
                <a:sym typeface="+mn-ea"/>
              </a:rPr>
              <a:t>paintViewChild</a:t>
            </a:r>
            <a:r>
              <a:rPr lang="zh-CN" altLang="en-US">
                <a:sym typeface="+mn-ea"/>
              </a:rPr>
              <a:t>上。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Palaemon</a:t>
            </a:r>
            <a:r>
              <a:rPr lang="zh-CN" altLang="en-US">
                <a:sym typeface="+mn-ea"/>
              </a:rPr>
              <a:t>焦点框注意事项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在使用</a:t>
            </a:r>
            <a:r>
              <a:rPr lang="en-US" altLang="zh-CN"/>
              <a:t>Palaemon</a:t>
            </a:r>
            <a:r>
              <a:rPr lang="zh-CN" altLang="en-US"/>
              <a:t>的焦点放大功能时，需要注意设置父</a:t>
            </a:r>
            <a:r>
              <a:rPr lang="en-US" altLang="zh-CN"/>
              <a:t>view</a:t>
            </a:r>
            <a:r>
              <a:rPr lang="zh-CN" altLang="en-US"/>
              <a:t>的</a:t>
            </a:r>
            <a:r>
              <a:rPr lang="en-US" altLang="zh-CN"/>
              <a:t>clipChildren</a:t>
            </a:r>
            <a:r>
              <a:rPr lang="zh-CN" altLang="en-US"/>
              <a:t>为</a:t>
            </a:r>
            <a:r>
              <a:rPr lang="en-US" altLang="zh-CN"/>
              <a:t>false</a:t>
            </a:r>
            <a:r>
              <a:rPr lang="zh-CN" altLang="en-US"/>
              <a:t>。同时</a:t>
            </a:r>
            <a:r>
              <a:rPr lang="en-US" altLang="zh-CN"/>
              <a:t>recyclerview</a:t>
            </a:r>
            <a:r>
              <a:rPr lang="zh-CN" altLang="en-US"/>
              <a:t>不能设置</a:t>
            </a:r>
            <a:r>
              <a:rPr lang="en-US" altLang="zh-CN"/>
              <a:t>padding</a:t>
            </a:r>
            <a:r>
              <a:rPr lang="zh-CN" altLang="en-US"/>
              <a:t>属性，否则会使</a:t>
            </a:r>
            <a:r>
              <a:rPr lang="en-US" altLang="zh-CN"/>
              <a:t>clipChildren</a:t>
            </a:r>
            <a:r>
              <a:rPr lang="zh-CN" altLang="en-US"/>
              <a:t>失效。</a:t>
            </a:r>
            <a:endParaRPr lang="zh-CN" altLang="en-US"/>
          </a:p>
          <a:p>
            <a:r>
              <a:rPr lang="zh-CN" altLang="en-US"/>
              <a:t>在使用</a:t>
            </a:r>
            <a:r>
              <a:rPr lang="zh-CN" altLang="en-US">
                <a:sym typeface="+mn-ea"/>
              </a:rPr>
              <a:t>DangbeiPalaemonFocusPaintViewChild时，当DangbeiPalaemonFocusPaintViewChild及其父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位置发生变化后，需要手动重置DangbeiPalaemonFocusPaintViewChild的位置，可调用reSetRect()方法。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以往的焦点控制处理方式概述</a:t>
            </a:r>
            <a:endParaRPr lang="zh-CN" altLang="en-US"/>
          </a:p>
          <a:p>
            <a:r>
              <a:rPr lang="zh-CN" altLang="en-US"/>
              <a:t>以往焦点控制的弊端以及</a:t>
            </a:r>
            <a:r>
              <a:rPr lang="en-US" altLang="zh-CN"/>
              <a:t>Palaemon</a:t>
            </a:r>
            <a:r>
              <a:rPr lang="zh-CN" altLang="en-US"/>
              <a:t>产生的原因</a:t>
            </a:r>
            <a:endParaRPr lang="zh-CN" altLang="en-US"/>
          </a:p>
          <a:p>
            <a:r>
              <a:rPr lang="en-US" altLang="zh-CN"/>
              <a:t>Palaemon</a:t>
            </a:r>
            <a:r>
              <a:rPr lang="zh-CN" altLang="en-US"/>
              <a:t>焦点控制常用方法</a:t>
            </a:r>
            <a:endParaRPr lang="zh-CN" altLang="en-US"/>
          </a:p>
          <a:p>
            <a:r>
              <a:rPr lang="en-US" altLang="zh-CN"/>
              <a:t>Palaemon</a:t>
            </a:r>
            <a:r>
              <a:rPr lang="zh-CN" altLang="en-US"/>
              <a:t>焦点阻塞模式的产生以及原理分析</a:t>
            </a:r>
            <a:endParaRPr lang="zh-CN" altLang="en-US"/>
          </a:p>
          <a:p>
            <a:r>
              <a:rPr lang="zh-CN" altLang="en-US"/>
              <a:t>曾经遇到的问题</a:t>
            </a:r>
            <a:endParaRPr lang="zh-CN" altLang="en-US"/>
          </a:p>
          <a:p>
            <a:r>
              <a:rPr lang="zh-CN" altLang="zh-CN"/>
              <a:t>以往焦点框处理方式及其弊端</a:t>
            </a:r>
            <a:endParaRPr lang="zh-CN" altLang="zh-CN"/>
          </a:p>
          <a:p>
            <a:r>
              <a:rPr lang="zh-CN" altLang="zh-CN"/>
              <a:t>焦点框移动原理分析</a:t>
            </a:r>
            <a:endParaRPr lang="zh-CN" altLang="zh-CN"/>
          </a:p>
          <a:p>
            <a:r>
              <a:rPr lang="en-US" altLang="zh-CN"/>
              <a:t>Palaemon</a:t>
            </a:r>
            <a:r>
              <a:rPr lang="zh-CN" altLang="zh-CN"/>
              <a:t>焦点框移动使用方法</a:t>
            </a:r>
            <a:endParaRPr lang="zh-CN" altLang="zh-CN"/>
          </a:p>
          <a:p>
            <a:r>
              <a:rPr lang="en-US" altLang="zh-CN"/>
              <a:t>Palaemon</a:t>
            </a:r>
            <a:r>
              <a:rPr lang="zh-CN" altLang="en-US"/>
              <a:t>焦点框注意事项</a:t>
            </a:r>
            <a:endParaRPr lang="zh-CN" altLang="en-US"/>
          </a:p>
          <a:p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额外可调用方法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多数情况下，</a:t>
            </a:r>
            <a:r>
              <a:rPr lang="en-US" altLang="zh-CN"/>
              <a:t>recyclerview</a:t>
            </a:r>
            <a:r>
              <a:rPr lang="zh-CN" altLang="en-US"/>
              <a:t>的第一个</a:t>
            </a:r>
            <a:r>
              <a:rPr lang="en-US" altLang="zh-CN"/>
              <a:t>item</a:t>
            </a:r>
            <a:r>
              <a:rPr lang="zh-CN" altLang="en-US"/>
              <a:t>和最后一个</a:t>
            </a:r>
            <a:r>
              <a:rPr lang="en-US" altLang="zh-CN"/>
              <a:t>item</a:t>
            </a:r>
            <a:r>
              <a:rPr lang="zh-CN" altLang="en-US"/>
              <a:t>需要相对</a:t>
            </a:r>
            <a:r>
              <a:rPr lang="en-US" altLang="zh-CN"/>
              <a:t>recyclerview</a:t>
            </a:r>
            <a:r>
              <a:rPr lang="zh-CN" altLang="en-US"/>
              <a:t>边缘有一定间距，此时可调用pal_space_left，pal_space_right，pal_space_top，pal_space_bottom属性直接指定像素值即可。</a:t>
            </a:r>
            <a:endParaRPr lang="zh-CN" altLang="en-US"/>
          </a:p>
          <a:p>
            <a:r>
              <a:rPr lang="zh-CN" altLang="en-US"/>
              <a:t>在一些</a:t>
            </a:r>
            <a:r>
              <a:rPr lang="en-US" altLang="zh-CN"/>
              <a:t>textview</a:t>
            </a:r>
            <a:r>
              <a:rPr lang="zh-CN" altLang="en-US"/>
              <a:t>需要显示跑马灯效果时，可直接调用startMarquee</a:t>
            </a:r>
            <a:r>
              <a:rPr lang="en-US" altLang="zh-CN"/>
              <a:t>();stopMarquee()</a:t>
            </a:r>
            <a:r>
              <a:rPr lang="zh-CN" altLang="en-US"/>
              <a:t>，</a:t>
            </a:r>
            <a:r>
              <a:rPr lang="en-US" altLang="zh-CN"/>
              <a:t>text</a:t>
            </a:r>
            <a:r>
              <a:rPr lang="zh-CN" altLang="en-US"/>
              <a:t>需要声明</a:t>
            </a:r>
            <a:r>
              <a:rPr lang="en-US" altLang="zh-CN"/>
              <a:t>singleLine</a:t>
            </a:r>
            <a:r>
              <a:rPr lang="zh-CN" altLang="en-US"/>
              <a:t>属性。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谢谢观赏</a:t>
            </a:r>
            <a:endParaRPr lang="zh-CN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以往焦点的处理方式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基于系统焦点进行人为控制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en-US" altLang="zh-CN" sz="1800"/>
              <a:t>. view.requestFocus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2. view.setNextFocusId(left,top,right,bottom)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3. view.setonKeyListener(return true)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4. new hanlder().postDelayed{</a:t>
            </a:r>
            <a:r>
              <a:rPr lang="zh-CN" altLang="en-US" sz="1800"/>
              <a:t>处理焦点事件</a:t>
            </a:r>
            <a:r>
              <a:rPr lang="en-US" altLang="zh-CN" sz="1800"/>
              <a:t>}</a:t>
            </a:r>
            <a:endParaRPr lang="en-US" altLang="zh-CN" sz="18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/>
              <a:t>弊端：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1. </a:t>
            </a:r>
            <a:r>
              <a:rPr lang="zh-CN" altLang="en-US" sz="1800"/>
              <a:t>即使用了</a:t>
            </a:r>
            <a:r>
              <a:rPr lang="en-US" altLang="zh-CN" sz="1800">
                <a:sym typeface="+mn-ea"/>
              </a:rPr>
              <a:t>view.setNextFocusId(left,top,right,bottom),</a:t>
            </a:r>
            <a:r>
              <a:rPr lang="zh-CN" altLang="en-US" sz="1800">
                <a:sym typeface="+mn-ea"/>
              </a:rPr>
              <a:t>时常发生焦点不可控的情况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使用</a:t>
            </a:r>
            <a:r>
              <a:rPr lang="en-US" altLang="zh-CN" sz="1800">
                <a:sym typeface="+mn-ea"/>
              </a:rPr>
              <a:t>view.setonKeyListener(return true)</a:t>
            </a:r>
            <a:r>
              <a:rPr lang="zh-CN" altLang="en-US" sz="1800">
                <a:sym typeface="+mn-ea"/>
              </a:rPr>
              <a:t>，一大段逻辑只是为了焦点控制，逻辑繁琐，不好修改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3. </a:t>
            </a:r>
            <a:r>
              <a:rPr lang="zh-CN" altLang="en-US" sz="1800">
                <a:sym typeface="+mn-ea"/>
              </a:rPr>
              <a:t>要反复自定义</a:t>
            </a:r>
            <a:r>
              <a:rPr lang="en-US" altLang="zh-CN" sz="1800">
                <a:sym typeface="+mn-ea"/>
              </a:rPr>
              <a:t>GridView</a:t>
            </a:r>
            <a:r>
              <a:rPr lang="zh-CN" altLang="en-US" sz="1800">
                <a:sym typeface="+mn-ea"/>
              </a:rPr>
              <a:t>以及</a:t>
            </a:r>
            <a:r>
              <a:rPr lang="en-US" altLang="zh-CN" sz="1800">
                <a:sym typeface="+mn-ea"/>
              </a:rPr>
              <a:t>ListView </a:t>
            </a:r>
            <a:r>
              <a:rPr lang="zh-CN" altLang="en-US" sz="1800">
                <a:sym typeface="+mn-ea"/>
              </a:rPr>
              <a:t>以及 自带的</a:t>
            </a:r>
            <a:r>
              <a:rPr lang="en-US" altLang="zh-CN" sz="1800">
                <a:sym typeface="+mn-ea"/>
              </a:rPr>
              <a:t>RecyclerView</a:t>
            </a:r>
            <a:r>
              <a:rPr lang="zh-CN" altLang="en-US" sz="1800">
                <a:sym typeface="+mn-ea"/>
              </a:rPr>
              <a:t>焦点繁琐不好处理，没有一个方法可以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简单的设置</a:t>
            </a:r>
            <a:r>
              <a:rPr lang="en-US" altLang="zh-CN" sz="1800">
                <a:sym typeface="+mn-ea"/>
              </a:rPr>
              <a:t>RecyclerView</a:t>
            </a:r>
            <a:r>
              <a:rPr lang="zh-CN" altLang="en-US" sz="1800">
                <a:sym typeface="+mn-ea"/>
              </a:rPr>
              <a:t>上下左右焦点的方式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4. </a:t>
            </a:r>
            <a:r>
              <a:rPr lang="zh-CN" altLang="en-US" sz="1800">
                <a:sym typeface="+mn-ea"/>
              </a:rPr>
              <a:t>由于单独特殊性的处理，没有一个整体的感觉，且焦点绘制比较繁琐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5. </a:t>
            </a:r>
            <a:r>
              <a:rPr lang="zh-CN" altLang="en-US" sz="1800">
                <a:sym typeface="+mn-ea"/>
              </a:rPr>
              <a:t>特殊盒子无法适配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电信盒子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自定义焦点的处理方式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许志强框架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1. </a:t>
            </a:r>
            <a:r>
              <a:rPr lang="zh-CN" altLang="en-US" sz="1800"/>
              <a:t>使用</a:t>
            </a:r>
            <a:r>
              <a:rPr lang="en-US" altLang="zh-CN" sz="1800"/>
              <a:t>tag</a:t>
            </a:r>
            <a:r>
              <a:rPr lang="zh-CN" altLang="en-US" sz="1800"/>
              <a:t>来进行焦点控制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 </a:t>
            </a:r>
            <a:r>
              <a:rPr lang="zh-CN" altLang="en-US" sz="1800"/>
              <a:t>完美的适配性，且能够随意指定焦点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/>
              <a:t>弊端：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1. tag</a:t>
            </a:r>
            <a:r>
              <a:rPr lang="zh-CN" altLang="en-US" sz="1800"/>
              <a:t>的设置不可免，对于搭建一个界面来说需要做的工作太多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 </a:t>
            </a:r>
            <a:r>
              <a:rPr lang="zh-CN" altLang="en-US" sz="1800"/>
              <a:t>没有</a:t>
            </a:r>
            <a:r>
              <a:rPr lang="en-US" altLang="zh-CN" sz="1800"/>
              <a:t>View</a:t>
            </a:r>
            <a:r>
              <a:rPr lang="zh-CN" altLang="en-US" sz="1800"/>
              <a:t>的视图重用机制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3. </a:t>
            </a:r>
            <a:r>
              <a:rPr lang="zh-CN" altLang="en-US" sz="1800"/>
              <a:t>学习成本高，不方便扩展以及新需求的开发</a:t>
            </a:r>
            <a:endParaRPr lang="zh-CN" altLang="en-US" sz="18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Palaemon</a:t>
            </a:r>
            <a:r>
              <a:rPr lang="zh-CN" altLang="en-US"/>
              <a:t>产生的原因以及优势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1800"/>
              <a:t>日趋成熟的体系框架</a:t>
            </a:r>
            <a:endParaRPr lang="zh-CN" altLang="zh-CN" sz="1800"/>
          </a:p>
          <a:p>
            <a:r>
              <a:rPr lang="zh-CN" altLang="zh-CN" sz="1800"/>
              <a:t>自定义焦点行为，屏蔽系统焦点的干扰</a:t>
            </a:r>
            <a:endParaRPr lang="zh-CN" altLang="zh-CN" sz="1800"/>
          </a:p>
          <a:p>
            <a:r>
              <a:rPr lang="zh-CN" altLang="zh-CN" sz="1800"/>
              <a:t>适配特殊机型</a:t>
            </a:r>
            <a:r>
              <a:rPr lang="en-US" altLang="zh-CN" sz="1800"/>
              <a:t>(</a:t>
            </a:r>
            <a:r>
              <a:rPr lang="zh-CN" altLang="en-US" sz="1800"/>
              <a:t>电信盒子</a:t>
            </a:r>
            <a:r>
              <a:rPr lang="en-US" altLang="zh-CN" sz="1800"/>
              <a:t>)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Palaemon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Palaemon</a:t>
            </a:r>
            <a:r>
              <a:rPr lang="zh-CN" altLang="en-US" sz="1800"/>
              <a:t>由不同的</a:t>
            </a:r>
            <a:r>
              <a:rPr lang="en-US" altLang="zh-CN" sz="1800"/>
              <a:t>Layout</a:t>
            </a:r>
            <a:r>
              <a:rPr lang="zh-CN" altLang="en-US" sz="1800"/>
              <a:t>和</a:t>
            </a:r>
            <a:r>
              <a:rPr lang="en-US" altLang="zh-CN" sz="1800"/>
              <a:t>View</a:t>
            </a:r>
            <a:r>
              <a:rPr lang="zh-CN" altLang="en-US" sz="1800"/>
              <a:t>组成，使用方法和</a:t>
            </a:r>
            <a:r>
              <a:rPr lang="en-US" altLang="zh-CN" sz="1800"/>
              <a:t>Android</a:t>
            </a:r>
            <a:r>
              <a:rPr lang="zh-CN" altLang="en-US" sz="1800"/>
              <a:t>常用的视图基本一致</a:t>
            </a:r>
            <a:endParaRPr lang="zh-CN" altLang="en-US" sz="1800"/>
          </a:p>
          <a:p>
            <a:r>
              <a:rPr lang="zh-CN" altLang="en-US" sz="1800"/>
              <a:t>常用的焦点设置方法</a:t>
            </a:r>
            <a:endParaRPr lang="zh-CN" altLang="en-US" sz="1800"/>
          </a:p>
          <a:p>
            <a:r>
              <a:rPr lang="en-US" altLang="zh-CN" sz="1800"/>
              <a:t>setFocusLeftId(int id) setFocusLeftView(View view)...</a:t>
            </a:r>
            <a:r>
              <a:rPr lang="zh-CN" altLang="en-US" sz="1800"/>
              <a:t>其他方向类似 这里的</a:t>
            </a:r>
            <a:r>
              <a:rPr lang="en-US" altLang="zh-CN" sz="1800"/>
              <a:t>id</a:t>
            </a:r>
            <a:r>
              <a:rPr lang="zh-CN" altLang="en-US" sz="1800"/>
              <a:t>适用于任意的</a:t>
            </a:r>
            <a:r>
              <a:rPr lang="en-US" altLang="zh-CN" sz="1800"/>
              <a:t>View</a:t>
            </a:r>
            <a:r>
              <a:rPr lang="zh-CN" altLang="en-US" sz="1800"/>
              <a:t>如</a:t>
            </a:r>
            <a:r>
              <a:rPr lang="en-US" altLang="zh-CN" sz="1800"/>
              <a:t>TextView,</a:t>
            </a:r>
            <a:endParaRPr lang="en-US" altLang="zh-CN" sz="1800"/>
          </a:p>
          <a:p>
            <a:r>
              <a:rPr lang="en-US" altLang="zh-CN" sz="1800"/>
              <a:t>RelativeLayout</a:t>
            </a:r>
            <a:r>
              <a:rPr lang="zh-CN" altLang="en-US" sz="1800"/>
              <a:t>以及</a:t>
            </a:r>
            <a:r>
              <a:rPr lang="en-US" altLang="zh-CN" sz="1800"/>
              <a:t>RecyclerView</a:t>
            </a:r>
            <a:endParaRPr lang="en-US" altLang="zh-CN" sz="1800"/>
          </a:p>
          <a:p>
            <a:r>
              <a:rPr lang="zh-CN" altLang="en-US" sz="1800"/>
              <a:t>使用示例</a:t>
            </a:r>
            <a:r>
              <a:rPr lang="en-US" altLang="zh-CN" sz="1800"/>
              <a:t>: </a:t>
            </a:r>
            <a:r>
              <a:rPr lang="zh-CN" altLang="en-US" sz="1800"/>
              <a:t>具体见代码</a:t>
            </a:r>
            <a:endParaRPr lang="zh-CN" altLang="en-US" sz="1800"/>
          </a:p>
          <a:p>
            <a:r>
              <a:rPr lang="en-US" altLang="zh-CN" sz="1800"/>
              <a:t>setBlockFocus(boolean isBlock) </a:t>
            </a:r>
            <a:r>
              <a:rPr lang="zh-CN" altLang="en-US" sz="1800"/>
              <a:t>是否使用阻塞模式</a:t>
            </a:r>
            <a:r>
              <a:rPr lang="en-US" altLang="zh-CN" sz="1800"/>
              <a:t>(</a:t>
            </a:r>
            <a:r>
              <a:rPr lang="zh-CN" altLang="en-US" sz="1800"/>
              <a:t>专门针对电信盒子做的焦点行为适配</a:t>
            </a:r>
            <a:r>
              <a:rPr lang="en-US" altLang="zh-CN" sz="1800"/>
              <a:t>)</a:t>
            </a:r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电信盒子</a:t>
            </a:r>
            <a:r>
              <a:rPr lang="en-US" altLang="zh-CN"/>
              <a:t>bug</a:t>
            </a:r>
            <a:r>
              <a:rPr lang="zh-CN" altLang="en-US"/>
              <a:t>产生原理以及</a:t>
            </a:r>
            <a:r>
              <a:rPr lang="en-US" altLang="zh-CN"/>
              <a:t>Block</a:t>
            </a:r>
            <a:r>
              <a:rPr lang="zh-CN" altLang="en-US"/>
              <a:t>方案的提出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电信盒子对于系统自动分配焦点产生抢焦点的问题，表征为</a:t>
            </a:r>
            <a:r>
              <a:rPr lang="en-US" altLang="zh-CN" sz="1800"/>
              <a:t>RecyclerView</a:t>
            </a:r>
            <a:r>
              <a:rPr lang="zh-CN" altLang="en-US" sz="1800"/>
              <a:t>中，最新出现的</a:t>
            </a:r>
            <a:r>
              <a:rPr lang="en-US" altLang="zh-CN" sz="1800"/>
              <a:t>view</a:t>
            </a:r>
            <a:r>
              <a:rPr lang="zh-CN" altLang="en-US" sz="1800"/>
              <a:t>会自动获取焦点，其他盒子不会。</a:t>
            </a:r>
            <a:endParaRPr lang="zh-CN" altLang="en-US" sz="1800"/>
          </a:p>
          <a:p>
            <a:r>
              <a:rPr lang="zh-CN" altLang="en-US" sz="1800"/>
              <a:t>解决方案 </a:t>
            </a:r>
            <a:r>
              <a:rPr lang="en-US" altLang="zh-CN" sz="1800"/>
              <a:t>: </a:t>
            </a:r>
            <a:r>
              <a:rPr lang="zh-CN" altLang="en-US" sz="1800"/>
              <a:t>阻止子类自动获取焦点，在不给予获取焦点行为的情况下不让之获取焦点。</a:t>
            </a:r>
            <a:endParaRPr lang="zh-CN" altLang="en-US" sz="1800"/>
          </a:p>
          <a:p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如何确定一个</a:t>
            </a:r>
            <a:r>
              <a:rPr lang="en-US" altLang="zh-CN"/>
              <a:t>View</a:t>
            </a:r>
            <a:r>
              <a:rPr lang="zh-CN" altLang="en-US"/>
              <a:t>获取焦点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view</a:t>
            </a:r>
            <a:r>
              <a:rPr lang="zh-CN" altLang="en-US" sz="1800"/>
              <a:t>可见</a:t>
            </a:r>
            <a:endParaRPr lang="zh-CN" altLang="en-US" sz="1800"/>
          </a:p>
          <a:p>
            <a:r>
              <a:rPr lang="en-US" altLang="zh-CN" sz="1800"/>
              <a:t>view focusable=true</a:t>
            </a:r>
            <a:endParaRPr lang="en-US" altLang="zh-CN" sz="1800"/>
          </a:p>
          <a:p>
            <a:r>
              <a:rPr lang="zh-CN" altLang="en-US" sz="1800"/>
              <a:t>如果该</a:t>
            </a:r>
            <a:r>
              <a:rPr lang="en-US" altLang="zh-CN" sz="1800"/>
              <a:t>view</a:t>
            </a:r>
            <a:r>
              <a:rPr lang="zh-CN" altLang="en-US" sz="1800"/>
              <a:t>是在一个</a:t>
            </a:r>
            <a:r>
              <a:rPr lang="en-US" altLang="zh-CN" sz="1800"/>
              <a:t>viewGroup</a:t>
            </a:r>
            <a:r>
              <a:rPr lang="zh-CN" altLang="en-US" sz="1800"/>
              <a:t>中 则需要它的父类以及它的所有父类链的getDescendantFocusability均为FOCUS_AFTER_DESCENDANTS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针对于电信盒子的情况，由于</a:t>
            </a:r>
            <a:r>
              <a:rPr lang="en-US" altLang="zh-CN" sz="1800"/>
              <a:t>1</a:t>
            </a:r>
            <a:r>
              <a:rPr lang="zh-CN" altLang="en-US" sz="1800"/>
              <a:t>、</a:t>
            </a:r>
            <a:r>
              <a:rPr lang="en-US" altLang="zh-CN" sz="1800"/>
              <a:t>2</a:t>
            </a:r>
            <a:r>
              <a:rPr lang="zh-CN" altLang="en-US" sz="1800"/>
              <a:t>两点都满足，因而只能在第三点上做文章。</a:t>
            </a:r>
            <a:r>
              <a:rPr lang="en-US" altLang="zh-CN" sz="1800"/>
              <a:t>(</a:t>
            </a:r>
            <a:r>
              <a:rPr lang="zh-CN" altLang="en-US" sz="1800"/>
              <a:t>代码解析</a:t>
            </a:r>
            <a:r>
              <a:rPr lang="en-US" altLang="zh-CN" sz="1800"/>
              <a:t>)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思想</a:t>
            </a:r>
            <a:endParaRPr lang="zh-CN" altLang="en-US" sz="1800"/>
          </a:p>
          <a:p>
            <a:r>
              <a:rPr lang="zh-CN" altLang="en-US" sz="1800"/>
              <a:t>当一个</a:t>
            </a:r>
            <a:r>
              <a:rPr lang="en-US" altLang="zh-CN" sz="1800"/>
              <a:t>childview</a:t>
            </a:r>
            <a:r>
              <a:rPr lang="zh-CN" altLang="en-US" sz="1800"/>
              <a:t>获取焦点后</a:t>
            </a:r>
            <a:r>
              <a:rPr lang="en-US" altLang="zh-CN" sz="1800"/>
              <a:t>,</a:t>
            </a:r>
            <a:r>
              <a:rPr lang="zh-CN" altLang="en-US" sz="1800"/>
              <a:t>将之设置为</a:t>
            </a:r>
            <a:r>
              <a:rPr lang="en-US" altLang="zh-CN" sz="1800"/>
              <a:t>FOCUS_BLOCK_</a:t>
            </a:r>
            <a:r>
              <a:rPr lang="zh-CN" altLang="en-US" sz="1800">
                <a:sym typeface="+mn-ea"/>
              </a:rPr>
              <a:t>DESCENDANTS</a:t>
            </a:r>
            <a:r>
              <a:rPr lang="en-US" altLang="zh-CN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这时其余</a:t>
            </a:r>
            <a:r>
              <a:rPr lang="en-US" altLang="zh-CN" sz="1800">
                <a:sym typeface="+mn-ea"/>
              </a:rPr>
              <a:t>childview</a:t>
            </a:r>
            <a:r>
              <a:rPr lang="zh-CN" altLang="en-US" sz="1800">
                <a:sym typeface="+mn-ea"/>
              </a:rPr>
              <a:t>出现后不会在获得焦点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在按键事件后</a:t>
            </a:r>
            <a:r>
              <a:rPr lang="en-US" altLang="zh-CN" sz="1800">
                <a:sym typeface="+mn-ea"/>
              </a:rPr>
              <a:t>(focussearch</a:t>
            </a:r>
            <a:r>
              <a:rPr lang="zh-CN" altLang="en-US" sz="1800">
                <a:sym typeface="+mn-ea"/>
              </a:rPr>
              <a:t>中解放该条件行为，设置需要获取焦点子类的父类的属性为FOCUS_AFTER_DESCENDANTS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曾经遇到的问题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>
                <a:sym typeface="+mn-ea"/>
              </a:rPr>
              <a:t>Palaemon</a:t>
            </a:r>
            <a:r>
              <a:rPr lang="zh-CN" altLang="en-US" sz="1800">
                <a:sym typeface="+mn-ea"/>
              </a:rPr>
              <a:t>针对</a:t>
            </a:r>
            <a:r>
              <a:rPr lang="en-US" altLang="zh-CN" sz="1800">
                <a:sym typeface="+mn-ea"/>
              </a:rPr>
              <a:t>RecyclerView</a:t>
            </a:r>
            <a:r>
              <a:rPr lang="zh-CN" altLang="en-US" sz="1800">
                <a:sym typeface="+mn-ea"/>
              </a:rPr>
              <a:t>过快滑动做的找不到焦点的处理方法</a:t>
            </a:r>
            <a:r>
              <a:rPr lang="en-US" altLang="zh-CN" sz="1800">
                <a:sym typeface="+mn-ea"/>
              </a:rPr>
              <a:t>(key</a:t>
            </a:r>
            <a:r>
              <a:rPr lang="zh-CN" altLang="en-US" sz="1800">
                <a:sym typeface="+mn-ea"/>
              </a:rPr>
              <a:t>事件处理 代码解析</a:t>
            </a:r>
            <a:r>
              <a:rPr lang="en-US" altLang="zh-CN" sz="1800">
                <a:sym typeface="+mn-ea"/>
              </a:rPr>
              <a:t>)  </a:t>
            </a:r>
            <a:endParaRPr lang="en-US" altLang="zh-CN" sz="1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4823</Words>
  <Application>WPS 演示</Application>
  <PresentationFormat>宽屏</PresentationFormat>
  <Paragraphs>166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Palaemon焦点框架</vt:lpstr>
      <vt:lpstr>目录</vt:lpstr>
      <vt:lpstr>以往焦点的处理方式</vt:lpstr>
      <vt:lpstr>自定义焦点的处理方式</vt:lpstr>
      <vt:lpstr>Palaemon产生的原因以及优势</vt:lpstr>
      <vt:lpstr>Palaemon使用方法</vt:lpstr>
      <vt:lpstr>电信盒子bug产生原理以及Block方案的提出</vt:lpstr>
      <vt:lpstr>如何确定一个View获取焦点</vt:lpstr>
      <vt:lpstr>曾经遇到的问题</vt:lpstr>
      <vt:lpstr>以往焦点框处理方式及其弊端</vt:lpstr>
      <vt:lpstr>Palaemon自动计算焦点位置方案的形成</vt:lpstr>
      <vt:lpstr>焦点框移动原理分析</vt:lpstr>
      <vt:lpstr>PowerPoint 演示文稿</vt:lpstr>
      <vt:lpstr>PowerPoint 演示文稿</vt:lpstr>
      <vt:lpstr>Palaemon焦点框移动使用方法</vt:lpstr>
      <vt:lpstr>PowerPoint 演示文稿</vt:lpstr>
      <vt:lpstr>PowerPoint 演示文稿</vt:lpstr>
      <vt:lpstr>PowerPoint 演示文稿</vt:lpstr>
      <vt:lpstr>Palaemon焦点框注意事项</vt:lpstr>
      <vt:lpstr>额外可调用方法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f</cp:lastModifiedBy>
  <cp:revision>19</cp:revision>
  <dcterms:created xsi:type="dcterms:W3CDTF">2015-05-05T08:02:00Z</dcterms:created>
  <dcterms:modified xsi:type="dcterms:W3CDTF">2017-10-17T01:56:01Z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