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4" r:id="rId6"/>
    <p:sldId id="260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第二次作业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7720" y="1325245"/>
            <a:ext cx="5496560" cy="5051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21784"/>
          <a:stretch>
            <a:fillRect/>
          </a:stretch>
        </p:blipFill>
        <p:spPr>
          <a:xfrm>
            <a:off x="2209800" y="4995545"/>
            <a:ext cx="6271260" cy="1776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第一题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4675" y="1288415"/>
            <a:ext cx="10631805" cy="3653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20" y="986790"/>
            <a:ext cx="5554980" cy="5189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" y="2049780"/>
            <a:ext cx="5486400" cy="36957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06780" y="146304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gamma=0.5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06780" y="1463040"/>
            <a:ext cx="1099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gamma=1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2059940"/>
            <a:ext cx="5608320" cy="2026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2837"/>
          <a:stretch>
            <a:fillRect/>
          </a:stretch>
        </p:blipFill>
        <p:spPr>
          <a:xfrm>
            <a:off x="403860" y="4086860"/>
            <a:ext cx="5539740" cy="173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720" y="1038860"/>
            <a:ext cx="5554980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2.1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02840"/>
            <a:ext cx="1065276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05" y="1380490"/>
            <a:ext cx="5196840" cy="3589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 r="12889"/>
          <a:stretch>
            <a:fillRect/>
          </a:stretch>
        </p:blipFill>
        <p:spPr>
          <a:xfrm>
            <a:off x="5686425" y="1518285"/>
            <a:ext cx="5974080" cy="3291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2855" y="1160145"/>
            <a:ext cx="4972050" cy="533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2.2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465070"/>
            <a:ext cx="1046988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53480" y="2433955"/>
            <a:ext cx="5374640" cy="2636520"/>
            <a:chOff x="9528" y="1952"/>
            <a:chExt cx="8464" cy="41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 t="45200" r="15630" b="47326"/>
            <a:stretch>
              <a:fillRect/>
            </a:stretch>
          </p:blipFill>
          <p:spPr>
            <a:xfrm>
              <a:off x="9528" y="1952"/>
              <a:ext cx="8464" cy="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t="70705" r="17703"/>
            <a:stretch>
              <a:fillRect/>
            </a:stretch>
          </p:blipFill>
          <p:spPr>
            <a:xfrm>
              <a:off x="9528" y="2796"/>
              <a:ext cx="8256" cy="33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3395"/>
            <a:ext cx="10515600" cy="1024890"/>
          </a:xfrm>
        </p:spPr>
        <p:txBody>
          <a:bodyPr/>
          <a:lstStyle/>
          <a:p>
            <a:r>
              <a:rPr lang="zh-CN" altLang="en-US" sz="4000"/>
              <a:t>参考答案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r="11084" b="54738"/>
          <a:stretch>
            <a:fillRect/>
          </a:stretch>
        </p:blipFill>
        <p:spPr>
          <a:xfrm>
            <a:off x="535305" y="2127250"/>
            <a:ext cx="5542280" cy="3175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60,&quot;width&quot;:89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宽屏</PresentationFormat>
  <Paragraphs>14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第二次作业</vt:lpstr>
      <vt:lpstr>第一题</vt:lpstr>
      <vt:lpstr>参考答案</vt:lpstr>
      <vt:lpstr>参考答案</vt:lpstr>
      <vt:lpstr>第二题</vt:lpstr>
      <vt:lpstr>参考答案</vt:lpstr>
      <vt:lpstr>参考答案</vt:lpstr>
      <vt:lpstr>第二题</vt:lpstr>
      <vt:lpstr>参考答案</vt:lpstr>
      <vt:lpstr>参考答案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ngx</dc:creator>
  <cp:lastModifiedBy>ABC</cp:lastModifiedBy>
  <cp:revision>527</cp:revision>
  <dcterms:created xsi:type="dcterms:W3CDTF">2021-10-19T08:22:00Z</dcterms:created>
  <dcterms:modified xsi:type="dcterms:W3CDTF">2021-12-16T10:25:51Z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6AA44983E4974922B832CB4EA22D6BA5</vt:lpwstr>
  </property>
  <property fmtid="{D5CDD505-2E9C-101B-9397-08002B2CF9AE}" pid="3" name="KSOProductBuildVer">
    <vt:lpwstr>2052-11.1.0.11045</vt:lpwstr>
  </property>
</Properties>
</file>