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62" r:id="rId2"/>
    <p:sldId id="263" r:id="rId3"/>
    <p:sldId id="264" r:id="rId4"/>
    <p:sldId id="265" r:id="rId5"/>
    <p:sldId id="266" r:id="rId6"/>
    <p:sldId id="267" r:id="rId7"/>
    <p:sldId id="268" r:id="rId8"/>
    <p:sldId id="269" r:id="rId9"/>
    <p:sldId id="272" r:id="rId10"/>
    <p:sldId id="273" r:id="rId11"/>
    <p:sldId id="279" r:id="rId12"/>
    <p:sldId id="280" r:id="rId13"/>
  </p:sldIdLst>
  <p:sldSz cx="12192000" cy="6858000"/>
  <p:notesSz cx="6858000" cy="9144000"/>
  <p:embeddedFontLst>
    <p:embeddedFont>
      <p:font typeface="等线" panose="02010600030101010101" pitchFamily="2" charset="-122"/>
      <p:regular r:id="rId15"/>
      <p:bold r:id="rId16"/>
    </p:embeddedFont>
    <p:embeddedFont>
      <p:font typeface="等线 Light" panose="02010600030101010101" pitchFamily="2" charset="-122"/>
      <p:regular r:id="rId17"/>
    </p:embeddedFont>
    <p:embeddedFont>
      <p:font typeface="微软雅黑" panose="020B0503020204020204" pitchFamily="34" charset="-122"/>
      <p:regular r:id="rId18"/>
      <p:bold r:id="rId1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2">
          <p15:clr>
            <a:srgbClr val="A4A3A4"/>
          </p15:clr>
        </p15:guide>
        <p15:guide id="2" pos="6124">
          <p15:clr>
            <a:srgbClr val="A4A3A4"/>
          </p15:clr>
        </p15:guide>
        <p15:guide id="3" pos="15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2B2B"/>
    <a:srgbClr val="D7D7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182" autoAdjust="0"/>
  </p:normalViewPr>
  <p:slideViewPr>
    <p:cSldViewPr snapToGrid="0">
      <p:cViewPr varScale="1">
        <p:scale>
          <a:sx n="125" d="100"/>
          <a:sy n="125" d="100"/>
        </p:scale>
        <p:origin x="360" y="82"/>
      </p:cViewPr>
      <p:guideLst>
        <p:guide orient="horz" pos="2132"/>
        <p:guide pos="6124"/>
        <p:guide pos="15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08BB58-7F13-46D7-A551-D9F7C82B098F}" type="datetimeFigureOut">
              <a:rPr lang="zh-CN" altLang="en-US" smtClean="0"/>
              <a:t>2021/5/4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568FD8-588E-4F2C-ADFA-6A360709818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7568FD8-588E-4F2C-ADFA-6A3607098185}" type="slidenum">
              <a:rPr lang="zh-CN" altLang="en-US" smtClean="0"/>
              <a:t>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D7D7D7"/>
        </a:solidFill>
        <a:effectLst/>
      </p:bgPr>
    </p:bg>
    <p:spTree>
      <p:nvGrpSpPr>
        <p:cNvPr id="1" name=""/>
        <p:cNvGrpSpPr/>
        <p:nvPr/>
      </p:nvGrpSpPr>
      <p:grpSpPr>
        <a:xfrm>
          <a:off x="0" y="0"/>
          <a:ext cx="0" cy="0"/>
          <a:chOff x="0" y="0"/>
          <a:chExt cx="0" cy="0"/>
        </a:xfrm>
      </p:grpSpPr>
      <p:sp>
        <p:nvSpPr>
          <p:cNvPr id="7" name="矩形 6"/>
          <p:cNvSpPr/>
          <p:nvPr userDrawn="1"/>
        </p:nvSpPr>
        <p:spPr>
          <a:xfrm>
            <a:off x="361950" y="314325"/>
            <a:ext cx="11468100" cy="6229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657225" y="561975"/>
            <a:ext cx="10877550" cy="5734050"/>
          </a:xfrm>
          <a:prstGeom prst="rect">
            <a:avLst/>
          </a:prstGeom>
          <a:noFill/>
          <a:ln w="25400">
            <a:solidFill>
              <a:srgbClr val="606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3D58112-9932-457C-A5A2-A54E6AB7044B}" type="datetimeFigureOut">
              <a:rPr lang="zh-CN" altLang="en-US" smtClean="0"/>
              <a:t>2021/5/4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AD0538-58DE-497E-8B68-2A532F70B1A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3D58112-9932-457C-A5A2-A54E6AB7044B}" type="datetimeFigureOut">
              <a:rPr lang="zh-CN" altLang="en-US" smtClean="0"/>
              <a:t>2021/5/4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AD0538-58DE-497E-8B68-2A532F70B1A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3D58112-9932-457C-A5A2-A54E6AB7044B}" type="datetimeFigureOut">
              <a:rPr lang="zh-CN" altLang="en-US" smtClean="0"/>
              <a:t>2021/5/4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AD0538-58DE-497E-8B68-2A532F70B1A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3D58112-9932-457C-A5A2-A54E6AB7044B}" type="datetimeFigureOut">
              <a:rPr lang="zh-CN" altLang="en-US" smtClean="0"/>
              <a:t>2021/5/4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AD0538-58DE-497E-8B68-2A532F70B1A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3D58112-9932-457C-A5A2-A54E6AB7044B}" type="datetimeFigureOut">
              <a:rPr lang="zh-CN" altLang="en-US" smtClean="0"/>
              <a:t>2021/5/4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1AD0538-58DE-497E-8B68-2A532F70B1A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3D58112-9932-457C-A5A2-A54E6AB7044B}" type="datetimeFigureOut">
              <a:rPr lang="zh-CN" altLang="en-US" smtClean="0"/>
              <a:t>2021/5/4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1AD0538-58DE-497E-8B68-2A532F70B1A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3D58112-9932-457C-A5A2-A54E6AB7044B}" type="datetimeFigureOut">
              <a:rPr lang="zh-CN" altLang="en-US" smtClean="0"/>
              <a:t>2021/5/4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AD0538-58DE-497E-8B68-2A532F70B1A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6" name="矩形 5"/>
          <p:cNvSpPr/>
          <p:nvPr userDrawn="1"/>
        </p:nvSpPr>
        <p:spPr>
          <a:xfrm>
            <a:off x="230329" y="184344"/>
            <a:ext cx="11731343" cy="6489312"/>
          </a:xfrm>
          <a:prstGeom prst="rect">
            <a:avLst/>
          </a:prstGeom>
          <a:noFill/>
          <a:ln w="25400">
            <a:solidFill>
              <a:srgbClr val="606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3D58112-9932-457C-A5A2-A54E6AB7044B}" type="datetimeFigureOut">
              <a:rPr lang="zh-CN" altLang="en-US" smtClean="0"/>
              <a:t>2021/5/4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1AD0538-58DE-497E-8B68-2A532F70B1A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3D58112-9932-457C-A5A2-A54E6AB7044B}" type="datetimeFigureOut">
              <a:rPr lang="zh-CN" altLang="en-US" smtClean="0"/>
              <a:t>2021/5/4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1AD0538-58DE-497E-8B68-2A532F70B1A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D58112-9932-457C-A5A2-A54E6AB7044B}" type="datetimeFigureOut">
              <a:rPr lang="zh-CN" altLang="en-US" smtClean="0"/>
              <a:t>2021/5/4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D0538-58DE-497E-8B68-2A532F70B1A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7D7D7"/>
        </a:solidFill>
        <a:effectLst/>
      </p:bgPr>
    </p:bg>
    <p:spTree>
      <p:nvGrpSpPr>
        <p:cNvPr id="1" name=""/>
        <p:cNvGrpSpPr/>
        <p:nvPr/>
      </p:nvGrpSpPr>
      <p:grpSpPr>
        <a:xfrm>
          <a:off x="0" y="0"/>
          <a:ext cx="0" cy="0"/>
          <a:chOff x="0" y="0"/>
          <a:chExt cx="0" cy="0"/>
        </a:xfrm>
      </p:grpSpPr>
      <p:sp>
        <p:nvSpPr>
          <p:cNvPr id="26" name="稻壳儿搜索【幻雨工作室】_1"/>
          <p:cNvSpPr/>
          <p:nvPr/>
        </p:nvSpPr>
        <p:spPr>
          <a:xfrm>
            <a:off x="5312229" y="1149075"/>
            <a:ext cx="1567542" cy="1567538"/>
          </a:xfrm>
          <a:prstGeom prst="ellipse">
            <a:avLst/>
          </a:prstGeom>
          <a:solidFill>
            <a:srgbClr val="2B2B2B"/>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27" name="稻壳儿搜索【幻雨工作室】_2"/>
          <p:cNvSpPr>
            <a:spLocks noChangeAspect="1"/>
          </p:cNvSpPr>
          <p:nvPr/>
        </p:nvSpPr>
        <p:spPr bwMode="auto">
          <a:xfrm>
            <a:off x="5549897" y="1511486"/>
            <a:ext cx="1092206" cy="842716"/>
          </a:xfrm>
          <a:custGeom>
            <a:avLst/>
            <a:gdLst>
              <a:gd name="connsiteX0" fmla="*/ 469503 w 606325"/>
              <a:gd name="connsiteY0" fmla="*/ 414055 h 467826"/>
              <a:gd name="connsiteX1" fmla="*/ 455707 w 606325"/>
              <a:gd name="connsiteY1" fmla="*/ 427831 h 467826"/>
              <a:gd name="connsiteX2" fmla="*/ 469503 w 606325"/>
              <a:gd name="connsiteY2" fmla="*/ 441607 h 467826"/>
              <a:gd name="connsiteX3" fmla="*/ 483299 w 606325"/>
              <a:gd name="connsiteY3" fmla="*/ 427831 h 467826"/>
              <a:gd name="connsiteX4" fmla="*/ 469503 w 606325"/>
              <a:gd name="connsiteY4" fmla="*/ 414055 h 467826"/>
              <a:gd name="connsiteX5" fmla="*/ 96641 w 606325"/>
              <a:gd name="connsiteY5" fmla="*/ 234748 h 467826"/>
              <a:gd name="connsiteX6" fmla="*/ 110439 w 606325"/>
              <a:gd name="connsiteY6" fmla="*/ 248525 h 467826"/>
              <a:gd name="connsiteX7" fmla="*/ 110439 w 606325"/>
              <a:gd name="connsiteY7" fmla="*/ 351983 h 467826"/>
              <a:gd name="connsiteX8" fmla="*/ 303777 w 606325"/>
              <a:gd name="connsiteY8" fmla="*/ 414022 h 467826"/>
              <a:gd name="connsiteX9" fmla="*/ 383889 w 606325"/>
              <a:gd name="connsiteY9" fmla="*/ 404334 h 467826"/>
              <a:gd name="connsiteX10" fmla="*/ 399111 w 606325"/>
              <a:gd name="connsiteY10" fmla="*/ 414022 h 467826"/>
              <a:gd name="connsiteX11" fmla="*/ 389408 w 606325"/>
              <a:gd name="connsiteY11" fmla="*/ 430554 h 467826"/>
              <a:gd name="connsiteX12" fmla="*/ 303777 w 606325"/>
              <a:gd name="connsiteY12" fmla="*/ 441575 h 467826"/>
              <a:gd name="connsiteX13" fmla="*/ 86939 w 606325"/>
              <a:gd name="connsiteY13" fmla="*/ 368514 h 467826"/>
              <a:gd name="connsiteX14" fmla="*/ 82844 w 606325"/>
              <a:gd name="connsiteY14" fmla="*/ 358826 h 467826"/>
              <a:gd name="connsiteX15" fmla="*/ 82844 w 606325"/>
              <a:gd name="connsiteY15" fmla="*/ 248525 h 467826"/>
              <a:gd name="connsiteX16" fmla="*/ 96641 w 606325"/>
              <a:gd name="connsiteY16" fmla="*/ 234748 h 467826"/>
              <a:gd name="connsiteX17" fmla="*/ 296210 w 606325"/>
              <a:gd name="connsiteY17" fmla="*/ 0 h 467826"/>
              <a:gd name="connsiteX18" fmla="*/ 336974 w 606325"/>
              <a:gd name="connsiteY18" fmla="*/ 7266 h 467826"/>
              <a:gd name="connsiteX19" fmla="*/ 577199 w 606325"/>
              <a:gd name="connsiteY19" fmla="*/ 95520 h 467826"/>
              <a:gd name="connsiteX20" fmla="*/ 606215 w 606325"/>
              <a:gd name="connsiteY20" fmla="*/ 139603 h 467826"/>
              <a:gd name="connsiteX21" fmla="*/ 574440 w 606325"/>
              <a:gd name="connsiteY21" fmla="*/ 183775 h 467826"/>
              <a:gd name="connsiteX22" fmla="*/ 481964 w 606325"/>
              <a:gd name="connsiteY22" fmla="*/ 218260 h 467826"/>
              <a:gd name="connsiteX23" fmla="*/ 481964 w 606325"/>
              <a:gd name="connsiteY23" fmla="*/ 361618 h 467826"/>
              <a:gd name="connsiteX24" fmla="*/ 495760 w 606325"/>
              <a:gd name="connsiteY24" fmla="*/ 352019 h 467826"/>
              <a:gd name="connsiteX25" fmla="*/ 495760 w 606325"/>
              <a:gd name="connsiteY25" fmla="*/ 248567 h 467826"/>
              <a:gd name="connsiteX26" fmla="*/ 509555 w 606325"/>
              <a:gd name="connsiteY26" fmla="*/ 234791 h 467826"/>
              <a:gd name="connsiteX27" fmla="*/ 523351 w 606325"/>
              <a:gd name="connsiteY27" fmla="*/ 248567 h 467826"/>
              <a:gd name="connsiteX28" fmla="*/ 523351 w 606325"/>
              <a:gd name="connsiteY28" fmla="*/ 358863 h 467826"/>
              <a:gd name="connsiteX29" fmla="*/ 519257 w 606325"/>
              <a:gd name="connsiteY29" fmla="*/ 368550 h 467826"/>
              <a:gd name="connsiteX30" fmla="*/ 488817 w 606325"/>
              <a:gd name="connsiteY30" fmla="*/ 390592 h 467826"/>
              <a:gd name="connsiteX31" fmla="*/ 510980 w 606325"/>
              <a:gd name="connsiteY31" fmla="*/ 426409 h 467826"/>
              <a:gd name="connsiteX32" fmla="*/ 469503 w 606325"/>
              <a:gd name="connsiteY32" fmla="*/ 467826 h 467826"/>
              <a:gd name="connsiteX33" fmla="*/ 428116 w 606325"/>
              <a:gd name="connsiteY33" fmla="*/ 426409 h 467826"/>
              <a:gd name="connsiteX34" fmla="*/ 455707 w 606325"/>
              <a:gd name="connsiteY34" fmla="*/ 387837 h 467826"/>
              <a:gd name="connsiteX35" fmla="*/ 455707 w 606325"/>
              <a:gd name="connsiteY35" fmla="*/ 216837 h 467826"/>
              <a:gd name="connsiteX36" fmla="*/ 294163 w 606325"/>
              <a:gd name="connsiteY36" fmla="*/ 152046 h 467826"/>
              <a:gd name="connsiteX37" fmla="*/ 269241 w 606325"/>
              <a:gd name="connsiteY37" fmla="*/ 138270 h 467826"/>
              <a:gd name="connsiteX38" fmla="*/ 296922 w 606325"/>
              <a:gd name="connsiteY38" fmla="*/ 124494 h 467826"/>
              <a:gd name="connsiteX39" fmla="*/ 323178 w 606325"/>
              <a:gd name="connsiteY39" fmla="*/ 134093 h 467826"/>
              <a:gd name="connsiteX40" fmla="*/ 469503 w 606325"/>
              <a:gd name="connsiteY40" fmla="*/ 193374 h 467826"/>
              <a:gd name="connsiteX41" fmla="*/ 566163 w 606325"/>
              <a:gd name="connsiteY41" fmla="*/ 156134 h 467826"/>
              <a:gd name="connsiteX42" fmla="*/ 579959 w 606325"/>
              <a:gd name="connsiteY42" fmla="*/ 138270 h 467826"/>
              <a:gd name="connsiteX43" fmla="*/ 567587 w 606325"/>
              <a:gd name="connsiteY43" fmla="*/ 123072 h 467826"/>
              <a:gd name="connsiteX44" fmla="*/ 327273 w 606325"/>
              <a:gd name="connsiteY44" fmla="*/ 34817 h 467826"/>
              <a:gd name="connsiteX45" fmla="*/ 265147 w 606325"/>
              <a:gd name="connsiteY45" fmla="*/ 34817 h 467826"/>
              <a:gd name="connsiteX46" fmla="*/ 40052 w 606325"/>
              <a:gd name="connsiteY46" fmla="*/ 120317 h 467826"/>
              <a:gd name="connsiteX47" fmla="*/ 27591 w 606325"/>
              <a:gd name="connsiteY47" fmla="*/ 138270 h 467826"/>
              <a:gd name="connsiteX48" fmla="*/ 40052 w 606325"/>
              <a:gd name="connsiteY48" fmla="*/ 154801 h 467826"/>
              <a:gd name="connsiteX49" fmla="*/ 280367 w 606325"/>
              <a:gd name="connsiteY49" fmla="*/ 241634 h 467826"/>
              <a:gd name="connsiteX50" fmla="*/ 339733 w 606325"/>
              <a:gd name="connsiteY50" fmla="*/ 241634 h 467826"/>
              <a:gd name="connsiteX51" fmla="*/ 394917 w 606325"/>
              <a:gd name="connsiteY51" fmla="*/ 221015 h 467826"/>
              <a:gd name="connsiteX52" fmla="*/ 412896 w 606325"/>
              <a:gd name="connsiteY52" fmla="*/ 229280 h 467826"/>
              <a:gd name="connsiteX53" fmla="*/ 404618 w 606325"/>
              <a:gd name="connsiteY53" fmla="*/ 247144 h 467826"/>
              <a:gd name="connsiteX54" fmla="*/ 349346 w 606325"/>
              <a:gd name="connsiteY54" fmla="*/ 267853 h 467826"/>
              <a:gd name="connsiteX55" fmla="*/ 310718 w 606325"/>
              <a:gd name="connsiteY55" fmla="*/ 276118 h 467826"/>
              <a:gd name="connsiteX56" fmla="*/ 270665 w 606325"/>
              <a:gd name="connsiteY56" fmla="*/ 269275 h 467826"/>
              <a:gd name="connsiteX57" fmla="*/ 30351 w 606325"/>
              <a:gd name="connsiteY57" fmla="*/ 181020 h 467826"/>
              <a:gd name="connsiteX58" fmla="*/ 0 w 606325"/>
              <a:gd name="connsiteY58" fmla="*/ 138270 h 467826"/>
              <a:gd name="connsiteX59" fmla="*/ 30351 w 606325"/>
              <a:gd name="connsiteY59" fmla="*/ 94098 h 467826"/>
              <a:gd name="connsiteX60" fmla="*/ 255445 w 606325"/>
              <a:gd name="connsiteY60" fmla="*/ 7266 h 467826"/>
              <a:gd name="connsiteX61" fmla="*/ 296210 w 606325"/>
              <a:gd name="connsiteY61" fmla="*/ 0 h 467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606325" h="467826">
                <a:moveTo>
                  <a:pt x="469503" y="414055"/>
                </a:moveTo>
                <a:cubicBezTo>
                  <a:pt x="461226" y="414055"/>
                  <a:pt x="455707" y="419566"/>
                  <a:pt x="455707" y="427831"/>
                </a:cubicBezTo>
                <a:cubicBezTo>
                  <a:pt x="455707" y="436097"/>
                  <a:pt x="461226" y="441607"/>
                  <a:pt x="469503" y="441607"/>
                </a:cubicBezTo>
                <a:cubicBezTo>
                  <a:pt x="477781" y="441607"/>
                  <a:pt x="483299" y="436097"/>
                  <a:pt x="483299" y="427831"/>
                </a:cubicBezTo>
                <a:cubicBezTo>
                  <a:pt x="483299" y="419566"/>
                  <a:pt x="477781" y="414055"/>
                  <a:pt x="469503" y="414055"/>
                </a:cubicBezTo>
                <a:close/>
                <a:moveTo>
                  <a:pt x="96641" y="234748"/>
                </a:moveTo>
                <a:cubicBezTo>
                  <a:pt x="104920" y="234748"/>
                  <a:pt x="110439" y="240259"/>
                  <a:pt x="110439" y="248525"/>
                </a:cubicBezTo>
                <a:lnTo>
                  <a:pt x="110439" y="351983"/>
                </a:lnTo>
                <a:cubicBezTo>
                  <a:pt x="153254" y="387802"/>
                  <a:pt x="234791" y="414022"/>
                  <a:pt x="303777" y="414022"/>
                </a:cubicBezTo>
                <a:cubicBezTo>
                  <a:pt x="328701" y="414022"/>
                  <a:pt x="356295" y="411266"/>
                  <a:pt x="383889" y="404334"/>
                </a:cubicBezTo>
                <a:cubicBezTo>
                  <a:pt x="390833" y="401578"/>
                  <a:pt x="397687" y="407089"/>
                  <a:pt x="399111" y="414022"/>
                </a:cubicBezTo>
                <a:cubicBezTo>
                  <a:pt x="401870" y="420866"/>
                  <a:pt x="396351" y="429132"/>
                  <a:pt x="389408" y="430554"/>
                </a:cubicBezTo>
                <a:cubicBezTo>
                  <a:pt x="360390" y="437486"/>
                  <a:pt x="330036" y="441575"/>
                  <a:pt x="303777" y="441575"/>
                </a:cubicBezTo>
                <a:cubicBezTo>
                  <a:pt x="236126" y="441575"/>
                  <a:pt x="140881" y="416777"/>
                  <a:pt x="86939" y="368514"/>
                </a:cubicBezTo>
                <a:cubicBezTo>
                  <a:pt x="84179" y="367092"/>
                  <a:pt x="82844" y="363004"/>
                  <a:pt x="82844" y="358826"/>
                </a:cubicBezTo>
                <a:lnTo>
                  <a:pt x="82844" y="248525"/>
                </a:lnTo>
                <a:cubicBezTo>
                  <a:pt x="82844" y="240259"/>
                  <a:pt x="88363" y="234748"/>
                  <a:pt x="96641" y="234748"/>
                </a:cubicBezTo>
                <a:close/>
                <a:moveTo>
                  <a:pt x="296210" y="0"/>
                </a:moveTo>
                <a:cubicBezTo>
                  <a:pt x="310028" y="0"/>
                  <a:pt x="323846" y="2422"/>
                  <a:pt x="336974" y="7266"/>
                </a:cubicBezTo>
                <a:lnTo>
                  <a:pt x="577199" y="95520"/>
                </a:lnTo>
                <a:cubicBezTo>
                  <a:pt x="595178" y="102364"/>
                  <a:pt x="607639" y="118984"/>
                  <a:pt x="606215" y="139603"/>
                </a:cubicBezTo>
                <a:cubicBezTo>
                  <a:pt x="606215" y="158979"/>
                  <a:pt x="593843" y="176843"/>
                  <a:pt x="574440" y="183775"/>
                </a:cubicBezTo>
                <a:lnTo>
                  <a:pt x="481964" y="218260"/>
                </a:lnTo>
                <a:lnTo>
                  <a:pt x="481964" y="361618"/>
                </a:lnTo>
                <a:cubicBezTo>
                  <a:pt x="487482" y="358863"/>
                  <a:pt x="491576" y="356108"/>
                  <a:pt x="495760" y="352019"/>
                </a:cubicBezTo>
                <a:lnTo>
                  <a:pt x="495760" y="248567"/>
                </a:lnTo>
                <a:cubicBezTo>
                  <a:pt x="495760" y="240301"/>
                  <a:pt x="501278" y="234791"/>
                  <a:pt x="509555" y="234791"/>
                </a:cubicBezTo>
                <a:cubicBezTo>
                  <a:pt x="517833" y="234791"/>
                  <a:pt x="523351" y="240301"/>
                  <a:pt x="523351" y="248567"/>
                </a:cubicBezTo>
                <a:lnTo>
                  <a:pt x="523351" y="358863"/>
                </a:lnTo>
                <a:cubicBezTo>
                  <a:pt x="523351" y="361618"/>
                  <a:pt x="522016" y="365795"/>
                  <a:pt x="519257" y="368550"/>
                </a:cubicBezTo>
                <a:cubicBezTo>
                  <a:pt x="510980" y="375394"/>
                  <a:pt x="499854" y="383660"/>
                  <a:pt x="488817" y="390592"/>
                </a:cubicBezTo>
                <a:cubicBezTo>
                  <a:pt x="502702" y="397524"/>
                  <a:pt x="510980" y="411300"/>
                  <a:pt x="510980" y="426409"/>
                </a:cubicBezTo>
                <a:cubicBezTo>
                  <a:pt x="510980" y="449873"/>
                  <a:pt x="493000" y="467826"/>
                  <a:pt x="469503" y="467826"/>
                </a:cubicBezTo>
                <a:cubicBezTo>
                  <a:pt x="446006" y="467826"/>
                  <a:pt x="428116" y="449873"/>
                  <a:pt x="428116" y="426409"/>
                </a:cubicBezTo>
                <a:cubicBezTo>
                  <a:pt x="428116" y="408545"/>
                  <a:pt x="439152" y="393347"/>
                  <a:pt x="455707" y="387837"/>
                </a:cubicBezTo>
                <a:lnTo>
                  <a:pt x="455707" y="216837"/>
                </a:lnTo>
                <a:lnTo>
                  <a:pt x="294163" y="152046"/>
                </a:lnTo>
                <a:cubicBezTo>
                  <a:pt x="280367" y="150624"/>
                  <a:pt x="269241" y="145114"/>
                  <a:pt x="269241" y="138270"/>
                </a:cubicBezTo>
                <a:cubicBezTo>
                  <a:pt x="269241" y="131338"/>
                  <a:pt x="281702" y="124494"/>
                  <a:pt x="296922" y="124494"/>
                </a:cubicBezTo>
                <a:cubicBezTo>
                  <a:pt x="309294" y="124494"/>
                  <a:pt x="318995" y="128583"/>
                  <a:pt x="323178" y="134093"/>
                </a:cubicBezTo>
                <a:lnTo>
                  <a:pt x="469503" y="193374"/>
                </a:lnTo>
                <a:lnTo>
                  <a:pt x="566163" y="156134"/>
                </a:lnTo>
                <a:cubicBezTo>
                  <a:pt x="574440" y="153379"/>
                  <a:pt x="579959" y="146536"/>
                  <a:pt x="579959" y="138270"/>
                </a:cubicBezTo>
                <a:cubicBezTo>
                  <a:pt x="579959" y="130005"/>
                  <a:pt x="575864" y="124494"/>
                  <a:pt x="567587" y="123072"/>
                </a:cubicBezTo>
                <a:lnTo>
                  <a:pt x="327273" y="34817"/>
                </a:lnTo>
                <a:cubicBezTo>
                  <a:pt x="306534" y="26552"/>
                  <a:pt x="284461" y="27974"/>
                  <a:pt x="265147" y="34817"/>
                </a:cubicBezTo>
                <a:lnTo>
                  <a:pt x="40052" y="120317"/>
                </a:lnTo>
                <a:cubicBezTo>
                  <a:pt x="29015" y="124494"/>
                  <a:pt x="27591" y="135515"/>
                  <a:pt x="27591" y="138270"/>
                </a:cubicBezTo>
                <a:cubicBezTo>
                  <a:pt x="27591" y="141025"/>
                  <a:pt x="29015" y="150624"/>
                  <a:pt x="40052" y="154801"/>
                </a:cubicBezTo>
                <a:lnTo>
                  <a:pt x="280367" y="241634"/>
                </a:lnTo>
                <a:cubicBezTo>
                  <a:pt x="301016" y="248567"/>
                  <a:pt x="321754" y="248567"/>
                  <a:pt x="339733" y="241634"/>
                </a:cubicBezTo>
                <a:lnTo>
                  <a:pt x="394917" y="221015"/>
                </a:lnTo>
                <a:cubicBezTo>
                  <a:pt x="401859" y="218260"/>
                  <a:pt x="410137" y="222348"/>
                  <a:pt x="412896" y="229280"/>
                </a:cubicBezTo>
                <a:cubicBezTo>
                  <a:pt x="415655" y="236124"/>
                  <a:pt x="411561" y="244389"/>
                  <a:pt x="404618" y="247144"/>
                </a:cubicBezTo>
                <a:lnTo>
                  <a:pt x="349346" y="267853"/>
                </a:lnTo>
                <a:cubicBezTo>
                  <a:pt x="338309" y="273363"/>
                  <a:pt x="324513" y="276118"/>
                  <a:pt x="310718" y="276118"/>
                </a:cubicBezTo>
                <a:cubicBezTo>
                  <a:pt x="296922" y="276118"/>
                  <a:pt x="283126" y="273363"/>
                  <a:pt x="270665" y="269275"/>
                </a:cubicBezTo>
                <a:lnTo>
                  <a:pt x="30351" y="181020"/>
                </a:lnTo>
                <a:cubicBezTo>
                  <a:pt x="12460" y="174088"/>
                  <a:pt x="0" y="157557"/>
                  <a:pt x="0" y="138270"/>
                </a:cubicBezTo>
                <a:cubicBezTo>
                  <a:pt x="0" y="118984"/>
                  <a:pt x="11036" y="101031"/>
                  <a:pt x="30351" y="94098"/>
                </a:cubicBezTo>
                <a:lnTo>
                  <a:pt x="255445" y="7266"/>
                </a:lnTo>
                <a:cubicBezTo>
                  <a:pt x="268574" y="2422"/>
                  <a:pt x="282392" y="0"/>
                  <a:pt x="296210" y="0"/>
                </a:cubicBezTo>
                <a:close/>
              </a:path>
            </a:pathLst>
          </a:custGeom>
          <a:solidFill>
            <a:schemeClr val="bg1"/>
          </a:solidFill>
          <a:ln w="19050">
            <a:noFill/>
          </a:ln>
        </p:spPr>
      </p:sp>
      <p:sp>
        <p:nvSpPr>
          <p:cNvPr id="15" name="稻壳儿搜索【幻雨工作室】_3"/>
          <p:cNvSpPr txBox="1">
            <a:spLocks noChangeArrowheads="1"/>
          </p:cNvSpPr>
          <p:nvPr/>
        </p:nvSpPr>
        <p:spPr bwMode="auto">
          <a:xfrm>
            <a:off x="2115154" y="3009892"/>
            <a:ext cx="7961693" cy="110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en-US" altLang="zh-CN" sz="6600" b="1" spc="300" dirty="0">
                <a:solidFill>
                  <a:srgbClr val="2B2B2B"/>
                </a:solidFill>
                <a:latin typeface="微软雅黑" panose="020B0503020204020204" pitchFamily="34" charset="-122"/>
              </a:rPr>
              <a:t>FTP</a:t>
            </a:r>
            <a:r>
              <a:rPr lang="zh-CN" altLang="en-US" sz="6600" b="1" spc="300" dirty="0">
                <a:solidFill>
                  <a:srgbClr val="2B2B2B"/>
                </a:solidFill>
                <a:latin typeface="微软雅黑" panose="020B0503020204020204" pitchFamily="34" charset="-122"/>
              </a:rPr>
              <a:t>客户端</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稻壳儿搜索【幻雨工作室】_1"/>
          <p:cNvSpPr>
            <a:spLocks noChangeArrowheads="1"/>
          </p:cNvSpPr>
          <p:nvPr/>
        </p:nvSpPr>
        <p:spPr bwMode="auto">
          <a:xfrm>
            <a:off x="433393" y="470730"/>
            <a:ext cx="821577" cy="819415"/>
          </a:xfrm>
          <a:prstGeom prst="ellipse">
            <a:avLst/>
          </a:prstGeom>
          <a:solidFill>
            <a:schemeClr val="accent1"/>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20000"/>
              </a:lnSpc>
            </a:pPr>
            <a:r>
              <a:rPr lang="en-US" altLang="zh-CN" sz="2400" b="1" dirty="0">
                <a:solidFill>
                  <a:schemeClr val="bg1"/>
                </a:solidFill>
                <a:ea typeface="微软雅黑" panose="020B0503020204020204" pitchFamily="34" charset="-122"/>
                <a:cs typeface="Arial" panose="020B0604020202020204" pitchFamily="34" charset="0"/>
              </a:rPr>
              <a:t>03</a:t>
            </a:r>
            <a:endParaRPr lang="zh-CN" altLang="en-US" sz="2400" b="1" dirty="0">
              <a:solidFill>
                <a:schemeClr val="bg1"/>
              </a:solidFill>
              <a:ea typeface="微软雅黑" panose="020B0503020204020204" pitchFamily="34" charset="-122"/>
              <a:cs typeface="Arial" panose="020B0604020202020204" pitchFamily="34" charset="0"/>
            </a:endParaRPr>
          </a:p>
        </p:txBody>
      </p:sp>
      <p:sp>
        <p:nvSpPr>
          <p:cNvPr id="9" name="稻壳儿搜索【幻雨工作室】_2"/>
          <p:cNvSpPr txBox="1"/>
          <p:nvPr/>
        </p:nvSpPr>
        <p:spPr>
          <a:xfrm>
            <a:off x="1291158" y="445249"/>
            <a:ext cx="3101877" cy="583565"/>
          </a:xfrm>
          <a:prstGeom prst="rect">
            <a:avLst/>
          </a:prstGeom>
          <a:noFill/>
        </p:spPr>
        <p:txBody>
          <a:bodyPr wrap="square" rtlCol="0">
            <a:spAutoFit/>
          </a:bodyPr>
          <a:lstStyle>
            <a:defPPr>
              <a:defRPr lang="zh-CN"/>
            </a:defPPr>
            <a:lvl1pPr>
              <a:defRPr sz="3200" spc="600">
                <a:solidFill>
                  <a:schemeClr val="accent1"/>
                </a:solidFill>
                <a:latin typeface="微软雅黑" panose="020B0503020204020204" pitchFamily="34" charset="-122"/>
                <a:ea typeface="微软雅黑" panose="020B0503020204020204" pitchFamily="34" charset="-122"/>
              </a:defRPr>
            </a:lvl1pPr>
          </a:lstStyle>
          <a:p>
            <a:r>
              <a:rPr lang="zh-CN" altLang="en-US" dirty="0">
                <a:sym typeface="+mn-ea"/>
              </a:rPr>
              <a:t>使用截图</a:t>
            </a:r>
            <a:endParaRPr lang="zh-CN" altLang="en-US" dirty="0"/>
          </a:p>
        </p:txBody>
      </p:sp>
      <p:sp>
        <p:nvSpPr>
          <p:cNvPr id="14" name="稻壳儿搜索【幻雨工作室】_7"/>
          <p:cNvSpPr/>
          <p:nvPr/>
        </p:nvSpPr>
        <p:spPr>
          <a:xfrm>
            <a:off x="6329705" y="1742326"/>
            <a:ext cx="5082489" cy="706755"/>
          </a:xfrm>
          <a:prstGeom prst="rect">
            <a:avLst/>
          </a:prstGeom>
        </p:spPr>
        <p:txBody>
          <a:bodyPr wrap="square">
            <a:spAutoFit/>
          </a:bodyPr>
          <a:lstStyle/>
          <a:p>
            <a:pPr>
              <a:lnSpc>
                <a:spcPct val="200000"/>
              </a:lnSpc>
            </a:pP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01</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、菜单的具体功能</a:t>
            </a:r>
            <a:endParaRPr lang="id-ID" sz="1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15" name="稻壳儿搜索【幻雨工作室】_8"/>
          <p:cNvSpPr/>
          <p:nvPr/>
        </p:nvSpPr>
        <p:spPr>
          <a:xfrm>
            <a:off x="6329705" y="3814108"/>
            <a:ext cx="5082489" cy="706755"/>
          </a:xfrm>
          <a:prstGeom prst="rect">
            <a:avLst/>
          </a:prstGeom>
        </p:spPr>
        <p:txBody>
          <a:bodyPr wrap="square">
            <a:spAutoFit/>
          </a:bodyPr>
          <a:lstStyle/>
          <a:p>
            <a:pPr>
              <a:lnSpc>
                <a:spcPct val="200000"/>
              </a:lnSpc>
            </a:pP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02</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、长按文件的功能</a:t>
            </a:r>
            <a:endParaRPr lang="id-ID" sz="1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pic>
        <p:nvPicPr>
          <p:cNvPr id="3" name="图片 2" descr="1"/>
          <p:cNvPicPr>
            <a:picLocks noChangeAspect="1"/>
          </p:cNvPicPr>
          <p:nvPr/>
        </p:nvPicPr>
        <p:blipFill>
          <a:blip r:embed="rId2"/>
          <a:stretch>
            <a:fillRect/>
          </a:stretch>
        </p:blipFill>
        <p:spPr>
          <a:xfrm>
            <a:off x="433705" y="1453515"/>
            <a:ext cx="2519680" cy="4754880"/>
          </a:xfrm>
          <a:prstGeom prst="rect">
            <a:avLst/>
          </a:prstGeom>
        </p:spPr>
      </p:pic>
      <p:pic>
        <p:nvPicPr>
          <p:cNvPr id="4" name="图片 3" descr="1"/>
          <p:cNvPicPr>
            <a:picLocks noChangeAspect="1"/>
          </p:cNvPicPr>
          <p:nvPr/>
        </p:nvPicPr>
        <p:blipFill>
          <a:blip r:embed="rId3"/>
          <a:stretch>
            <a:fillRect/>
          </a:stretch>
        </p:blipFill>
        <p:spPr>
          <a:xfrm>
            <a:off x="3383280" y="1453515"/>
            <a:ext cx="2651760" cy="49460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稻壳儿搜索【幻雨工作室】_1"/>
          <p:cNvSpPr>
            <a:spLocks noChangeArrowheads="1"/>
          </p:cNvSpPr>
          <p:nvPr/>
        </p:nvSpPr>
        <p:spPr bwMode="auto">
          <a:xfrm>
            <a:off x="433393" y="470730"/>
            <a:ext cx="821577" cy="819415"/>
          </a:xfrm>
          <a:prstGeom prst="ellipse">
            <a:avLst/>
          </a:prstGeom>
          <a:solidFill>
            <a:schemeClr val="accent1"/>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20000"/>
              </a:lnSpc>
            </a:pPr>
            <a:r>
              <a:rPr lang="en-US" altLang="zh-CN" sz="2400" b="1" dirty="0">
                <a:solidFill>
                  <a:schemeClr val="bg1"/>
                </a:solidFill>
                <a:ea typeface="微软雅黑" panose="020B0503020204020204" pitchFamily="34" charset="-122"/>
                <a:cs typeface="Arial" panose="020B0604020202020204" pitchFamily="34" charset="0"/>
              </a:rPr>
              <a:t>03</a:t>
            </a:r>
            <a:endParaRPr lang="zh-CN" altLang="en-US" sz="2400" b="1" dirty="0">
              <a:solidFill>
                <a:schemeClr val="bg1"/>
              </a:solidFill>
              <a:ea typeface="微软雅黑" panose="020B0503020204020204" pitchFamily="34" charset="-122"/>
              <a:cs typeface="Arial" panose="020B0604020202020204" pitchFamily="34" charset="0"/>
            </a:endParaRPr>
          </a:p>
        </p:txBody>
      </p:sp>
      <p:sp>
        <p:nvSpPr>
          <p:cNvPr id="9" name="稻壳儿搜索【幻雨工作室】_2"/>
          <p:cNvSpPr txBox="1"/>
          <p:nvPr/>
        </p:nvSpPr>
        <p:spPr>
          <a:xfrm>
            <a:off x="1291158" y="445249"/>
            <a:ext cx="3101877" cy="583565"/>
          </a:xfrm>
          <a:prstGeom prst="rect">
            <a:avLst/>
          </a:prstGeom>
          <a:noFill/>
        </p:spPr>
        <p:txBody>
          <a:bodyPr wrap="square" rtlCol="0">
            <a:spAutoFit/>
          </a:bodyPr>
          <a:lstStyle>
            <a:defPPr>
              <a:defRPr lang="zh-CN"/>
            </a:defPPr>
            <a:lvl1pPr>
              <a:defRPr sz="3200" spc="600">
                <a:solidFill>
                  <a:schemeClr val="accent1"/>
                </a:solidFill>
                <a:latin typeface="微软雅黑" panose="020B0503020204020204" pitchFamily="34" charset="-122"/>
                <a:ea typeface="微软雅黑" panose="020B0503020204020204" pitchFamily="34" charset="-122"/>
              </a:defRPr>
            </a:lvl1pPr>
          </a:lstStyle>
          <a:p>
            <a:r>
              <a:rPr lang="zh-CN" altLang="en-US" dirty="0">
                <a:sym typeface="+mn-ea"/>
              </a:rPr>
              <a:t>使用截图</a:t>
            </a:r>
            <a:endParaRPr lang="zh-CN" altLang="en-US" dirty="0"/>
          </a:p>
        </p:txBody>
      </p:sp>
      <p:sp>
        <p:nvSpPr>
          <p:cNvPr id="14" name="稻壳儿搜索【幻雨工作室】_7"/>
          <p:cNvSpPr/>
          <p:nvPr/>
        </p:nvSpPr>
        <p:spPr>
          <a:xfrm>
            <a:off x="6329705" y="1742326"/>
            <a:ext cx="5082489" cy="706755"/>
          </a:xfrm>
          <a:prstGeom prst="rect">
            <a:avLst/>
          </a:prstGeom>
        </p:spPr>
        <p:txBody>
          <a:bodyPr wrap="square">
            <a:spAutoFit/>
          </a:bodyPr>
          <a:lstStyle/>
          <a:p>
            <a:pPr>
              <a:lnSpc>
                <a:spcPct val="200000"/>
              </a:lnSpc>
            </a:pP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01</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、上传文件</a:t>
            </a:r>
          </a:p>
        </p:txBody>
      </p:sp>
      <p:sp>
        <p:nvSpPr>
          <p:cNvPr id="15" name="稻壳儿搜索【幻雨工作室】_8"/>
          <p:cNvSpPr/>
          <p:nvPr/>
        </p:nvSpPr>
        <p:spPr>
          <a:xfrm>
            <a:off x="6329705" y="3814108"/>
            <a:ext cx="5082489" cy="706755"/>
          </a:xfrm>
          <a:prstGeom prst="rect">
            <a:avLst/>
          </a:prstGeom>
        </p:spPr>
        <p:txBody>
          <a:bodyPr wrap="square">
            <a:spAutoFit/>
          </a:bodyPr>
          <a:lstStyle/>
          <a:p>
            <a:pPr>
              <a:lnSpc>
                <a:spcPct val="200000"/>
              </a:lnSpc>
            </a:pP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02</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、下载文件</a:t>
            </a:r>
          </a:p>
        </p:txBody>
      </p:sp>
      <p:pic>
        <p:nvPicPr>
          <p:cNvPr id="2" name="图片 1" descr="5"/>
          <p:cNvPicPr>
            <a:picLocks noChangeAspect="1"/>
          </p:cNvPicPr>
          <p:nvPr/>
        </p:nvPicPr>
        <p:blipFill>
          <a:blip r:embed="rId2"/>
          <a:stretch>
            <a:fillRect/>
          </a:stretch>
        </p:blipFill>
        <p:spPr>
          <a:xfrm>
            <a:off x="433705" y="1453515"/>
            <a:ext cx="2501900" cy="4869180"/>
          </a:xfrm>
          <a:prstGeom prst="rect">
            <a:avLst/>
          </a:prstGeom>
        </p:spPr>
      </p:pic>
      <p:pic>
        <p:nvPicPr>
          <p:cNvPr id="5" name="图片 4" descr="6"/>
          <p:cNvPicPr>
            <a:picLocks noChangeAspect="1"/>
          </p:cNvPicPr>
          <p:nvPr/>
        </p:nvPicPr>
        <p:blipFill>
          <a:blip r:embed="rId3"/>
          <a:stretch>
            <a:fillRect/>
          </a:stretch>
        </p:blipFill>
        <p:spPr>
          <a:xfrm>
            <a:off x="3208020" y="1453515"/>
            <a:ext cx="2519045" cy="48691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accel="50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500" fill="hold">
                                          <p:stCondLst>
                                            <p:cond delay="0"/>
                                          </p:stCondLst>
                                        </p:cTn>
                                        <p:tgtEl>
                                          <p:spTgt spid="2"/>
                                        </p:tgtEl>
                                      </p:cBhvr>
                                      <p:from x="0" y="0"/>
                                      <p:to x="100000" y="100000"/>
                                    </p:animScale>
                                    <p:anim to="" calcmode="lin" valueType="num">
                                      <p:cBhvr>
                                        <p:cTn id="8" dur="500" fill="hold">
                                          <p:stCondLst>
                                            <p:cond delay="0"/>
                                          </p:stCondLst>
                                        </p:cTn>
                                        <p:tgtEl>
                                          <p:spTgt spid="2"/>
                                        </p:tgtEl>
                                        <p:attrNameLst>
                                          <p:attrName>ppt_y</p:attrName>
                                        </p:attrNameLst>
                                      </p:cBhvr>
                                      <p:tavLst>
                                        <p:tav tm="0">
                                          <p:val>
                                            <p:strVal val="#ppt_y-0.5"/>
                                          </p:val>
                                        </p:tav>
                                        <p:tav tm="100000">
                                          <p:val>
                                            <p:fltVal val="0.56694"/>
                                          </p:val>
                                        </p:tav>
                                      </p:tavLst>
                                    </p:anim>
                                    <p:animEffect filter="fade">
                                      <p:cBhvr>
                                        <p:cTn id="9" dur="500">
                                          <p:stCondLst>
                                            <p:cond delay="0"/>
                                          </p:stCondLst>
                                        </p:cTn>
                                        <p:tgtEl>
                                          <p:spTgt spid="2"/>
                                        </p:tgtEl>
                                      </p:cBhvr>
                                    </p:animEffect>
                                    <p:anim to="" calcmode="lin" valueType="num">
                                      <p:cBhvr>
                                        <p:cTn id="10" dur="500" fill="hold">
                                          <p:stCondLst>
                                            <p:cond delay="0"/>
                                          </p:stCondLst>
                                        </p:cTn>
                                        <p:tgtEl>
                                          <p:spTgt spid="2"/>
                                        </p:tgtEl>
                                        <p:attrNameLst>
                                          <p:attrName>ppt_x</p:attrName>
                                        </p:attrNameLst>
                                      </p:cBhvr>
                                      <p:tavLst>
                                        <p:tav tm="0">
                                          <p:val>
                                            <p:fltVal val="0.578"/>
                                          </p:val>
                                        </p:tav>
                                        <p:tav tm="100000">
                                          <p:val>
                                            <p:fltVal val="0.48581"/>
                                          </p:val>
                                        </p:tav>
                                      </p:tavLst>
                                    </p:anim>
                                  </p:childTnLst>
                                </p:cTn>
                              </p:par>
                            </p:childTnLst>
                          </p:cTn>
                        </p:par>
                        <p:par>
                          <p:cTn id="11" fill="hold">
                            <p:stCondLst>
                              <p:cond delay="500"/>
                            </p:stCondLst>
                            <p:childTnLst>
                              <p:par>
                                <p:cTn id="12" presetID="0" presetClass="entr" presetSubtype="0" accel="5000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Scale>
                                      <p:cBhvr>
                                        <p:cTn id="14" dur="500" fill="hold">
                                          <p:stCondLst>
                                            <p:cond delay="0"/>
                                          </p:stCondLst>
                                        </p:cTn>
                                        <p:tgtEl>
                                          <p:spTgt spid="14"/>
                                        </p:tgtEl>
                                      </p:cBhvr>
                                      <p:from x="0" y="0"/>
                                      <p:to x="100000" y="100000"/>
                                    </p:animScale>
                                    <p:anim to="" calcmode="lin" valueType="num">
                                      <p:cBhvr>
                                        <p:cTn id="15" dur="500" fill="hold">
                                          <p:stCondLst>
                                            <p:cond delay="0"/>
                                          </p:stCondLst>
                                        </p:cTn>
                                        <p:tgtEl>
                                          <p:spTgt spid="14"/>
                                        </p:tgtEl>
                                        <p:attrNameLst>
                                          <p:attrName>ppt_y</p:attrName>
                                        </p:attrNameLst>
                                      </p:cBhvr>
                                      <p:tavLst>
                                        <p:tav tm="0">
                                          <p:val>
                                            <p:strVal val="#ppt_y-0.5"/>
                                          </p:val>
                                        </p:tav>
                                        <p:tav tm="100000">
                                          <p:val>
                                            <p:fltVal val="0.30558"/>
                                          </p:val>
                                        </p:tav>
                                      </p:tavLst>
                                    </p:anim>
                                    <p:animEffect filter="fade">
                                      <p:cBhvr>
                                        <p:cTn id="16" dur="500">
                                          <p:stCondLst>
                                            <p:cond delay="0"/>
                                          </p:stCondLst>
                                        </p:cTn>
                                        <p:tgtEl>
                                          <p:spTgt spid="14"/>
                                        </p:tgtEl>
                                      </p:cBhvr>
                                    </p:animEffect>
                                    <p:anim to="" calcmode="lin" valueType="num">
                                      <p:cBhvr>
                                        <p:cTn id="17" dur="500" fill="hold">
                                          <p:stCondLst>
                                            <p:cond delay="0"/>
                                          </p:stCondLst>
                                        </p:cTn>
                                        <p:tgtEl>
                                          <p:spTgt spid="14"/>
                                        </p:tgtEl>
                                        <p:attrNameLst>
                                          <p:attrName>ppt_x</p:attrName>
                                        </p:attrNameLst>
                                      </p:cBhvr>
                                      <p:tavLst>
                                        <p:tav tm="0">
                                          <p:val>
                                            <p:fltVal val="0.578"/>
                                          </p:val>
                                        </p:tav>
                                        <p:tav tm="100000">
                                          <p:val>
                                            <p:fltVal val="0.7276"/>
                                          </p:val>
                                        </p:tav>
                                      </p:tavLst>
                                    </p:anim>
                                  </p:childTnLst>
                                </p:cTn>
                              </p:par>
                              <p:par>
                                <p:cTn id="18" presetID="35" presetClass="path" presetSubtype="0" accel="50000" decel="50000" fill="hold" nodeType="withEffect">
                                  <p:stCondLst>
                                    <p:cond delay="0"/>
                                  </p:stCondLst>
                                  <p:childTnLst>
                                    <p:anim calcmode="lin" valueType="num">
                                      <p:cBhvr additive="base">
                                        <p:cTn id="19" dur="500" fill="hold">
                                          <p:stCondLst>
                                            <p:cond delay="0"/>
                                          </p:stCondLst>
                                        </p:cTn>
                                        <p:tgtEl>
                                          <p:spTgt spid="2"/>
                                        </p:tgtEl>
                                        <p:attrNameLst>
                                          <p:attrName>ppt_x</p:attrName>
                                        </p:attrNameLst>
                                      </p:cBhvr>
                                      <p:tavLst>
                                        <p:tav tm="0">
                                          <p:val>
                                            <p:strVal val="ppt_x"/>
                                          </p:val>
                                        </p:tav>
                                        <p:tav tm="100000">
                                          <p:val>
                                            <p:fltVal val="0.13818"/>
                                          </p:val>
                                        </p:tav>
                                      </p:tavLst>
                                    </p:anim>
                                    <p:anim calcmode="lin" valueType="num">
                                      <p:cBhvr additive="base">
                                        <p:cTn id="20" dur="500" fill="hold">
                                          <p:stCondLst>
                                            <p:cond delay="0"/>
                                          </p:stCondLst>
                                        </p:cTn>
                                        <p:tgtEl>
                                          <p:spTgt spid="2"/>
                                        </p:tgtEl>
                                        <p:attrNameLst>
                                          <p:attrName>ppt_y</p:attrName>
                                        </p:attrNameLst>
                                      </p:cBhvr>
                                      <p:tavLst>
                                        <p:tav tm="0">
                                          <p:val>
                                            <p:strVal val="ppt_y"/>
                                          </p:val>
                                        </p:tav>
                                        <p:tav tm="100000">
                                          <p:val>
                                            <p:fltVal val="0.56694"/>
                                          </p:val>
                                        </p:tav>
                                      </p:tavLst>
                                    </p:anim>
                                    <p:anim calcmode="lin" valueType="num">
                                      <p:cBhvr additive="base">
                                        <p:cTn id="21" dur="500" fill="hold">
                                          <p:stCondLst>
                                            <p:cond delay="0"/>
                                          </p:stCondLst>
                                        </p:cTn>
                                        <p:tgtEl>
                                          <p:spTgt spid="2"/>
                                        </p:tgtEl>
                                        <p:attrNameLst>
                                          <p:attrName>ppt_w</p:attrName>
                                        </p:attrNameLst>
                                      </p:cBhvr>
                                      <p:tavLst>
                                        <p:tav tm="0">
                                          <p:val>
                                            <p:strVal val="ppt_w"/>
                                          </p:val>
                                        </p:tav>
                                        <p:tav tm="100000">
                                          <p:val>
                                            <p:strVal val="#ppt_w"/>
                                          </p:val>
                                        </p:tav>
                                      </p:tavLst>
                                    </p:anim>
                                    <p:anim calcmode="lin" valueType="num">
                                      <p:cBhvr additive="base">
                                        <p:cTn id="22" dur="500" fill="hold">
                                          <p:stCondLst>
                                            <p:cond delay="0"/>
                                          </p:stCondLst>
                                        </p:cTn>
                                        <p:tgtEl>
                                          <p:spTgt spid="2"/>
                                        </p:tgtEl>
                                        <p:attrNameLst>
                                          <p:attrName>ppt_h</p:attrName>
                                        </p:attrNameLst>
                                      </p:cBhvr>
                                      <p:tavLst>
                                        <p:tav tm="0">
                                          <p:val>
                                            <p:strVal val="ppt_h"/>
                                          </p:val>
                                        </p:tav>
                                        <p:tav tm="100000">
                                          <p:val>
                                            <p:strVal val="#ppt_h"/>
                                          </p:val>
                                        </p:tav>
                                      </p:tavLst>
                                    </p:anim>
                                  </p:childTnLst>
                                </p:cTn>
                              </p:par>
                            </p:childTnLst>
                          </p:cTn>
                        </p:par>
                        <p:par>
                          <p:cTn id="23" fill="hold">
                            <p:stCondLst>
                              <p:cond delay="1000"/>
                            </p:stCondLst>
                            <p:childTnLst>
                              <p:par>
                                <p:cTn id="24" presetID="35" presetClass="path" presetSubtype="0" accel="50000" decel="50000" fill="hold" grpId="1" nodeType="afterEffect">
                                  <p:stCondLst>
                                    <p:cond delay="0"/>
                                  </p:stCondLst>
                                  <p:childTnLst>
                                    <p:anim calcmode="lin" valueType="num">
                                      <p:cBhvr additive="base">
                                        <p:cTn id="25" dur="250" fill="hold">
                                          <p:stCondLst>
                                            <p:cond delay="0"/>
                                          </p:stCondLst>
                                        </p:cTn>
                                        <p:tgtEl>
                                          <p:spTgt spid="14"/>
                                        </p:tgtEl>
                                        <p:attrNameLst>
                                          <p:attrName>ppt_x</p:attrName>
                                        </p:attrNameLst>
                                      </p:cBhvr>
                                      <p:tavLst>
                                        <p:tav tm="0">
                                          <p:val>
                                            <p:strVal val="ppt_x"/>
                                          </p:val>
                                        </p:tav>
                                        <p:tav tm="100000">
                                          <p:val>
                                            <p:fltVal val="0.7276"/>
                                          </p:val>
                                        </p:tav>
                                      </p:tavLst>
                                    </p:anim>
                                    <p:anim calcmode="lin" valueType="num">
                                      <p:cBhvr additive="base">
                                        <p:cTn id="26" dur="250" fill="hold">
                                          <p:stCondLst>
                                            <p:cond delay="0"/>
                                          </p:stCondLst>
                                        </p:cTn>
                                        <p:tgtEl>
                                          <p:spTgt spid="14"/>
                                        </p:tgtEl>
                                        <p:attrNameLst>
                                          <p:attrName>ppt_y</p:attrName>
                                        </p:attrNameLst>
                                      </p:cBhvr>
                                      <p:tavLst>
                                        <p:tav tm="0">
                                          <p:val>
                                            <p:strVal val="ppt_y"/>
                                          </p:val>
                                        </p:tav>
                                        <p:tav tm="100000">
                                          <p:val>
                                            <p:fltVal val="0.30558"/>
                                          </p:val>
                                        </p:tav>
                                      </p:tavLst>
                                    </p:anim>
                                    <p:anim calcmode="lin" valueType="num">
                                      <p:cBhvr additive="base">
                                        <p:cTn id="27" dur="250" fill="hold">
                                          <p:stCondLst>
                                            <p:cond delay="0"/>
                                          </p:stCondLst>
                                        </p:cTn>
                                        <p:tgtEl>
                                          <p:spTgt spid="14"/>
                                        </p:tgtEl>
                                        <p:attrNameLst>
                                          <p:attrName>ppt_w</p:attrName>
                                        </p:attrNameLst>
                                      </p:cBhvr>
                                      <p:tavLst>
                                        <p:tav tm="0">
                                          <p:val>
                                            <p:strVal val="ppt_w"/>
                                          </p:val>
                                        </p:tav>
                                        <p:tav tm="100000">
                                          <p:val>
                                            <p:strVal val="#ppt_w"/>
                                          </p:val>
                                        </p:tav>
                                      </p:tavLst>
                                    </p:anim>
                                    <p:anim calcmode="lin" valueType="num">
                                      <p:cBhvr additive="base">
                                        <p:cTn id="28" dur="250" fill="hold">
                                          <p:stCondLst>
                                            <p:cond delay="0"/>
                                          </p:stCondLst>
                                        </p:cTn>
                                        <p:tgtEl>
                                          <p:spTgt spid="14"/>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0" presetClass="entr" presetSubtype="0" accel="5000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Scale>
                                      <p:cBhvr>
                                        <p:cTn id="33" dur="500" fill="hold">
                                          <p:stCondLst>
                                            <p:cond delay="0"/>
                                          </p:stCondLst>
                                        </p:cTn>
                                        <p:tgtEl>
                                          <p:spTgt spid="5"/>
                                        </p:tgtEl>
                                      </p:cBhvr>
                                      <p:from x="0" y="0"/>
                                      <p:to x="100000" y="100000"/>
                                    </p:animScale>
                                    <p:anim to="" calcmode="lin" valueType="num">
                                      <p:cBhvr>
                                        <p:cTn id="34" dur="500" fill="hold">
                                          <p:stCondLst>
                                            <p:cond delay="0"/>
                                          </p:stCondLst>
                                        </p:cTn>
                                        <p:tgtEl>
                                          <p:spTgt spid="5"/>
                                        </p:tgtEl>
                                        <p:attrNameLst>
                                          <p:attrName>ppt_y</p:attrName>
                                        </p:attrNameLst>
                                      </p:cBhvr>
                                      <p:tavLst>
                                        <p:tav tm="0">
                                          <p:val>
                                            <p:strVal val="#ppt_y-0.5"/>
                                          </p:val>
                                        </p:tav>
                                        <p:tav tm="100000">
                                          <p:val>
                                            <p:fltVal val="0.56694"/>
                                          </p:val>
                                        </p:tav>
                                      </p:tavLst>
                                    </p:anim>
                                    <p:animEffect filter="fade">
                                      <p:cBhvr>
                                        <p:cTn id="35" dur="500">
                                          <p:stCondLst>
                                            <p:cond delay="0"/>
                                          </p:stCondLst>
                                        </p:cTn>
                                        <p:tgtEl>
                                          <p:spTgt spid="5"/>
                                        </p:tgtEl>
                                      </p:cBhvr>
                                    </p:animEffect>
                                    <p:anim to="" calcmode="lin" valueType="num">
                                      <p:cBhvr>
                                        <p:cTn id="36" dur="500" fill="hold">
                                          <p:stCondLst>
                                            <p:cond delay="0"/>
                                          </p:stCondLst>
                                        </p:cTn>
                                        <p:tgtEl>
                                          <p:spTgt spid="5"/>
                                        </p:tgtEl>
                                        <p:attrNameLst>
                                          <p:attrName>ppt_x</p:attrName>
                                        </p:attrNameLst>
                                      </p:cBhvr>
                                      <p:tavLst>
                                        <p:tav tm="0">
                                          <p:val>
                                            <p:fltVal val="0.578"/>
                                          </p:val>
                                        </p:tav>
                                        <p:tav tm="100000">
                                          <p:val>
                                            <p:fltVal val="0.59958"/>
                                          </p:val>
                                        </p:tav>
                                      </p:tavLst>
                                    </p:anim>
                                  </p:childTnLst>
                                </p:cTn>
                              </p:par>
                            </p:childTnLst>
                          </p:cTn>
                        </p:par>
                        <p:par>
                          <p:cTn id="37" fill="hold">
                            <p:stCondLst>
                              <p:cond delay="500"/>
                            </p:stCondLst>
                            <p:childTnLst>
                              <p:par>
                                <p:cTn id="38" presetID="0" presetClass="entr" presetSubtype="0" accel="50000"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Scale>
                                      <p:cBhvr>
                                        <p:cTn id="40" dur="500" fill="hold">
                                          <p:stCondLst>
                                            <p:cond delay="0"/>
                                          </p:stCondLst>
                                        </p:cTn>
                                        <p:tgtEl>
                                          <p:spTgt spid="15"/>
                                        </p:tgtEl>
                                      </p:cBhvr>
                                      <p:from x="0" y="0"/>
                                      <p:to x="100000" y="100000"/>
                                    </p:animScale>
                                    <p:anim to="" calcmode="lin" valueType="num">
                                      <p:cBhvr>
                                        <p:cTn id="41" dur="500" fill="hold">
                                          <p:stCondLst>
                                            <p:cond delay="0"/>
                                          </p:stCondLst>
                                        </p:cTn>
                                        <p:tgtEl>
                                          <p:spTgt spid="15"/>
                                        </p:tgtEl>
                                        <p:attrNameLst>
                                          <p:attrName>ppt_y</p:attrName>
                                        </p:attrNameLst>
                                      </p:cBhvr>
                                      <p:tavLst>
                                        <p:tav tm="0">
                                          <p:val>
                                            <p:strVal val="#ppt_y-0.5"/>
                                          </p:val>
                                        </p:tav>
                                        <p:tav tm="100000">
                                          <p:val>
                                            <p:fltVal val="0.60768"/>
                                          </p:val>
                                        </p:tav>
                                      </p:tavLst>
                                    </p:anim>
                                    <p:animEffect filter="fade">
                                      <p:cBhvr>
                                        <p:cTn id="42" dur="500">
                                          <p:stCondLst>
                                            <p:cond delay="0"/>
                                          </p:stCondLst>
                                        </p:cTn>
                                        <p:tgtEl>
                                          <p:spTgt spid="15"/>
                                        </p:tgtEl>
                                      </p:cBhvr>
                                    </p:animEffect>
                                    <p:anim to="" calcmode="lin" valueType="num">
                                      <p:cBhvr>
                                        <p:cTn id="43" dur="500" fill="hold">
                                          <p:stCondLst>
                                            <p:cond delay="0"/>
                                          </p:stCondLst>
                                        </p:cTn>
                                        <p:tgtEl>
                                          <p:spTgt spid="15"/>
                                        </p:tgtEl>
                                        <p:attrNameLst>
                                          <p:attrName>ppt_x</p:attrName>
                                        </p:attrNameLst>
                                      </p:cBhvr>
                                      <p:tavLst>
                                        <p:tav tm="0">
                                          <p:val>
                                            <p:fltVal val="0.578"/>
                                          </p:val>
                                        </p:tav>
                                        <p:tav tm="100000">
                                          <p:val>
                                            <p:fltVal val="0.7276"/>
                                          </p:val>
                                        </p:tav>
                                      </p:tavLst>
                                    </p:anim>
                                  </p:childTnLst>
                                </p:cTn>
                              </p:par>
                              <p:par>
                                <p:cTn id="44" presetID="35" presetClass="path" presetSubtype="0" accel="50000" decel="50000" fill="hold" nodeType="withEffect">
                                  <p:stCondLst>
                                    <p:cond delay="0"/>
                                  </p:stCondLst>
                                  <p:childTnLst>
                                    <p:anim calcmode="lin" valueType="num">
                                      <p:cBhvr additive="base">
                                        <p:cTn id="45" dur="500" fill="hold">
                                          <p:stCondLst>
                                            <p:cond delay="0"/>
                                          </p:stCondLst>
                                        </p:cTn>
                                        <p:tgtEl>
                                          <p:spTgt spid="5"/>
                                        </p:tgtEl>
                                        <p:attrNameLst>
                                          <p:attrName>ppt_x</p:attrName>
                                        </p:attrNameLst>
                                      </p:cBhvr>
                                      <p:tavLst>
                                        <p:tav tm="0">
                                          <p:val>
                                            <p:strVal val="ppt_x"/>
                                          </p:val>
                                        </p:tav>
                                        <p:tav tm="100000">
                                          <p:val>
                                            <p:fltVal val="0.36643"/>
                                          </p:val>
                                        </p:tav>
                                      </p:tavLst>
                                    </p:anim>
                                    <p:anim calcmode="lin" valueType="num">
                                      <p:cBhvr additive="base">
                                        <p:cTn id="46" dur="500" fill="hold">
                                          <p:stCondLst>
                                            <p:cond delay="0"/>
                                          </p:stCondLst>
                                        </p:cTn>
                                        <p:tgtEl>
                                          <p:spTgt spid="5"/>
                                        </p:tgtEl>
                                        <p:attrNameLst>
                                          <p:attrName>ppt_y</p:attrName>
                                        </p:attrNameLst>
                                      </p:cBhvr>
                                      <p:tavLst>
                                        <p:tav tm="0">
                                          <p:val>
                                            <p:strVal val="ppt_y"/>
                                          </p:val>
                                        </p:tav>
                                        <p:tav tm="100000">
                                          <p:val>
                                            <p:fltVal val="0.56694"/>
                                          </p:val>
                                        </p:tav>
                                      </p:tavLst>
                                    </p:anim>
                                    <p:anim calcmode="lin" valueType="num">
                                      <p:cBhvr additive="base">
                                        <p:cTn id="47" dur="500" fill="hold">
                                          <p:stCondLst>
                                            <p:cond delay="0"/>
                                          </p:stCondLst>
                                        </p:cTn>
                                        <p:tgtEl>
                                          <p:spTgt spid="5"/>
                                        </p:tgtEl>
                                        <p:attrNameLst>
                                          <p:attrName>ppt_w</p:attrName>
                                        </p:attrNameLst>
                                      </p:cBhvr>
                                      <p:tavLst>
                                        <p:tav tm="0">
                                          <p:val>
                                            <p:strVal val="ppt_w"/>
                                          </p:val>
                                        </p:tav>
                                        <p:tav tm="100000">
                                          <p:val>
                                            <p:strVal val="#ppt_w"/>
                                          </p:val>
                                        </p:tav>
                                      </p:tavLst>
                                    </p:anim>
                                    <p:anim calcmode="lin" valueType="num">
                                      <p:cBhvr additive="base">
                                        <p:cTn id="48" dur="500" fill="hold">
                                          <p:stCondLst>
                                            <p:cond delay="0"/>
                                          </p:stCondLst>
                                        </p:cTn>
                                        <p:tgtEl>
                                          <p:spTgt spid="5"/>
                                        </p:tgtEl>
                                        <p:attrNameLst>
                                          <p:attrName>ppt_h</p:attrName>
                                        </p:attrNameLst>
                                      </p:cBhvr>
                                      <p:tavLst>
                                        <p:tav tm="0">
                                          <p:val>
                                            <p:strVal val="ppt_h"/>
                                          </p:val>
                                        </p:tav>
                                        <p:tav tm="100000">
                                          <p:val>
                                            <p:strVal val="#ppt_h"/>
                                          </p:val>
                                        </p:tav>
                                      </p:tavLst>
                                    </p:anim>
                                  </p:childTnLst>
                                </p:cTn>
                              </p:par>
                            </p:childTnLst>
                          </p:cTn>
                        </p:par>
                        <p:par>
                          <p:cTn id="49" fill="hold">
                            <p:stCondLst>
                              <p:cond delay="1000"/>
                            </p:stCondLst>
                            <p:childTnLst>
                              <p:par>
                                <p:cTn id="50" presetID="35" presetClass="path" presetSubtype="0" accel="50000" decel="50000" fill="hold" grpId="1" nodeType="afterEffect">
                                  <p:stCondLst>
                                    <p:cond delay="0"/>
                                  </p:stCondLst>
                                  <p:childTnLst>
                                    <p:anim calcmode="lin" valueType="num">
                                      <p:cBhvr additive="base">
                                        <p:cTn id="51" dur="250" fill="hold">
                                          <p:stCondLst>
                                            <p:cond delay="0"/>
                                          </p:stCondLst>
                                        </p:cTn>
                                        <p:tgtEl>
                                          <p:spTgt spid="15"/>
                                        </p:tgtEl>
                                        <p:attrNameLst>
                                          <p:attrName>ppt_x</p:attrName>
                                        </p:attrNameLst>
                                      </p:cBhvr>
                                      <p:tavLst>
                                        <p:tav tm="0">
                                          <p:val>
                                            <p:strVal val="ppt_x"/>
                                          </p:val>
                                        </p:tav>
                                        <p:tav tm="100000">
                                          <p:val>
                                            <p:fltVal val="0.7276"/>
                                          </p:val>
                                        </p:tav>
                                      </p:tavLst>
                                    </p:anim>
                                    <p:anim calcmode="lin" valueType="num">
                                      <p:cBhvr additive="base">
                                        <p:cTn id="52" dur="250" fill="hold">
                                          <p:stCondLst>
                                            <p:cond delay="0"/>
                                          </p:stCondLst>
                                        </p:cTn>
                                        <p:tgtEl>
                                          <p:spTgt spid="15"/>
                                        </p:tgtEl>
                                        <p:attrNameLst>
                                          <p:attrName>ppt_y</p:attrName>
                                        </p:attrNameLst>
                                      </p:cBhvr>
                                      <p:tavLst>
                                        <p:tav tm="0">
                                          <p:val>
                                            <p:strVal val="ppt_y"/>
                                          </p:val>
                                        </p:tav>
                                        <p:tav tm="100000">
                                          <p:val>
                                            <p:fltVal val="0.60768"/>
                                          </p:val>
                                        </p:tav>
                                      </p:tavLst>
                                    </p:anim>
                                    <p:anim calcmode="lin" valueType="num">
                                      <p:cBhvr additive="base">
                                        <p:cTn id="53" dur="250" fill="hold">
                                          <p:stCondLst>
                                            <p:cond delay="0"/>
                                          </p:stCondLst>
                                        </p:cTn>
                                        <p:tgtEl>
                                          <p:spTgt spid="15"/>
                                        </p:tgtEl>
                                        <p:attrNameLst>
                                          <p:attrName>ppt_w</p:attrName>
                                        </p:attrNameLst>
                                      </p:cBhvr>
                                      <p:tavLst>
                                        <p:tav tm="0">
                                          <p:val>
                                            <p:strVal val="ppt_w"/>
                                          </p:val>
                                        </p:tav>
                                        <p:tav tm="100000">
                                          <p:val>
                                            <p:strVal val="#ppt_w"/>
                                          </p:val>
                                        </p:tav>
                                      </p:tavLst>
                                    </p:anim>
                                    <p:anim calcmode="lin" valueType="num">
                                      <p:cBhvr additive="base">
                                        <p:cTn id="54" dur="250" fill="hold">
                                          <p:stCondLst>
                                            <p:cond delay="0"/>
                                          </p:stCondLst>
                                        </p:cTn>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5" grpId="0"/>
      <p:bldP spid="15" grpId="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稻壳儿搜索【幻雨工作室】_1"/>
          <p:cNvSpPr>
            <a:spLocks noChangeArrowheads="1"/>
          </p:cNvSpPr>
          <p:nvPr/>
        </p:nvSpPr>
        <p:spPr bwMode="auto">
          <a:xfrm>
            <a:off x="433393" y="470730"/>
            <a:ext cx="821577" cy="819415"/>
          </a:xfrm>
          <a:prstGeom prst="ellipse">
            <a:avLst/>
          </a:prstGeom>
          <a:solidFill>
            <a:schemeClr val="accent1"/>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20000"/>
              </a:lnSpc>
            </a:pPr>
            <a:r>
              <a:rPr lang="en-US" altLang="zh-CN" sz="2400" b="1" dirty="0">
                <a:solidFill>
                  <a:schemeClr val="bg1"/>
                </a:solidFill>
                <a:ea typeface="微软雅黑" panose="020B0503020204020204" pitchFamily="34" charset="-122"/>
                <a:cs typeface="Arial" panose="020B0604020202020204" pitchFamily="34" charset="0"/>
              </a:rPr>
              <a:t>03</a:t>
            </a:r>
            <a:endParaRPr lang="zh-CN" altLang="en-US" sz="2400" b="1" dirty="0">
              <a:solidFill>
                <a:schemeClr val="bg1"/>
              </a:solidFill>
              <a:ea typeface="微软雅黑" panose="020B0503020204020204" pitchFamily="34" charset="-122"/>
              <a:cs typeface="Arial" panose="020B0604020202020204" pitchFamily="34" charset="0"/>
            </a:endParaRPr>
          </a:p>
        </p:txBody>
      </p:sp>
      <p:sp>
        <p:nvSpPr>
          <p:cNvPr id="9" name="稻壳儿搜索【幻雨工作室】_2"/>
          <p:cNvSpPr txBox="1"/>
          <p:nvPr/>
        </p:nvSpPr>
        <p:spPr>
          <a:xfrm>
            <a:off x="1291158" y="445249"/>
            <a:ext cx="3101877" cy="583565"/>
          </a:xfrm>
          <a:prstGeom prst="rect">
            <a:avLst/>
          </a:prstGeom>
          <a:noFill/>
        </p:spPr>
        <p:txBody>
          <a:bodyPr wrap="square" rtlCol="0">
            <a:spAutoFit/>
          </a:bodyPr>
          <a:lstStyle>
            <a:defPPr>
              <a:defRPr lang="zh-CN"/>
            </a:defPPr>
            <a:lvl1pPr>
              <a:defRPr sz="3200" spc="600">
                <a:solidFill>
                  <a:schemeClr val="accent1"/>
                </a:solidFill>
                <a:latin typeface="微软雅黑" panose="020B0503020204020204" pitchFamily="34" charset="-122"/>
                <a:ea typeface="微软雅黑" panose="020B0503020204020204" pitchFamily="34" charset="-122"/>
              </a:defRPr>
            </a:lvl1pPr>
          </a:lstStyle>
          <a:p>
            <a:r>
              <a:rPr lang="zh-CN" altLang="en-US" dirty="0">
                <a:sym typeface="+mn-ea"/>
              </a:rPr>
              <a:t>使用截图</a:t>
            </a:r>
            <a:endParaRPr lang="zh-CN" altLang="en-US" dirty="0"/>
          </a:p>
        </p:txBody>
      </p:sp>
      <p:sp>
        <p:nvSpPr>
          <p:cNvPr id="14" name="稻壳儿搜索【幻雨工作室】_7"/>
          <p:cNvSpPr/>
          <p:nvPr/>
        </p:nvSpPr>
        <p:spPr>
          <a:xfrm>
            <a:off x="8110220" y="2034540"/>
            <a:ext cx="2797810" cy="706755"/>
          </a:xfrm>
          <a:prstGeom prst="rect">
            <a:avLst/>
          </a:prstGeom>
        </p:spPr>
        <p:txBody>
          <a:bodyPr wrap="square">
            <a:spAutoFit/>
          </a:bodyPr>
          <a:lstStyle/>
          <a:p>
            <a:pPr>
              <a:lnSpc>
                <a:spcPct val="200000"/>
              </a:lnSpc>
            </a:pP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01</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、重命名文件</a:t>
            </a:r>
          </a:p>
        </p:txBody>
      </p:sp>
      <p:sp>
        <p:nvSpPr>
          <p:cNvPr id="15" name="稻壳儿搜索【幻雨工作室】_8"/>
          <p:cNvSpPr/>
          <p:nvPr/>
        </p:nvSpPr>
        <p:spPr>
          <a:xfrm>
            <a:off x="8110220" y="2937510"/>
            <a:ext cx="3223895" cy="706755"/>
          </a:xfrm>
          <a:prstGeom prst="rect">
            <a:avLst/>
          </a:prstGeom>
        </p:spPr>
        <p:txBody>
          <a:bodyPr wrap="square">
            <a:spAutoFit/>
          </a:bodyPr>
          <a:lstStyle/>
          <a:p>
            <a:pPr>
              <a:lnSpc>
                <a:spcPct val="200000"/>
              </a:lnSpc>
            </a:pP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02</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、下载文件提示框</a:t>
            </a:r>
          </a:p>
        </p:txBody>
      </p:sp>
      <p:pic>
        <p:nvPicPr>
          <p:cNvPr id="3" name="图片 2" descr="2"/>
          <p:cNvPicPr>
            <a:picLocks noChangeAspect="1"/>
          </p:cNvPicPr>
          <p:nvPr/>
        </p:nvPicPr>
        <p:blipFill>
          <a:blip r:embed="rId2"/>
          <a:stretch>
            <a:fillRect/>
          </a:stretch>
        </p:blipFill>
        <p:spPr>
          <a:xfrm>
            <a:off x="433705" y="1605915"/>
            <a:ext cx="2232660" cy="4171950"/>
          </a:xfrm>
          <a:prstGeom prst="rect">
            <a:avLst/>
          </a:prstGeom>
        </p:spPr>
      </p:pic>
      <p:pic>
        <p:nvPicPr>
          <p:cNvPr id="4" name="图片 3" descr="3"/>
          <p:cNvPicPr>
            <a:picLocks noChangeAspect="1"/>
          </p:cNvPicPr>
          <p:nvPr/>
        </p:nvPicPr>
        <p:blipFill>
          <a:blip r:embed="rId3"/>
          <a:stretch>
            <a:fillRect/>
          </a:stretch>
        </p:blipFill>
        <p:spPr>
          <a:xfrm>
            <a:off x="2853055" y="1605915"/>
            <a:ext cx="2250440" cy="4172585"/>
          </a:xfrm>
          <a:prstGeom prst="rect">
            <a:avLst/>
          </a:prstGeom>
        </p:spPr>
      </p:pic>
      <p:pic>
        <p:nvPicPr>
          <p:cNvPr id="6" name="图片 5" descr="4"/>
          <p:cNvPicPr>
            <a:picLocks noChangeAspect="1"/>
          </p:cNvPicPr>
          <p:nvPr/>
        </p:nvPicPr>
        <p:blipFill>
          <a:blip r:embed="rId4"/>
          <a:stretch>
            <a:fillRect/>
          </a:stretch>
        </p:blipFill>
        <p:spPr>
          <a:xfrm>
            <a:off x="5328285" y="1605280"/>
            <a:ext cx="2234565" cy="4173220"/>
          </a:xfrm>
          <a:prstGeom prst="rect">
            <a:avLst/>
          </a:prstGeom>
        </p:spPr>
      </p:pic>
      <p:sp>
        <p:nvSpPr>
          <p:cNvPr id="7" name="稻壳儿搜索【幻雨工作室】_8"/>
          <p:cNvSpPr/>
          <p:nvPr/>
        </p:nvSpPr>
        <p:spPr>
          <a:xfrm>
            <a:off x="8110220" y="3840480"/>
            <a:ext cx="2751455" cy="706755"/>
          </a:xfrm>
          <a:prstGeom prst="rect">
            <a:avLst/>
          </a:prstGeom>
        </p:spPr>
        <p:txBody>
          <a:bodyPr wrap="square">
            <a:spAutoFit/>
          </a:bodyPr>
          <a:lstStyle/>
          <a:p>
            <a:pPr>
              <a:lnSpc>
                <a:spcPct val="200000"/>
              </a:lnSpc>
            </a:pP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03</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、新建文件夹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entr" presetSubtype="0" accel="5000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Scale>
                                      <p:cBhvr>
                                        <p:cTn id="19" dur="500" fill="hold">
                                          <p:stCondLst>
                                            <p:cond delay="0"/>
                                          </p:stCondLst>
                                        </p:cTn>
                                        <p:tgtEl>
                                          <p:spTgt spid="14"/>
                                        </p:tgtEl>
                                      </p:cBhvr>
                                      <p:from x="0" y="0"/>
                                      <p:to x="100000" y="100000"/>
                                    </p:animScale>
                                    <p:anim to="" calcmode="lin" valueType="num">
                                      <p:cBhvr>
                                        <p:cTn id="20" dur="500" fill="hold">
                                          <p:stCondLst>
                                            <p:cond delay="0"/>
                                          </p:stCondLst>
                                        </p:cTn>
                                        <p:tgtEl>
                                          <p:spTgt spid="14"/>
                                        </p:tgtEl>
                                        <p:attrNameLst>
                                          <p:attrName>ppt_y</p:attrName>
                                        </p:attrNameLst>
                                      </p:cBhvr>
                                      <p:tavLst>
                                        <p:tav tm="0">
                                          <p:val>
                                            <p:strVal val="#ppt_y-0.5"/>
                                          </p:val>
                                        </p:tav>
                                        <p:tav tm="100000">
                                          <p:val>
                                            <p:fltVal val="0.47986"/>
                                          </p:val>
                                        </p:tav>
                                      </p:tavLst>
                                    </p:anim>
                                    <p:animEffect filter="fade">
                                      <p:cBhvr>
                                        <p:cTn id="21" dur="500">
                                          <p:stCondLst>
                                            <p:cond delay="0"/>
                                          </p:stCondLst>
                                        </p:cTn>
                                        <p:tgtEl>
                                          <p:spTgt spid="14"/>
                                        </p:tgtEl>
                                      </p:cBhvr>
                                    </p:animEffect>
                                    <p:anim to="" calcmode="lin" valueType="num">
                                      <p:cBhvr>
                                        <p:cTn id="22" dur="500" fill="hold">
                                          <p:stCondLst>
                                            <p:cond delay="0"/>
                                          </p:stCondLst>
                                        </p:cTn>
                                        <p:tgtEl>
                                          <p:spTgt spid="14"/>
                                        </p:tgtEl>
                                        <p:attrNameLst>
                                          <p:attrName>ppt_x</p:attrName>
                                        </p:attrNameLst>
                                      </p:cBhvr>
                                      <p:tavLst>
                                        <p:tav tm="0">
                                          <p:val>
                                            <p:fltVal val="0.578"/>
                                          </p:val>
                                        </p:tav>
                                        <p:tav tm="100000">
                                          <p:val>
                                            <p:fltVal val="0.79742"/>
                                          </p:val>
                                        </p:tav>
                                      </p:tavLst>
                                    </p:anim>
                                  </p:childTnLst>
                                </p:cTn>
                              </p:par>
                            </p:childTnLst>
                          </p:cTn>
                        </p:par>
                        <p:par>
                          <p:cTn id="23" fill="hold">
                            <p:stCondLst>
                              <p:cond delay="500"/>
                            </p:stCondLst>
                            <p:childTnLst>
                              <p:par>
                                <p:cTn id="24" presetID="0" presetClass="entr" presetSubtype="0" accel="50000"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Scale>
                                      <p:cBhvr>
                                        <p:cTn id="26" dur="500" fill="hold">
                                          <p:stCondLst>
                                            <p:cond delay="0"/>
                                          </p:stCondLst>
                                        </p:cTn>
                                        <p:tgtEl>
                                          <p:spTgt spid="15"/>
                                        </p:tgtEl>
                                      </p:cBhvr>
                                      <p:from x="0" y="0"/>
                                      <p:to x="100000" y="100000"/>
                                    </p:animScale>
                                    <p:anim to="" calcmode="lin" valueType="num">
                                      <p:cBhvr>
                                        <p:cTn id="27" dur="500" fill="hold">
                                          <p:stCondLst>
                                            <p:cond delay="0"/>
                                          </p:stCondLst>
                                        </p:cTn>
                                        <p:tgtEl>
                                          <p:spTgt spid="15"/>
                                        </p:tgtEl>
                                        <p:attrNameLst>
                                          <p:attrName>ppt_y</p:attrName>
                                        </p:attrNameLst>
                                      </p:cBhvr>
                                      <p:tavLst>
                                        <p:tav tm="0">
                                          <p:val>
                                            <p:strVal val="#ppt_y-0.5"/>
                                          </p:val>
                                        </p:tav>
                                        <p:tav tm="100000">
                                          <p:val>
                                            <p:fltVal val="0.54569"/>
                                          </p:val>
                                        </p:tav>
                                      </p:tavLst>
                                    </p:anim>
                                    <p:animEffect filter="fade">
                                      <p:cBhvr>
                                        <p:cTn id="28" dur="500">
                                          <p:stCondLst>
                                            <p:cond delay="0"/>
                                          </p:stCondLst>
                                        </p:cTn>
                                        <p:tgtEl>
                                          <p:spTgt spid="15"/>
                                        </p:tgtEl>
                                      </p:cBhvr>
                                    </p:animEffect>
                                    <p:anim to="" calcmode="lin" valueType="num">
                                      <p:cBhvr>
                                        <p:cTn id="29" dur="500" fill="hold">
                                          <p:stCondLst>
                                            <p:cond delay="0"/>
                                          </p:stCondLst>
                                        </p:cTn>
                                        <p:tgtEl>
                                          <p:spTgt spid="15"/>
                                        </p:tgtEl>
                                        <p:attrNameLst>
                                          <p:attrName>ppt_x</p:attrName>
                                        </p:attrNameLst>
                                      </p:cBhvr>
                                      <p:tavLst>
                                        <p:tav tm="0">
                                          <p:val>
                                            <p:fltVal val="0.578"/>
                                          </p:val>
                                        </p:tav>
                                        <p:tav tm="100000">
                                          <p:val>
                                            <p:fltVal val="0.79742"/>
                                          </p:val>
                                        </p:tav>
                                      </p:tavLst>
                                    </p:anim>
                                  </p:childTnLst>
                                </p:cTn>
                              </p:par>
                              <p:par>
                                <p:cTn id="30" presetID="35" presetClass="path" presetSubtype="0" accel="50000" decel="50000" fill="hold" grpId="1" nodeType="withEffect">
                                  <p:stCondLst>
                                    <p:cond delay="0"/>
                                  </p:stCondLst>
                                  <p:childTnLst>
                                    <p:anim calcmode="lin" valueType="num">
                                      <p:cBhvr additive="base">
                                        <p:cTn id="31" dur="500" fill="hold">
                                          <p:stCondLst>
                                            <p:cond delay="0"/>
                                          </p:stCondLst>
                                        </p:cTn>
                                        <p:tgtEl>
                                          <p:spTgt spid="14"/>
                                        </p:tgtEl>
                                        <p:attrNameLst>
                                          <p:attrName>ppt_x</p:attrName>
                                        </p:attrNameLst>
                                      </p:cBhvr>
                                      <p:tavLst>
                                        <p:tav tm="0">
                                          <p:val>
                                            <p:strVal val="ppt_x"/>
                                          </p:val>
                                        </p:tav>
                                        <p:tav tm="100000">
                                          <p:val>
                                            <p:fltVal val="0.77995"/>
                                          </p:val>
                                        </p:tav>
                                      </p:tavLst>
                                    </p:anim>
                                    <p:anim calcmode="lin" valueType="num">
                                      <p:cBhvr additive="base">
                                        <p:cTn id="32" dur="500" fill="hold">
                                          <p:stCondLst>
                                            <p:cond delay="0"/>
                                          </p:stCondLst>
                                        </p:cTn>
                                        <p:tgtEl>
                                          <p:spTgt spid="14"/>
                                        </p:tgtEl>
                                        <p:attrNameLst>
                                          <p:attrName>ppt_y</p:attrName>
                                        </p:attrNameLst>
                                      </p:cBhvr>
                                      <p:tavLst>
                                        <p:tav tm="0">
                                          <p:val>
                                            <p:strVal val="ppt_y"/>
                                          </p:val>
                                        </p:tav>
                                        <p:tav tm="100000">
                                          <p:val>
                                            <p:fltVal val="0.41403"/>
                                          </p:val>
                                        </p:tav>
                                      </p:tavLst>
                                    </p:anim>
                                    <p:anim calcmode="lin" valueType="num">
                                      <p:cBhvr additive="base">
                                        <p:cTn id="33" dur="500" fill="hold">
                                          <p:stCondLst>
                                            <p:cond delay="0"/>
                                          </p:stCondLst>
                                        </p:cTn>
                                        <p:tgtEl>
                                          <p:spTgt spid="14"/>
                                        </p:tgtEl>
                                        <p:attrNameLst>
                                          <p:attrName>ppt_w</p:attrName>
                                        </p:attrNameLst>
                                      </p:cBhvr>
                                      <p:tavLst>
                                        <p:tav tm="0">
                                          <p:val>
                                            <p:strVal val="ppt_w"/>
                                          </p:val>
                                        </p:tav>
                                        <p:tav tm="100000">
                                          <p:val>
                                            <p:strVal val="#ppt_w"/>
                                          </p:val>
                                        </p:tav>
                                      </p:tavLst>
                                    </p:anim>
                                    <p:anim calcmode="lin" valueType="num">
                                      <p:cBhvr additive="base">
                                        <p:cTn id="34" dur="500" fill="hold">
                                          <p:stCondLst>
                                            <p:cond delay="0"/>
                                          </p:stCondLst>
                                        </p:cTn>
                                        <p:tgtEl>
                                          <p:spTgt spid="14"/>
                                        </p:tgtEl>
                                        <p:attrNameLst>
                                          <p:attrName>ppt_h</p:attrName>
                                        </p:attrNameLst>
                                      </p:cBhvr>
                                      <p:tavLst>
                                        <p:tav tm="0">
                                          <p:val>
                                            <p:strVal val="ppt_h"/>
                                          </p:val>
                                        </p:tav>
                                        <p:tav tm="100000">
                                          <p:val>
                                            <p:strVal val="#ppt_h"/>
                                          </p:val>
                                        </p:tav>
                                      </p:tavLst>
                                    </p:anim>
                                  </p:childTnLst>
                                </p:cTn>
                              </p:par>
                            </p:childTnLst>
                          </p:cTn>
                        </p:par>
                        <p:par>
                          <p:cTn id="35" fill="hold">
                            <p:stCondLst>
                              <p:cond delay="1000"/>
                            </p:stCondLst>
                            <p:childTnLst>
                              <p:par>
                                <p:cTn id="36" presetID="0" presetClass="entr" presetSubtype="0" accel="50000"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Scale>
                                      <p:cBhvr>
                                        <p:cTn id="38" dur="500" fill="hold">
                                          <p:stCondLst>
                                            <p:cond delay="0"/>
                                          </p:stCondLst>
                                        </p:cTn>
                                        <p:tgtEl>
                                          <p:spTgt spid="7"/>
                                        </p:tgtEl>
                                      </p:cBhvr>
                                      <p:from x="0" y="0"/>
                                      <p:to x="100000" y="100000"/>
                                    </p:animScale>
                                    <p:anim to="" calcmode="lin" valueType="num">
                                      <p:cBhvr>
                                        <p:cTn id="39" dur="500" fill="hold">
                                          <p:stCondLst>
                                            <p:cond delay="0"/>
                                          </p:stCondLst>
                                        </p:cTn>
                                        <p:tgtEl>
                                          <p:spTgt spid="7"/>
                                        </p:tgtEl>
                                        <p:attrNameLst>
                                          <p:attrName>ppt_y</p:attrName>
                                        </p:attrNameLst>
                                      </p:cBhvr>
                                      <p:tavLst>
                                        <p:tav tm="0">
                                          <p:val>
                                            <p:strVal val="#ppt_y-0.5"/>
                                          </p:val>
                                        </p:tav>
                                        <p:tav tm="100000">
                                          <p:val>
                                            <p:fltVal val="0.61153"/>
                                          </p:val>
                                        </p:tav>
                                      </p:tavLst>
                                    </p:anim>
                                    <p:animEffect filter="fade">
                                      <p:cBhvr>
                                        <p:cTn id="40" dur="500">
                                          <p:stCondLst>
                                            <p:cond delay="0"/>
                                          </p:stCondLst>
                                        </p:cTn>
                                        <p:tgtEl>
                                          <p:spTgt spid="7"/>
                                        </p:tgtEl>
                                      </p:cBhvr>
                                    </p:animEffect>
                                    <p:anim to="" calcmode="lin" valueType="num">
                                      <p:cBhvr>
                                        <p:cTn id="41" dur="500" fill="hold">
                                          <p:stCondLst>
                                            <p:cond delay="0"/>
                                          </p:stCondLst>
                                        </p:cTn>
                                        <p:tgtEl>
                                          <p:spTgt spid="7"/>
                                        </p:tgtEl>
                                        <p:attrNameLst>
                                          <p:attrName>ppt_x</p:attrName>
                                        </p:attrNameLst>
                                      </p:cBhvr>
                                      <p:tavLst>
                                        <p:tav tm="0">
                                          <p:val>
                                            <p:fltVal val="0.578"/>
                                          </p:val>
                                        </p:tav>
                                        <p:tav tm="100000">
                                          <p:val>
                                            <p:fltVal val="0.77805"/>
                                          </p:val>
                                        </p:tav>
                                      </p:tavLst>
                                    </p:anim>
                                  </p:childTnLst>
                                </p:cTn>
                              </p:par>
                              <p:par>
                                <p:cTn id="42" presetID="35" presetClass="path" presetSubtype="0" accel="50000" decel="50000" fill="hold" grpId="2" nodeType="withEffect">
                                  <p:stCondLst>
                                    <p:cond delay="0"/>
                                  </p:stCondLst>
                                  <p:childTnLst>
                                    <p:anim calcmode="lin" valueType="num">
                                      <p:cBhvr additive="base">
                                        <p:cTn id="43" dur="500" fill="hold">
                                          <p:stCondLst>
                                            <p:cond delay="0"/>
                                          </p:stCondLst>
                                        </p:cTn>
                                        <p:tgtEl>
                                          <p:spTgt spid="14"/>
                                        </p:tgtEl>
                                        <p:attrNameLst>
                                          <p:attrName>ppt_x</p:attrName>
                                        </p:attrNameLst>
                                      </p:cBhvr>
                                      <p:tavLst>
                                        <p:tav tm="0">
                                          <p:val>
                                            <p:strVal val="ppt_x"/>
                                          </p:val>
                                        </p:tav>
                                        <p:tav tm="100000">
                                          <p:val>
                                            <p:fltVal val="0.77995"/>
                                          </p:val>
                                        </p:tav>
                                      </p:tavLst>
                                    </p:anim>
                                    <p:anim calcmode="lin" valueType="num">
                                      <p:cBhvr additive="base">
                                        <p:cTn id="44" dur="500" fill="hold">
                                          <p:stCondLst>
                                            <p:cond delay="0"/>
                                          </p:stCondLst>
                                        </p:cTn>
                                        <p:tgtEl>
                                          <p:spTgt spid="14"/>
                                        </p:tgtEl>
                                        <p:attrNameLst>
                                          <p:attrName>ppt_y</p:attrName>
                                        </p:attrNameLst>
                                      </p:cBhvr>
                                      <p:tavLst>
                                        <p:tav tm="0">
                                          <p:val>
                                            <p:strVal val="ppt_y"/>
                                          </p:val>
                                        </p:tav>
                                        <p:tav tm="100000">
                                          <p:val>
                                            <p:fltVal val="0.34819"/>
                                          </p:val>
                                        </p:tav>
                                      </p:tavLst>
                                    </p:anim>
                                    <p:anim calcmode="lin" valueType="num">
                                      <p:cBhvr additive="base">
                                        <p:cTn id="45" dur="500" fill="hold">
                                          <p:stCondLst>
                                            <p:cond delay="0"/>
                                          </p:stCondLst>
                                        </p:cTn>
                                        <p:tgtEl>
                                          <p:spTgt spid="14"/>
                                        </p:tgtEl>
                                        <p:attrNameLst>
                                          <p:attrName>ppt_w</p:attrName>
                                        </p:attrNameLst>
                                      </p:cBhvr>
                                      <p:tavLst>
                                        <p:tav tm="0">
                                          <p:val>
                                            <p:strVal val="ppt_w"/>
                                          </p:val>
                                        </p:tav>
                                        <p:tav tm="100000">
                                          <p:val>
                                            <p:strVal val="#ppt_w"/>
                                          </p:val>
                                        </p:tav>
                                      </p:tavLst>
                                    </p:anim>
                                    <p:anim calcmode="lin" valueType="num">
                                      <p:cBhvr additive="base">
                                        <p:cTn id="46" dur="500" fill="hold">
                                          <p:stCondLst>
                                            <p:cond delay="0"/>
                                          </p:stCondLst>
                                        </p:cTn>
                                        <p:tgtEl>
                                          <p:spTgt spid="14"/>
                                        </p:tgtEl>
                                        <p:attrNameLst>
                                          <p:attrName>ppt_h</p:attrName>
                                        </p:attrNameLst>
                                      </p:cBhvr>
                                      <p:tavLst>
                                        <p:tav tm="0">
                                          <p:val>
                                            <p:strVal val="ppt_h"/>
                                          </p:val>
                                        </p:tav>
                                        <p:tav tm="100000">
                                          <p:val>
                                            <p:strVal val="#ppt_h"/>
                                          </p:val>
                                        </p:tav>
                                      </p:tavLst>
                                    </p:anim>
                                  </p:childTnLst>
                                </p:cTn>
                              </p:par>
                              <p:par>
                                <p:cTn id="47" presetID="35" presetClass="path" presetSubtype="0" accel="50000" decel="50000" fill="hold" grpId="1" nodeType="withEffect">
                                  <p:stCondLst>
                                    <p:cond delay="0"/>
                                  </p:stCondLst>
                                  <p:childTnLst>
                                    <p:anim calcmode="lin" valueType="num">
                                      <p:cBhvr additive="base">
                                        <p:cTn id="48" dur="500" fill="hold">
                                          <p:stCondLst>
                                            <p:cond delay="0"/>
                                          </p:stCondLst>
                                        </p:cTn>
                                        <p:tgtEl>
                                          <p:spTgt spid="15"/>
                                        </p:tgtEl>
                                        <p:attrNameLst>
                                          <p:attrName>ppt_x</p:attrName>
                                        </p:attrNameLst>
                                      </p:cBhvr>
                                      <p:tavLst>
                                        <p:tav tm="0">
                                          <p:val>
                                            <p:strVal val="ppt_x"/>
                                          </p:val>
                                        </p:tav>
                                        <p:tav tm="100000">
                                          <p:val>
                                            <p:fltVal val="0.79742"/>
                                          </p:val>
                                        </p:tav>
                                      </p:tavLst>
                                    </p:anim>
                                    <p:anim calcmode="lin" valueType="num">
                                      <p:cBhvr additive="base">
                                        <p:cTn id="49" dur="500" fill="hold">
                                          <p:stCondLst>
                                            <p:cond delay="0"/>
                                          </p:stCondLst>
                                        </p:cTn>
                                        <p:tgtEl>
                                          <p:spTgt spid="15"/>
                                        </p:tgtEl>
                                        <p:attrNameLst>
                                          <p:attrName>ppt_y</p:attrName>
                                        </p:attrNameLst>
                                      </p:cBhvr>
                                      <p:tavLst>
                                        <p:tav tm="0">
                                          <p:val>
                                            <p:strVal val="ppt_y"/>
                                          </p:val>
                                        </p:tav>
                                        <p:tav tm="100000">
                                          <p:val>
                                            <p:fltVal val="0.47986"/>
                                          </p:val>
                                        </p:tav>
                                      </p:tavLst>
                                    </p:anim>
                                    <p:anim calcmode="lin" valueType="num">
                                      <p:cBhvr additive="base">
                                        <p:cTn id="50" dur="500" fill="hold">
                                          <p:stCondLst>
                                            <p:cond delay="0"/>
                                          </p:stCondLst>
                                        </p:cTn>
                                        <p:tgtEl>
                                          <p:spTgt spid="15"/>
                                        </p:tgtEl>
                                        <p:attrNameLst>
                                          <p:attrName>ppt_w</p:attrName>
                                        </p:attrNameLst>
                                      </p:cBhvr>
                                      <p:tavLst>
                                        <p:tav tm="0">
                                          <p:val>
                                            <p:strVal val="ppt_w"/>
                                          </p:val>
                                        </p:tav>
                                        <p:tav tm="100000">
                                          <p:val>
                                            <p:strVal val="#ppt_w"/>
                                          </p:val>
                                        </p:tav>
                                      </p:tavLst>
                                    </p:anim>
                                    <p:anim calcmode="lin" valueType="num">
                                      <p:cBhvr additive="base">
                                        <p:cTn id="51" dur="500" fill="hold">
                                          <p:stCondLst>
                                            <p:cond delay="0"/>
                                          </p:stCondLst>
                                        </p:cTn>
                                        <p:tgtEl>
                                          <p:spTgt spid="15"/>
                                        </p:tgtEl>
                                        <p:attrNameLst>
                                          <p:attrName>ppt_h</p:attrName>
                                        </p:attrNameLst>
                                      </p:cBhvr>
                                      <p:tavLst>
                                        <p:tav tm="0">
                                          <p:val>
                                            <p:strVal val="ppt_h"/>
                                          </p:val>
                                        </p:tav>
                                        <p:tav tm="100000">
                                          <p:val>
                                            <p:strVal val="#ppt_h"/>
                                          </p:val>
                                        </p:tav>
                                      </p:tavLst>
                                    </p:anim>
                                  </p:childTnLst>
                                </p:cTn>
                              </p:par>
                            </p:childTnLst>
                          </p:cTn>
                        </p:par>
                        <p:par>
                          <p:cTn id="52" fill="hold">
                            <p:stCondLst>
                              <p:cond delay="1500"/>
                            </p:stCondLst>
                            <p:childTnLst>
                              <p:par>
                                <p:cTn id="53" presetID="35" presetClass="path" presetSubtype="0" accel="50000" decel="50000" fill="hold" grpId="1" nodeType="afterEffect">
                                  <p:stCondLst>
                                    <p:cond delay="0"/>
                                  </p:stCondLst>
                                  <p:childTnLst>
                                    <p:anim calcmode="lin" valueType="num">
                                      <p:cBhvr additive="base">
                                        <p:cTn id="54" dur="250" fill="hold">
                                          <p:stCondLst>
                                            <p:cond delay="0"/>
                                          </p:stCondLst>
                                        </p:cTn>
                                        <p:tgtEl>
                                          <p:spTgt spid="7"/>
                                        </p:tgtEl>
                                        <p:attrNameLst>
                                          <p:attrName>ppt_x</p:attrName>
                                        </p:attrNameLst>
                                      </p:cBhvr>
                                      <p:tavLst>
                                        <p:tav tm="0">
                                          <p:val>
                                            <p:strVal val="ppt_x"/>
                                          </p:val>
                                        </p:tav>
                                        <p:tav tm="100000">
                                          <p:val>
                                            <p:fltVal val="0.77805"/>
                                          </p:val>
                                        </p:tav>
                                      </p:tavLst>
                                    </p:anim>
                                    <p:anim calcmode="lin" valueType="num">
                                      <p:cBhvr additive="base">
                                        <p:cTn id="55" dur="250" fill="hold">
                                          <p:stCondLst>
                                            <p:cond delay="0"/>
                                          </p:stCondLst>
                                        </p:cTn>
                                        <p:tgtEl>
                                          <p:spTgt spid="7"/>
                                        </p:tgtEl>
                                        <p:attrNameLst>
                                          <p:attrName>ppt_y</p:attrName>
                                        </p:attrNameLst>
                                      </p:cBhvr>
                                      <p:tavLst>
                                        <p:tav tm="0">
                                          <p:val>
                                            <p:strVal val="ppt_y"/>
                                          </p:val>
                                        </p:tav>
                                        <p:tav tm="100000">
                                          <p:val>
                                            <p:fltVal val="0.61153"/>
                                          </p:val>
                                        </p:tav>
                                      </p:tavLst>
                                    </p:anim>
                                    <p:anim calcmode="lin" valueType="num">
                                      <p:cBhvr additive="base">
                                        <p:cTn id="56" dur="250" fill="hold">
                                          <p:stCondLst>
                                            <p:cond delay="0"/>
                                          </p:stCondLst>
                                        </p:cTn>
                                        <p:tgtEl>
                                          <p:spTgt spid="7"/>
                                        </p:tgtEl>
                                        <p:attrNameLst>
                                          <p:attrName>ppt_w</p:attrName>
                                        </p:attrNameLst>
                                      </p:cBhvr>
                                      <p:tavLst>
                                        <p:tav tm="0">
                                          <p:val>
                                            <p:strVal val="ppt_w"/>
                                          </p:val>
                                        </p:tav>
                                        <p:tav tm="100000">
                                          <p:val>
                                            <p:strVal val="#ppt_w"/>
                                          </p:val>
                                        </p:tav>
                                      </p:tavLst>
                                    </p:anim>
                                    <p:anim calcmode="lin" valueType="num">
                                      <p:cBhvr additive="base">
                                        <p:cTn id="57" dur="250" fill="hold">
                                          <p:stCondLst>
                                            <p:cond delay="0"/>
                                          </p:stCondLst>
                                        </p:cTn>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4" grpId="2"/>
      <p:bldP spid="15" grpId="0"/>
      <p:bldP spid="15" grpId="1"/>
      <p:bldP spid="7" grpId="0"/>
      <p:bldP spid="7"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7D7D7"/>
        </a:solidFill>
        <a:effectLst/>
      </p:bgPr>
    </p:bg>
    <p:spTree>
      <p:nvGrpSpPr>
        <p:cNvPr id="1" name=""/>
        <p:cNvGrpSpPr/>
        <p:nvPr/>
      </p:nvGrpSpPr>
      <p:grpSpPr>
        <a:xfrm>
          <a:off x="0" y="0"/>
          <a:ext cx="0" cy="0"/>
          <a:chOff x="0" y="0"/>
          <a:chExt cx="0" cy="0"/>
        </a:xfrm>
      </p:grpSpPr>
      <p:sp>
        <p:nvSpPr>
          <p:cNvPr id="8" name="稻壳儿搜索【幻雨工作室】_1"/>
          <p:cNvSpPr txBox="1"/>
          <p:nvPr/>
        </p:nvSpPr>
        <p:spPr bwMode="auto">
          <a:xfrm>
            <a:off x="4635507" y="1410208"/>
            <a:ext cx="1468672" cy="769441"/>
          </a:xfrm>
          <a:prstGeom prst="rect">
            <a:avLst/>
          </a:prstGeom>
          <a:noFill/>
        </p:spPr>
        <p:txBody>
          <a:bodyPr wrap="non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R="0" algn="ctr" defTabSz="685800" eaLnBrk="1" fontAlgn="auto" hangingPunct="1">
              <a:spcBef>
                <a:spcPts val="0"/>
              </a:spcBef>
              <a:spcAft>
                <a:spcPts val="0"/>
              </a:spcAft>
              <a:buClrTx/>
              <a:buSzTx/>
              <a:buFontTx/>
              <a:buNone/>
              <a:defRPr/>
            </a:pPr>
            <a:r>
              <a:rPr kumimoji="0" lang="zh-CN" altLang="en-US" sz="4400" kern="1200" cap="none" spc="0" normalizeH="0" baseline="0" noProof="0" dirty="0">
                <a:solidFill>
                  <a:schemeClr val="accent1"/>
                </a:solidFill>
                <a:latin typeface="微软雅黑" panose="020B0503020204020204" pitchFamily="34" charset="-122"/>
                <a:ea typeface="微软雅黑" panose="020B0503020204020204" pitchFamily="34" charset="-122"/>
              </a:rPr>
              <a:t>目 录</a:t>
            </a:r>
          </a:p>
        </p:txBody>
      </p:sp>
      <p:sp>
        <p:nvSpPr>
          <p:cNvPr id="9" name="稻壳儿搜索【幻雨工作室】_2"/>
          <p:cNvSpPr txBox="1">
            <a:spLocks noChangeArrowheads="1"/>
          </p:cNvSpPr>
          <p:nvPr/>
        </p:nvSpPr>
        <p:spPr bwMode="auto">
          <a:xfrm>
            <a:off x="6007672" y="1688880"/>
            <a:ext cx="15488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r>
              <a:rPr lang="en-US" altLang="zh-CN" sz="2000" dirty="0">
                <a:solidFill>
                  <a:schemeClr val="accent1"/>
                </a:solidFill>
                <a:latin typeface="微软雅黑" panose="020B0503020204020204" pitchFamily="34" charset="-122"/>
                <a:ea typeface="微软雅黑" panose="020B0503020204020204" pitchFamily="34" charset="-122"/>
              </a:rPr>
              <a:t>CONTENTS</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sp>
        <p:nvSpPr>
          <p:cNvPr id="10" name="稻壳儿搜索【幻雨工作室】_3"/>
          <p:cNvSpPr>
            <a:spLocks noChangeArrowheads="1"/>
          </p:cNvSpPr>
          <p:nvPr/>
        </p:nvSpPr>
        <p:spPr bwMode="auto">
          <a:xfrm>
            <a:off x="2237445" y="3163994"/>
            <a:ext cx="321642" cy="302585"/>
          </a:xfrm>
          <a:prstGeom prst="ellipse">
            <a:avLst/>
          </a:prstGeom>
          <a:solidFill>
            <a:schemeClr val="accent1"/>
          </a:solid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400" dirty="0">
              <a:solidFill>
                <a:schemeClr val="accent1"/>
              </a:solidFill>
              <a:latin typeface="微软雅黑" panose="020B0503020204020204" pitchFamily="34" charset="-122"/>
              <a:ea typeface="微软雅黑" panose="020B0503020204020204" pitchFamily="34" charset="-122"/>
            </a:endParaRPr>
          </a:p>
        </p:txBody>
      </p:sp>
      <p:sp>
        <p:nvSpPr>
          <p:cNvPr id="11" name="稻壳儿搜索【幻雨工作室】_4"/>
          <p:cNvSpPr txBox="1">
            <a:spLocks noChangeArrowheads="1"/>
          </p:cNvSpPr>
          <p:nvPr/>
        </p:nvSpPr>
        <p:spPr bwMode="auto">
          <a:xfrm>
            <a:off x="2701919" y="3065928"/>
            <a:ext cx="2411553" cy="52197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5800">
              <a:defRPr/>
            </a:pPr>
            <a:r>
              <a:rPr lang="zh-CN" altLang="en-US" sz="2800" dirty="0">
                <a:solidFill>
                  <a:schemeClr val="accent1"/>
                </a:solidFill>
                <a:latin typeface="微软雅黑" panose="020B0503020204020204" pitchFamily="34" charset="-122"/>
                <a:ea typeface="微软雅黑" panose="020B0503020204020204" pitchFamily="34" charset="-122"/>
              </a:rPr>
              <a:t>界面</a:t>
            </a:r>
          </a:p>
        </p:txBody>
      </p:sp>
      <p:sp>
        <p:nvSpPr>
          <p:cNvPr id="12" name="稻壳儿搜索【幻雨工作室】_5"/>
          <p:cNvSpPr>
            <a:spLocks noChangeArrowheads="1"/>
          </p:cNvSpPr>
          <p:nvPr/>
        </p:nvSpPr>
        <p:spPr bwMode="auto">
          <a:xfrm>
            <a:off x="7086262" y="3163995"/>
            <a:ext cx="321640" cy="302583"/>
          </a:xfrm>
          <a:prstGeom prst="ellipse">
            <a:avLst/>
          </a:prstGeom>
          <a:solidFill>
            <a:schemeClr val="accent1"/>
          </a:solid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50000"/>
              </a:lnSpc>
            </a:pPr>
            <a:endParaRPr lang="zh-CN" altLang="en-US" dirty="0">
              <a:solidFill>
                <a:schemeClr val="accent1"/>
              </a:solidFill>
              <a:latin typeface="微软雅黑" panose="020B0503020204020204" pitchFamily="34" charset="-122"/>
              <a:ea typeface="微软雅黑" panose="020B0503020204020204" pitchFamily="34" charset="-122"/>
            </a:endParaRPr>
          </a:p>
        </p:txBody>
      </p:sp>
      <p:sp>
        <p:nvSpPr>
          <p:cNvPr id="13" name="稻壳儿搜索【幻雨工作室】_6"/>
          <p:cNvSpPr txBox="1">
            <a:spLocks noChangeArrowheads="1"/>
          </p:cNvSpPr>
          <p:nvPr/>
        </p:nvSpPr>
        <p:spPr bwMode="auto">
          <a:xfrm>
            <a:off x="7550737" y="3065928"/>
            <a:ext cx="2403819" cy="52197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5800">
              <a:defRPr/>
            </a:pPr>
            <a:r>
              <a:rPr lang="en-US" altLang="zh-CN" sz="2800" dirty="0">
                <a:solidFill>
                  <a:schemeClr val="accent1"/>
                </a:solidFill>
                <a:latin typeface="微软雅黑" panose="020B0503020204020204" pitchFamily="34" charset="-122"/>
                <a:ea typeface="微软雅黑" panose="020B0503020204020204" pitchFamily="34" charset="-122"/>
              </a:rPr>
              <a:t>FTP</a:t>
            </a:r>
            <a:r>
              <a:rPr lang="zh-CN" altLang="en-US" sz="2800" dirty="0">
                <a:solidFill>
                  <a:schemeClr val="accent1"/>
                </a:solidFill>
                <a:latin typeface="微软雅黑" panose="020B0503020204020204" pitchFamily="34" charset="-122"/>
                <a:ea typeface="微软雅黑" panose="020B0503020204020204" pitchFamily="34" charset="-122"/>
              </a:rPr>
              <a:t>模块</a:t>
            </a:r>
          </a:p>
        </p:txBody>
      </p:sp>
      <p:sp>
        <p:nvSpPr>
          <p:cNvPr id="14" name="稻壳儿搜索【幻雨工作室】_7"/>
          <p:cNvSpPr>
            <a:spLocks noChangeArrowheads="1"/>
          </p:cNvSpPr>
          <p:nvPr/>
        </p:nvSpPr>
        <p:spPr bwMode="auto">
          <a:xfrm>
            <a:off x="2237445" y="4506145"/>
            <a:ext cx="321640" cy="302583"/>
          </a:xfrm>
          <a:prstGeom prst="ellipse">
            <a:avLst/>
          </a:prstGeom>
          <a:solidFill>
            <a:schemeClr val="accent1"/>
          </a:solid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400" dirty="0">
              <a:solidFill>
                <a:schemeClr val="accent1"/>
              </a:solidFill>
              <a:latin typeface="微软雅黑" panose="020B0503020204020204" pitchFamily="34" charset="-122"/>
              <a:ea typeface="微软雅黑" panose="020B0503020204020204" pitchFamily="34" charset="-122"/>
            </a:endParaRPr>
          </a:p>
        </p:txBody>
      </p:sp>
      <p:sp>
        <p:nvSpPr>
          <p:cNvPr id="16" name="稻壳儿搜索【幻雨工作室】_8"/>
          <p:cNvSpPr txBox="1">
            <a:spLocks noChangeArrowheads="1"/>
          </p:cNvSpPr>
          <p:nvPr/>
        </p:nvSpPr>
        <p:spPr bwMode="auto">
          <a:xfrm>
            <a:off x="2732877" y="4408078"/>
            <a:ext cx="2411553" cy="52197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5800">
              <a:defRPr/>
            </a:pPr>
            <a:r>
              <a:rPr lang="zh-CN" altLang="en-US" sz="2800" dirty="0">
                <a:solidFill>
                  <a:schemeClr val="accent1"/>
                </a:solidFill>
                <a:latin typeface="微软雅黑" panose="020B0503020204020204" pitchFamily="34" charset="-122"/>
                <a:ea typeface="微软雅黑" panose="020B0503020204020204" pitchFamily="34" charset="-122"/>
              </a:rPr>
              <a:t>使用截图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accel="5000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Scale>
                                      <p:cBhvr>
                                        <p:cTn id="7" dur="500" fill="hold">
                                          <p:stCondLst>
                                            <p:cond delay="0"/>
                                          </p:stCondLst>
                                        </p:cTn>
                                        <p:tgtEl>
                                          <p:spTgt spid="10"/>
                                        </p:tgtEl>
                                      </p:cBhvr>
                                      <p:from x="0" y="0"/>
                                      <p:to x="100000" y="100000"/>
                                    </p:animScale>
                                    <p:anim to="" calcmode="lin" valueType="num">
                                      <p:cBhvr>
                                        <p:cTn id="8" dur="500" fill="hold">
                                          <p:stCondLst>
                                            <p:cond delay="0"/>
                                          </p:stCondLst>
                                        </p:cTn>
                                        <p:tgtEl>
                                          <p:spTgt spid="10"/>
                                        </p:tgtEl>
                                        <p:attrNameLst>
                                          <p:attrName>ppt_y</p:attrName>
                                        </p:attrNameLst>
                                      </p:cBhvr>
                                      <p:tavLst>
                                        <p:tav tm="0">
                                          <p:val>
                                            <p:strVal val="#ppt_y-0.5"/>
                                          </p:val>
                                        </p:tav>
                                        <p:tav tm="100000">
                                          <p:val>
                                            <p:fltVal val="0.58297"/>
                                          </p:val>
                                        </p:tav>
                                      </p:tavLst>
                                    </p:anim>
                                    <p:animEffect filter="fade">
                                      <p:cBhvr>
                                        <p:cTn id="9" dur="500">
                                          <p:stCondLst>
                                            <p:cond delay="0"/>
                                          </p:stCondLst>
                                        </p:cTn>
                                        <p:tgtEl>
                                          <p:spTgt spid="10"/>
                                        </p:tgtEl>
                                      </p:cBhvr>
                                    </p:animEffect>
                                    <p:anim to="" calcmode="lin" valueType="num">
                                      <p:cBhvr>
                                        <p:cTn id="10" dur="500" fill="hold">
                                          <p:stCondLst>
                                            <p:cond delay="0"/>
                                          </p:stCondLst>
                                        </p:cTn>
                                        <p:tgtEl>
                                          <p:spTgt spid="10"/>
                                        </p:tgtEl>
                                        <p:attrNameLst>
                                          <p:attrName>ppt_x</p:attrName>
                                        </p:attrNameLst>
                                      </p:cBhvr>
                                      <p:tavLst>
                                        <p:tav tm="0">
                                          <p:val>
                                            <p:fltVal val="0.578"/>
                                          </p:val>
                                        </p:tav>
                                        <p:tav tm="100000">
                                          <p:val>
                                            <p:fltVal val="0.5"/>
                                          </p:val>
                                        </p:tav>
                                      </p:tavLst>
                                    </p:anim>
                                  </p:childTnLst>
                                </p:cTn>
                              </p:par>
                              <p:par>
                                <p:cTn id="11" presetID="0" presetClass="entr" presetSubtype="0" accel="5000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Scale>
                                      <p:cBhvr>
                                        <p:cTn id="13" dur="500" fill="hold">
                                          <p:stCondLst>
                                            <p:cond delay="0"/>
                                          </p:stCondLst>
                                        </p:cTn>
                                        <p:tgtEl>
                                          <p:spTgt spid="11"/>
                                        </p:tgtEl>
                                      </p:cBhvr>
                                      <p:from x="0" y="0"/>
                                      <p:to x="100000" y="100000"/>
                                    </p:animScale>
                                    <p:anim to="" calcmode="lin" valueType="num">
                                      <p:cBhvr>
                                        <p:cTn id="14" dur="500" fill="hold">
                                          <p:stCondLst>
                                            <p:cond delay="0"/>
                                          </p:stCondLst>
                                        </p:cTn>
                                        <p:tgtEl>
                                          <p:spTgt spid="11"/>
                                        </p:tgtEl>
                                        <p:attrNameLst>
                                          <p:attrName>ppt_y</p:attrName>
                                        </p:attrNameLst>
                                      </p:cBhvr>
                                      <p:tavLst>
                                        <p:tav tm="0">
                                          <p:val>
                                            <p:strVal val="#ppt_y-0.5"/>
                                          </p:val>
                                        </p:tav>
                                        <p:tav tm="100000">
                                          <p:val>
                                            <p:fltVal val="0.58297"/>
                                          </p:val>
                                        </p:tav>
                                      </p:tavLst>
                                    </p:anim>
                                    <p:animEffect filter="fade">
                                      <p:cBhvr>
                                        <p:cTn id="15" dur="500">
                                          <p:stCondLst>
                                            <p:cond delay="0"/>
                                          </p:stCondLst>
                                        </p:cTn>
                                        <p:tgtEl>
                                          <p:spTgt spid="11"/>
                                        </p:tgtEl>
                                      </p:cBhvr>
                                    </p:animEffect>
                                    <p:anim to="" calcmode="lin" valueType="num">
                                      <p:cBhvr>
                                        <p:cTn id="16" dur="500" fill="hold">
                                          <p:stCondLst>
                                            <p:cond delay="0"/>
                                          </p:stCondLst>
                                        </p:cTn>
                                        <p:tgtEl>
                                          <p:spTgt spid="11"/>
                                        </p:tgtEl>
                                        <p:attrNameLst>
                                          <p:attrName>ppt_x</p:attrName>
                                        </p:attrNameLst>
                                      </p:cBhvr>
                                      <p:tavLst>
                                        <p:tav tm="0">
                                          <p:val>
                                            <p:fltVal val="0.578"/>
                                          </p:val>
                                        </p:tav>
                                        <p:tav tm="100000">
                                          <p:val>
                                            <p:fltVal val="0.51905"/>
                                          </p:val>
                                        </p:tav>
                                      </p:tavLst>
                                    </p:anim>
                                  </p:childTnLst>
                                </p:cTn>
                              </p:par>
                              <p:par>
                                <p:cTn id="17" presetID="35" presetClass="path" presetSubtype="0" accel="50000" decel="50000" fill="hold" grpId="1" nodeType="withEffect">
                                  <p:stCondLst>
                                    <p:cond delay="0"/>
                                  </p:stCondLst>
                                  <p:childTnLst>
                                    <p:anim calcmode="lin" valueType="num">
                                      <p:cBhvr additive="base">
                                        <p:cTn id="18" dur="500" fill="hold">
                                          <p:stCondLst>
                                            <p:cond delay="0"/>
                                          </p:stCondLst>
                                        </p:cTn>
                                        <p:tgtEl>
                                          <p:spTgt spid="10"/>
                                        </p:tgtEl>
                                        <p:attrNameLst>
                                          <p:attrName>ppt_x</p:attrName>
                                        </p:attrNameLst>
                                      </p:cBhvr>
                                      <p:tavLst>
                                        <p:tav tm="0">
                                          <p:val>
                                            <p:strVal val="ppt_x"/>
                                          </p:val>
                                        </p:tav>
                                        <p:tav tm="100000">
                                          <p:val>
                                            <p:fltVal val="0.39524"/>
                                          </p:val>
                                        </p:tav>
                                      </p:tavLst>
                                    </p:anim>
                                    <p:anim calcmode="lin" valueType="num">
                                      <p:cBhvr additive="base">
                                        <p:cTn id="19" dur="500" fill="hold">
                                          <p:stCondLst>
                                            <p:cond delay="0"/>
                                          </p:stCondLst>
                                        </p:cTn>
                                        <p:tgtEl>
                                          <p:spTgt spid="10"/>
                                        </p:tgtEl>
                                        <p:attrNameLst>
                                          <p:attrName>ppt_y</p:attrName>
                                        </p:attrNameLst>
                                      </p:cBhvr>
                                      <p:tavLst>
                                        <p:tav tm="0">
                                          <p:val>
                                            <p:strVal val="ppt_y"/>
                                          </p:val>
                                        </p:tav>
                                        <p:tav tm="100000">
                                          <p:val>
                                            <p:fltVal val="0.58127"/>
                                          </p:val>
                                        </p:tav>
                                      </p:tavLst>
                                    </p:anim>
                                    <p:anim calcmode="lin" valueType="num">
                                      <p:cBhvr additive="base">
                                        <p:cTn id="20" dur="500" fill="hold">
                                          <p:stCondLst>
                                            <p:cond delay="0"/>
                                          </p:stCondLst>
                                        </p:cTn>
                                        <p:tgtEl>
                                          <p:spTgt spid="10"/>
                                        </p:tgtEl>
                                        <p:attrNameLst>
                                          <p:attrName>ppt_w</p:attrName>
                                        </p:attrNameLst>
                                      </p:cBhvr>
                                      <p:tavLst>
                                        <p:tav tm="0">
                                          <p:val>
                                            <p:strVal val="ppt_w"/>
                                          </p:val>
                                        </p:tav>
                                        <p:tav tm="100000">
                                          <p:val>
                                            <p:strVal val="#ppt_w"/>
                                          </p:val>
                                        </p:tav>
                                      </p:tavLst>
                                    </p:anim>
                                    <p:anim calcmode="lin" valueType="num">
                                      <p:cBhvr additive="base">
                                        <p:cTn id="21" dur="500" fill="hold">
                                          <p:stCondLst>
                                            <p:cond delay="0"/>
                                          </p:stCondLst>
                                        </p:cTn>
                                        <p:tgtEl>
                                          <p:spTgt spid="10"/>
                                        </p:tgtEl>
                                        <p:attrNameLst>
                                          <p:attrName>ppt_h</p:attrName>
                                        </p:attrNameLst>
                                      </p:cBhvr>
                                      <p:tavLst>
                                        <p:tav tm="0">
                                          <p:val>
                                            <p:strVal val="ppt_h"/>
                                          </p:val>
                                        </p:tav>
                                        <p:tav tm="100000">
                                          <p:val>
                                            <p:strVal val="#ppt_h"/>
                                          </p:val>
                                        </p:tav>
                                      </p:tavLst>
                                    </p:anim>
                                  </p:childTnLst>
                                </p:cTn>
                              </p:par>
                            </p:childTnLst>
                          </p:cTn>
                        </p:par>
                        <p:par>
                          <p:cTn id="22" fill="hold">
                            <p:stCondLst>
                              <p:cond delay="500"/>
                            </p:stCondLst>
                            <p:childTnLst>
                              <p:par>
                                <p:cTn id="23" presetID="0" presetClass="entr" presetSubtype="0" accel="5000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Scale>
                                      <p:cBhvr>
                                        <p:cTn id="25" dur="500" fill="hold">
                                          <p:stCondLst>
                                            <p:cond delay="0"/>
                                          </p:stCondLst>
                                        </p:cTn>
                                        <p:tgtEl>
                                          <p:spTgt spid="12"/>
                                        </p:tgtEl>
                                      </p:cBhvr>
                                      <p:from x="0" y="0"/>
                                      <p:to x="100000" y="100000"/>
                                    </p:animScale>
                                    <p:anim to="" calcmode="lin" valueType="num">
                                      <p:cBhvr>
                                        <p:cTn id="26" dur="500" fill="hold">
                                          <p:stCondLst>
                                            <p:cond delay="0"/>
                                          </p:stCondLst>
                                        </p:cTn>
                                        <p:tgtEl>
                                          <p:spTgt spid="12"/>
                                        </p:tgtEl>
                                        <p:attrNameLst>
                                          <p:attrName>ppt_y</p:attrName>
                                        </p:attrNameLst>
                                      </p:cBhvr>
                                      <p:tavLst>
                                        <p:tav tm="0">
                                          <p:val>
                                            <p:strVal val="#ppt_y-0.5"/>
                                          </p:val>
                                        </p:tav>
                                        <p:tav tm="100000">
                                          <p:val>
                                            <p:fltVal val="0.58127"/>
                                          </p:val>
                                        </p:tav>
                                      </p:tavLst>
                                    </p:anim>
                                    <p:animEffect filter="fade">
                                      <p:cBhvr>
                                        <p:cTn id="27" dur="500">
                                          <p:stCondLst>
                                            <p:cond delay="0"/>
                                          </p:stCondLst>
                                        </p:cTn>
                                        <p:tgtEl>
                                          <p:spTgt spid="12"/>
                                        </p:tgtEl>
                                      </p:cBhvr>
                                    </p:animEffect>
                                    <p:anim to="" calcmode="lin" valueType="num">
                                      <p:cBhvr>
                                        <p:cTn id="28" dur="500" fill="hold">
                                          <p:stCondLst>
                                            <p:cond delay="0"/>
                                          </p:stCondLst>
                                        </p:cTn>
                                        <p:tgtEl>
                                          <p:spTgt spid="12"/>
                                        </p:tgtEl>
                                        <p:attrNameLst>
                                          <p:attrName>ppt_x</p:attrName>
                                        </p:attrNameLst>
                                      </p:cBhvr>
                                      <p:tavLst>
                                        <p:tav tm="0">
                                          <p:val>
                                            <p:fltVal val="0.578"/>
                                          </p:val>
                                        </p:tav>
                                        <p:tav tm="100000">
                                          <p:val>
                                            <p:fltVal val="0.69885"/>
                                          </p:val>
                                        </p:tav>
                                      </p:tavLst>
                                    </p:anim>
                                  </p:childTnLst>
                                </p:cTn>
                              </p:par>
                              <p:par>
                                <p:cTn id="29" presetID="35" presetClass="path" presetSubtype="0" accel="50000" decel="50000" fill="hold" grpId="2" nodeType="withEffect">
                                  <p:stCondLst>
                                    <p:cond delay="0"/>
                                  </p:stCondLst>
                                  <p:childTnLst>
                                    <p:anim calcmode="lin" valueType="num">
                                      <p:cBhvr additive="base">
                                        <p:cTn id="30" dur="500" fill="hold">
                                          <p:stCondLst>
                                            <p:cond delay="0"/>
                                          </p:stCondLst>
                                        </p:cTn>
                                        <p:tgtEl>
                                          <p:spTgt spid="10"/>
                                        </p:tgtEl>
                                        <p:attrNameLst>
                                          <p:attrName>ppt_x</p:attrName>
                                        </p:attrNameLst>
                                      </p:cBhvr>
                                      <p:tavLst>
                                        <p:tav tm="0">
                                          <p:val>
                                            <p:strVal val="ppt_x"/>
                                          </p:val>
                                        </p:tav>
                                        <p:tav tm="100000">
                                          <p:val>
                                            <p:fltVal val="0.30115"/>
                                          </p:val>
                                        </p:tav>
                                      </p:tavLst>
                                    </p:anim>
                                    <p:anim calcmode="lin" valueType="num">
                                      <p:cBhvr additive="base">
                                        <p:cTn id="31" dur="500" fill="hold">
                                          <p:stCondLst>
                                            <p:cond delay="0"/>
                                          </p:stCondLst>
                                        </p:cTn>
                                        <p:tgtEl>
                                          <p:spTgt spid="10"/>
                                        </p:tgtEl>
                                        <p:attrNameLst>
                                          <p:attrName>ppt_y</p:attrName>
                                        </p:attrNameLst>
                                      </p:cBhvr>
                                      <p:tavLst>
                                        <p:tav tm="0">
                                          <p:val>
                                            <p:strVal val="ppt_y"/>
                                          </p:val>
                                        </p:tav>
                                        <p:tav tm="100000">
                                          <p:val>
                                            <p:fltVal val="0.58127"/>
                                          </p:val>
                                        </p:tav>
                                      </p:tavLst>
                                    </p:anim>
                                    <p:anim calcmode="lin" valueType="num">
                                      <p:cBhvr additive="base">
                                        <p:cTn id="32" dur="500" fill="hold">
                                          <p:stCondLst>
                                            <p:cond delay="0"/>
                                          </p:stCondLst>
                                        </p:cTn>
                                        <p:tgtEl>
                                          <p:spTgt spid="10"/>
                                        </p:tgtEl>
                                        <p:attrNameLst>
                                          <p:attrName>ppt_w</p:attrName>
                                        </p:attrNameLst>
                                      </p:cBhvr>
                                      <p:tavLst>
                                        <p:tav tm="0">
                                          <p:val>
                                            <p:strVal val="ppt_w"/>
                                          </p:val>
                                        </p:tav>
                                        <p:tav tm="100000">
                                          <p:val>
                                            <p:strVal val="#ppt_w"/>
                                          </p:val>
                                        </p:tav>
                                      </p:tavLst>
                                    </p:anim>
                                    <p:anim calcmode="lin" valueType="num">
                                      <p:cBhvr additive="base">
                                        <p:cTn id="33" dur="500" fill="hold">
                                          <p:stCondLst>
                                            <p:cond delay="0"/>
                                          </p:stCondLst>
                                        </p:cTn>
                                        <p:tgtEl>
                                          <p:spTgt spid="10"/>
                                        </p:tgtEl>
                                        <p:attrNameLst>
                                          <p:attrName>ppt_h</p:attrName>
                                        </p:attrNameLst>
                                      </p:cBhvr>
                                      <p:tavLst>
                                        <p:tav tm="0">
                                          <p:val>
                                            <p:strVal val="ppt_h"/>
                                          </p:val>
                                        </p:tav>
                                        <p:tav tm="100000">
                                          <p:val>
                                            <p:strVal val="#ppt_h"/>
                                          </p:val>
                                        </p:tav>
                                      </p:tavLst>
                                    </p:anim>
                                  </p:childTnLst>
                                </p:cTn>
                              </p:par>
                              <p:par>
                                <p:cTn id="34" presetID="35" presetClass="path" presetSubtype="0" accel="50000" decel="50000" fill="hold" grpId="1" nodeType="withEffect">
                                  <p:stCondLst>
                                    <p:cond delay="0"/>
                                  </p:stCondLst>
                                  <p:childTnLst>
                                    <p:anim calcmode="lin" valueType="num">
                                      <p:cBhvr additive="base">
                                        <p:cTn id="35" dur="500" fill="hold">
                                          <p:stCondLst>
                                            <p:cond delay="0"/>
                                          </p:stCondLst>
                                        </p:cTn>
                                        <p:tgtEl>
                                          <p:spTgt spid="11"/>
                                        </p:tgtEl>
                                        <p:attrNameLst>
                                          <p:attrName>ppt_x</p:attrName>
                                        </p:attrNameLst>
                                      </p:cBhvr>
                                      <p:tavLst>
                                        <p:tav tm="0">
                                          <p:val>
                                            <p:strVal val="ppt_x"/>
                                          </p:val>
                                        </p:tav>
                                        <p:tav tm="100000">
                                          <p:val>
                                            <p:fltVal val="0.42495"/>
                                          </p:val>
                                        </p:tav>
                                      </p:tavLst>
                                    </p:anim>
                                    <p:anim calcmode="lin" valueType="num">
                                      <p:cBhvr additive="base">
                                        <p:cTn id="36" dur="500" fill="hold">
                                          <p:stCondLst>
                                            <p:cond delay="0"/>
                                          </p:stCondLst>
                                        </p:cTn>
                                        <p:tgtEl>
                                          <p:spTgt spid="11"/>
                                        </p:tgtEl>
                                        <p:attrNameLst>
                                          <p:attrName>ppt_y</p:attrName>
                                        </p:attrNameLst>
                                      </p:cBhvr>
                                      <p:tavLst>
                                        <p:tav tm="0">
                                          <p:val>
                                            <p:strVal val="ppt_y"/>
                                          </p:val>
                                        </p:tav>
                                        <p:tav tm="100000">
                                          <p:val>
                                            <p:fltVal val="0.58297"/>
                                          </p:val>
                                        </p:tav>
                                      </p:tavLst>
                                    </p:anim>
                                    <p:anim calcmode="lin" valueType="num">
                                      <p:cBhvr additive="base">
                                        <p:cTn id="37" dur="500" fill="hold">
                                          <p:stCondLst>
                                            <p:cond delay="0"/>
                                          </p:stCondLst>
                                        </p:cTn>
                                        <p:tgtEl>
                                          <p:spTgt spid="11"/>
                                        </p:tgtEl>
                                        <p:attrNameLst>
                                          <p:attrName>ppt_w</p:attrName>
                                        </p:attrNameLst>
                                      </p:cBhvr>
                                      <p:tavLst>
                                        <p:tav tm="0">
                                          <p:val>
                                            <p:strVal val="ppt_w"/>
                                          </p:val>
                                        </p:tav>
                                        <p:tav tm="100000">
                                          <p:val>
                                            <p:strVal val="#ppt_w"/>
                                          </p:val>
                                        </p:tav>
                                      </p:tavLst>
                                    </p:anim>
                                    <p:anim calcmode="lin" valueType="num">
                                      <p:cBhvr additive="base">
                                        <p:cTn id="38" dur="500" fill="hold">
                                          <p:stCondLst>
                                            <p:cond delay="0"/>
                                          </p:stCondLst>
                                        </p:cTn>
                                        <p:tgtEl>
                                          <p:spTgt spid="11"/>
                                        </p:tgtEl>
                                        <p:attrNameLst>
                                          <p:attrName>ppt_h</p:attrName>
                                        </p:attrNameLst>
                                      </p:cBhvr>
                                      <p:tavLst>
                                        <p:tav tm="0">
                                          <p:val>
                                            <p:strVal val="ppt_h"/>
                                          </p:val>
                                        </p:tav>
                                        <p:tav tm="100000">
                                          <p:val>
                                            <p:strVal val="#ppt_h"/>
                                          </p:val>
                                        </p:tav>
                                      </p:tavLst>
                                    </p:anim>
                                  </p:childTnLst>
                                </p:cTn>
                              </p:par>
                            </p:childTnLst>
                          </p:cTn>
                        </p:par>
                        <p:par>
                          <p:cTn id="39" fill="hold">
                            <p:stCondLst>
                              <p:cond delay="1000"/>
                            </p:stCondLst>
                            <p:childTnLst>
                              <p:par>
                                <p:cTn id="40" presetID="0" presetClass="entr" presetSubtype="0" accel="50000"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Scale>
                                      <p:cBhvr>
                                        <p:cTn id="42" dur="500" fill="hold">
                                          <p:stCondLst>
                                            <p:cond delay="0"/>
                                          </p:stCondLst>
                                        </p:cTn>
                                        <p:tgtEl>
                                          <p:spTgt spid="13"/>
                                        </p:tgtEl>
                                      </p:cBhvr>
                                      <p:from x="0" y="0"/>
                                      <p:to x="100000" y="100000"/>
                                    </p:animScale>
                                    <p:anim to="" calcmode="lin" valueType="num">
                                      <p:cBhvr>
                                        <p:cTn id="43" dur="500" fill="hold">
                                          <p:stCondLst>
                                            <p:cond delay="0"/>
                                          </p:stCondLst>
                                        </p:cTn>
                                        <p:tgtEl>
                                          <p:spTgt spid="13"/>
                                        </p:tgtEl>
                                        <p:attrNameLst>
                                          <p:attrName>ppt_y</p:attrName>
                                        </p:attrNameLst>
                                      </p:cBhvr>
                                      <p:tavLst>
                                        <p:tav tm="0">
                                          <p:val>
                                            <p:strVal val="#ppt_y-0.5"/>
                                          </p:val>
                                        </p:tav>
                                        <p:tav tm="100000">
                                          <p:val>
                                            <p:fltVal val="0.58297"/>
                                          </p:val>
                                        </p:tav>
                                      </p:tavLst>
                                    </p:anim>
                                    <p:animEffect filter="fade">
                                      <p:cBhvr>
                                        <p:cTn id="44" dur="500">
                                          <p:stCondLst>
                                            <p:cond delay="0"/>
                                          </p:stCondLst>
                                        </p:cTn>
                                        <p:tgtEl>
                                          <p:spTgt spid="13"/>
                                        </p:tgtEl>
                                      </p:cBhvr>
                                    </p:animEffect>
                                    <p:anim to="" calcmode="lin" valueType="num">
                                      <p:cBhvr>
                                        <p:cTn id="45" dur="500" fill="hold">
                                          <p:stCondLst>
                                            <p:cond delay="0"/>
                                          </p:stCondLst>
                                        </p:cTn>
                                        <p:tgtEl>
                                          <p:spTgt spid="13"/>
                                        </p:tgtEl>
                                        <p:attrNameLst>
                                          <p:attrName>ppt_x</p:attrName>
                                        </p:attrNameLst>
                                      </p:cBhvr>
                                      <p:tavLst>
                                        <p:tav tm="0">
                                          <p:val>
                                            <p:fltVal val="0.578"/>
                                          </p:val>
                                        </p:tav>
                                        <p:tav tm="100000">
                                          <p:val>
                                            <p:fltVal val="0.7179"/>
                                          </p:val>
                                        </p:tav>
                                      </p:tavLst>
                                    </p:anim>
                                  </p:childTnLst>
                                </p:cTn>
                              </p:par>
                              <p:par>
                                <p:cTn id="46" presetID="35" presetClass="path" presetSubtype="0" accel="50000" decel="50000" fill="hold" grpId="3" nodeType="withEffect">
                                  <p:stCondLst>
                                    <p:cond delay="0"/>
                                  </p:stCondLst>
                                  <p:childTnLst>
                                    <p:anim calcmode="lin" valueType="num">
                                      <p:cBhvr additive="base">
                                        <p:cTn id="47" dur="500" fill="hold">
                                          <p:stCondLst>
                                            <p:cond delay="0"/>
                                          </p:stCondLst>
                                        </p:cTn>
                                        <p:tgtEl>
                                          <p:spTgt spid="10"/>
                                        </p:tgtEl>
                                        <p:attrNameLst>
                                          <p:attrName>ppt_x</p:attrName>
                                        </p:attrNameLst>
                                      </p:cBhvr>
                                      <p:tavLst>
                                        <p:tav tm="0">
                                          <p:val>
                                            <p:strVal val="ppt_x"/>
                                          </p:val>
                                        </p:tav>
                                        <p:tav tm="100000">
                                          <p:val>
                                            <p:fltVal val="0.19671"/>
                                          </p:val>
                                        </p:tav>
                                      </p:tavLst>
                                    </p:anim>
                                    <p:anim calcmode="lin" valueType="num">
                                      <p:cBhvr additive="base">
                                        <p:cTn id="48" dur="500" fill="hold">
                                          <p:stCondLst>
                                            <p:cond delay="0"/>
                                          </p:stCondLst>
                                        </p:cTn>
                                        <p:tgtEl>
                                          <p:spTgt spid="10"/>
                                        </p:tgtEl>
                                        <p:attrNameLst>
                                          <p:attrName>ppt_y</p:attrName>
                                        </p:attrNameLst>
                                      </p:cBhvr>
                                      <p:tavLst>
                                        <p:tav tm="0">
                                          <p:val>
                                            <p:strVal val="ppt_y"/>
                                          </p:val>
                                        </p:tav>
                                        <p:tav tm="100000">
                                          <p:val>
                                            <p:fltVal val="0.58127"/>
                                          </p:val>
                                        </p:tav>
                                      </p:tavLst>
                                    </p:anim>
                                    <p:anim calcmode="lin" valueType="num">
                                      <p:cBhvr additive="base">
                                        <p:cTn id="49" dur="500" fill="hold">
                                          <p:stCondLst>
                                            <p:cond delay="0"/>
                                          </p:stCondLst>
                                        </p:cTn>
                                        <p:tgtEl>
                                          <p:spTgt spid="10"/>
                                        </p:tgtEl>
                                        <p:attrNameLst>
                                          <p:attrName>ppt_w</p:attrName>
                                        </p:attrNameLst>
                                      </p:cBhvr>
                                      <p:tavLst>
                                        <p:tav tm="0">
                                          <p:val>
                                            <p:strVal val="ppt_w"/>
                                          </p:val>
                                        </p:tav>
                                        <p:tav tm="100000">
                                          <p:val>
                                            <p:strVal val="#ppt_w"/>
                                          </p:val>
                                        </p:tav>
                                      </p:tavLst>
                                    </p:anim>
                                    <p:anim calcmode="lin" valueType="num">
                                      <p:cBhvr additive="base">
                                        <p:cTn id="50" dur="500" fill="hold">
                                          <p:stCondLst>
                                            <p:cond delay="0"/>
                                          </p:stCondLst>
                                        </p:cTn>
                                        <p:tgtEl>
                                          <p:spTgt spid="10"/>
                                        </p:tgtEl>
                                        <p:attrNameLst>
                                          <p:attrName>ppt_h</p:attrName>
                                        </p:attrNameLst>
                                      </p:cBhvr>
                                      <p:tavLst>
                                        <p:tav tm="0">
                                          <p:val>
                                            <p:strVal val="ppt_h"/>
                                          </p:val>
                                        </p:tav>
                                        <p:tav tm="100000">
                                          <p:val>
                                            <p:strVal val="#ppt_h"/>
                                          </p:val>
                                        </p:tav>
                                      </p:tavLst>
                                    </p:anim>
                                  </p:childTnLst>
                                </p:cTn>
                              </p:par>
                              <p:par>
                                <p:cTn id="51" presetID="35" presetClass="path" presetSubtype="0" accel="50000" decel="50000" fill="hold" grpId="2" nodeType="withEffect">
                                  <p:stCondLst>
                                    <p:cond delay="0"/>
                                  </p:stCondLst>
                                  <p:childTnLst>
                                    <p:anim calcmode="lin" valueType="num">
                                      <p:cBhvr additive="base">
                                        <p:cTn id="52" dur="500" fill="hold">
                                          <p:stCondLst>
                                            <p:cond delay="0"/>
                                          </p:stCondLst>
                                        </p:cTn>
                                        <p:tgtEl>
                                          <p:spTgt spid="11"/>
                                        </p:tgtEl>
                                        <p:attrNameLst>
                                          <p:attrName>ppt_x</p:attrName>
                                        </p:attrNameLst>
                                      </p:cBhvr>
                                      <p:tavLst>
                                        <p:tav tm="0">
                                          <p:val>
                                            <p:strVal val="ppt_x"/>
                                          </p:val>
                                        </p:tav>
                                        <p:tav tm="100000">
                                          <p:val>
                                            <p:fltVal val="0.32051"/>
                                          </p:val>
                                        </p:tav>
                                      </p:tavLst>
                                    </p:anim>
                                    <p:anim calcmode="lin" valueType="num">
                                      <p:cBhvr additive="base">
                                        <p:cTn id="53" dur="500" fill="hold">
                                          <p:stCondLst>
                                            <p:cond delay="0"/>
                                          </p:stCondLst>
                                        </p:cTn>
                                        <p:tgtEl>
                                          <p:spTgt spid="11"/>
                                        </p:tgtEl>
                                        <p:attrNameLst>
                                          <p:attrName>ppt_y</p:attrName>
                                        </p:attrNameLst>
                                      </p:cBhvr>
                                      <p:tavLst>
                                        <p:tav tm="0">
                                          <p:val>
                                            <p:strVal val="ppt_y"/>
                                          </p:val>
                                        </p:tav>
                                        <p:tav tm="100000">
                                          <p:val>
                                            <p:fltVal val="0.58297"/>
                                          </p:val>
                                        </p:tav>
                                      </p:tavLst>
                                    </p:anim>
                                    <p:anim calcmode="lin" valueType="num">
                                      <p:cBhvr additive="base">
                                        <p:cTn id="54" dur="500" fill="hold">
                                          <p:stCondLst>
                                            <p:cond delay="0"/>
                                          </p:stCondLst>
                                        </p:cTn>
                                        <p:tgtEl>
                                          <p:spTgt spid="11"/>
                                        </p:tgtEl>
                                        <p:attrNameLst>
                                          <p:attrName>ppt_w</p:attrName>
                                        </p:attrNameLst>
                                      </p:cBhvr>
                                      <p:tavLst>
                                        <p:tav tm="0">
                                          <p:val>
                                            <p:strVal val="ppt_w"/>
                                          </p:val>
                                        </p:tav>
                                        <p:tav tm="100000">
                                          <p:val>
                                            <p:strVal val="#ppt_w"/>
                                          </p:val>
                                        </p:tav>
                                      </p:tavLst>
                                    </p:anim>
                                    <p:anim calcmode="lin" valueType="num">
                                      <p:cBhvr additive="base">
                                        <p:cTn id="55" dur="500" fill="hold">
                                          <p:stCondLst>
                                            <p:cond delay="0"/>
                                          </p:stCondLst>
                                        </p:cTn>
                                        <p:tgtEl>
                                          <p:spTgt spid="11"/>
                                        </p:tgtEl>
                                        <p:attrNameLst>
                                          <p:attrName>ppt_h</p:attrName>
                                        </p:attrNameLst>
                                      </p:cBhvr>
                                      <p:tavLst>
                                        <p:tav tm="0">
                                          <p:val>
                                            <p:strVal val="ppt_h"/>
                                          </p:val>
                                        </p:tav>
                                        <p:tav tm="100000">
                                          <p:val>
                                            <p:strVal val="#ppt_h"/>
                                          </p:val>
                                        </p:tav>
                                      </p:tavLst>
                                    </p:anim>
                                  </p:childTnLst>
                                </p:cTn>
                              </p:par>
                              <p:par>
                                <p:cTn id="56" presetID="35" presetClass="path" presetSubtype="0" accel="50000" decel="50000" fill="hold" grpId="1" nodeType="withEffect">
                                  <p:stCondLst>
                                    <p:cond delay="0"/>
                                  </p:stCondLst>
                                  <p:childTnLst>
                                    <p:anim calcmode="lin" valueType="num">
                                      <p:cBhvr additive="base">
                                        <p:cTn id="57" dur="500" fill="hold">
                                          <p:stCondLst>
                                            <p:cond delay="0"/>
                                          </p:stCondLst>
                                        </p:cTn>
                                        <p:tgtEl>
                                          <p:spTgt spid="12"/>
                                        </p:tgtEl>
                                        <p:attrNameLst>
                                          <p:attrName>ppt_x</p:attrName>
                                        </p:attrNameLst>
                                      </p:cBhvr>
                                      <p:tavLst>
                                        <p:tav tm="0">
                                          <p:val>
                                            <p:strVal val="ppt_x"/>
                                          </p:val>
                                        </p:tav>
                                        <p:tav tm="100000">
                                          <p:val>
                                            <p:fltVal val="0.59441"/>
                                          </p:val>
                                        </p:tav>
                                      </p:tavLst>
                                    </p:anim>
                                    <p:anim calcmode="lin" valueType="num">
                                      <p:cBhvr additive="base">
                                        <p:cTn id="58" dur="500" fill="hold">
                                          <p:stCondLst>
                                            <p:cond delay="0"/>
                                          </p:stCondLst>
                                        </p:cTn>
                                        <p:tgtEl>
                                          <p:spTgt spid="12"/>
                                        </p:tgtEl>
                                        <p:attrNameLst>
                                          <p:attrName>ppt_y</p:attrName>
                                        </p:attrNameLst>
                                      </p:cBhvr>
                                      <p:tavLst>
                                        <p:tav tm="0">
                                          <p:val>
                                            <p:strVal val="ppt_y"/>
                                          </p:val>
                                        </p:tav>
                                        <p:tav tm="100000">
                                          <p:val>
                                            <p:fltVal val="0.58127"/>
                                          </p:val>
                                        </p:tav>
                                      </p:tavLst>
                                    </p:anim>
                                    <p:anim calcmode="lin" valueType="num">
                                      <p:cBhvr additive="base">
                                        <p:cTn id="59" dur="500" fill="hold">
                                          <p:stCondLst>
                                            <p:cond delay="0"/>
                                          </p:stCondLst>
                                        </p:cTn>
                                        <p:tgtEl>
                                          <p:spTgt spid="12"/>
                                        </p:tgtEl>
                                        <p:attrNameLst>
                                          <p:attrName>ppt_w</p:attrName>
                                        </p:attrNameLst>
                                      </p:cBhvr>
                                      <p:tavLst>
                                        <p:tav tm="0">
                                          <p:val>
                                            <p:strVal val="ppt_w"/>
                                          </p:val>
                                        </p:tav>
                                        <p:tav tm="100000">
                                          <p:val>
                                            <p:strVal val="#ppt_w"/>
                                          </p:val>
                                        </p:tav>
                                      </p:tavLst>
                                    </p:anim>
                                    <p:anim calcmode="lin" valueType="num">
                                      <p:cBhvr additive="base">
                                        <p:cTn id="60" dur="500" fill="hold">
                                          <p:stCondLst>
                                            <p:cond delay="0"/>
                                          </p:stCondLst>
                                        </p:cTn>
                                        <p:tgtEl>
                                          <p:spTgt spid="12"/>
                                        </p:tgtEl>
                                        <p:attrNameLst>
                                          <p:attrName>ppt_h</p:attrName>
                                        </p:attrNameLst>
                                      </p:cBhvr>
                                      <p:tavLst>
                                        <p:tav tm="0">
                                          <p:val>
                                            <p:strVal val="ppt_h"/>
                                          </p:val>
                                        </p:tav>
                                        <p:tav tm="100000">
                                          <p:val>
                                            <p:strVal val="#ppt_h"/>
                                          </p:val>
                                        </p:tav>
                                      </p:tavLst>
                                    </p:anim>
                                  </p:childTnLst>
                                </p:cTn>
                              </p:par>
                            </p:childTnLst>
                          </p:cTn>
                        </p:par>
                        <p:par>
                          <p:cTn id="61" fill="hold">
                            <p:stCondLst>
                              <p:cond delay="1500"/>
                            </p:stCondLst>
                            <p:childTnLst>
                              <p:par>
                                <p:cTn id="62" presetID="0" presetClass="entr" presetSubtype="0" accel="50000" fill="hold" grpId="0" nodeType="afterEffect">
                                  <p:stCondLst>
                                    <p:cond delay="0"/>
                                  </p:stCondLst>
                                  <p:childTnLst>
                                    <p:set>
                                      <p:cBhvr>
                                        <p:cTn id="63" dur="1" fill="hold">
                                          <p:stCondLst>
                                            <p:cond delay="0"/>
                                          </p:stCondLst>
                                        </p:cTn>
                                        <p:tgtEl>
                                          <p:spTgt spid="14"/>
                                        </p:tgtEl>
                                        <p:attrNameLst>
                                          <p:attrName>style.visibility</p:attrName>
                                        </p:attrNameLst>
                                      </p:cBhvr>
                                      <p:to>
                                        <p:strVal val="visible"/>
                                      </p:to>
                                    </p:set>
                                    <p:animScale>
                                      <p:cBhvr>
                                        <p:cTn id="64" dur="500" fill="hold">
                                          <p:stCondLst>
                                            <p:cond delay="0"/>
                                          </p:stCondLst>
                                        </p:cTn>
                                        <p:tgtEl>
                                          <p:spTgt spid="14"/>
                                        </p:tgtEl>
                                      </p:cBhvr>
                                      <p:from x="0" y="0"/>
                                      <p:to x="100000" y="100000"/>
                                    </p:animScale>
                                    <p:anim to="" calcmode="lin" valueType="num">
                                      <p:cBhvr>
                                        <p:cTn id="65" dur="500" fill="hold">
                                          <p:stCondLst>
                                            <p:cond delay="0"/>
                                          </p:stCondLst>
                                        </p:cTn>
                                        <p:tgtEl>
                                          <p:spTgt spid="14"/>
                                        </p:tgtEl>
                                        <p:attrNameLst>
                                          <p:attrName>ppt_y</p:attrName>
                                        </p:attrNameLst>
                                      </p:cBhvr>
                                      <p:tavLst>
                                        <p:tav tm="0">
                                          <p:val>
                                            <p:strVal val="#ppt_y-0.5"/>
                                          </p:val>
                                        </p:tav>
                                        <p:tav tm="100000">
                                          <p:val>
                                            <p:fltVal val="0.68797"/>
                                          </p:val>
                                        </p:tav>
                                      </p:tavLst>
                                    </p:anim>
                                    <p:animEffect filter="fade">
                                      <p:cBhvr>
                                        <p:cTn id="66" dur="500">
                                          <p:stCondLst>
                                            <p:cond delay="0"/>
                                          </p:stCondLst>
                                        </p:cTn>
                                        <p:tgtEl>
                                          <p:spTgt spid="14"/>
                                        </p:tgtEl>
                                      </p:cBhvr>
                                    </p:animEffect>
                                    <p:anim to="" calcmode="lin" valueType="num">
                                      <p:cBhvr>
                                        <p:cTn id="67" dur="500" fill="hold">
                                          <p:stCondLst>
                                            <p:cond delay="0"/>
                                          </p:stCondLst>
                                        </p:cTn>
                                        <p:tgtEl>
                                          <p:spTgt spid="14"/>
                                        </p:tgtEl>
                                        <p:attrNameLst>
                                          <p:attrName>ppt_x</p:attrName>
                                        </p:attrNameLst>
                                      </p:cBhvr>
                                      <p:tavLst>
                                        <p:tav tm="0">
                                          <p:val>
                                            <p:fltVal val="0.578"/>
                                          </p:val>
                                        </p:tav>
                                        <p:tav tm="100000">
                                          <p:val>
                                            <p:fltVal val="0.19671"/>
                                          </p:val>
                                        </p:tav>
                                      </p:tavLst>
                                    </p:anim>
                                  </p:childTnLst>
                                </p:cTn>
                              </p:par>
                              <p:par>
                                <p:cTn id="68" presetID="35" presetClass="path" presetSubtype="0" accel="50000" decel="50000" fill="hold" grpId="4" nodeType="withEffect">
                                  <p:stCondLst>
                                    <p:cond delay="0"/>
                                  </p:stCondLst>
                                  <p:childTnLst>
                                    <p:anim calcmode="lin" valueType="num">
                                      <p:cBhvr additive="base">
                                        <p:cTn id="69" dur="500" fill="hold">
                                          <p:stCondLst>
                                            <p:cond delay="0"/>
                                          </p:stCondLst>
                                        </p:cTn>
                                        <p:tgtEl>
                                          <p:spTgt spid="10"/>
                                        </p:tgtEl>
                                        <p:attrNameLst>
                                          <p:attrName>ppt_x</p:attrName>
                                        </p:attrNameLst>
                                      </p:cBhvr>
                                      <p:tavLst>
                                        <p:tav tm="0">
                                          <p:val>
                                            <p:strVal val="ppt_x"/>
                                          </p:val>
                                        </p:tav>
                                        <p:tav tm="100000">
                                          <p:val>
                                            <p:fltVal val="0.19671"/>
                                          </p:val>
                                        </p:tav>
                                      </p:tavLst>
                                    </p:anim>
                                    <p:anim calcmode="lin" valueType="num">
                                      <p:cBhvr additive="base">
                                        <p:cTn id="70" dur="500" fill="hold">
                                          <p:stCondLst>
                                            <p:cond delay="0"/>
                                          </p:stCondLst>
                                        </p:cTn>
                                        <p:tgtEl>
                                          <p:spTgt spid="10"/>
                                        </p:tgtEl>
                                        <p:attrNameLst>
                                          <p:attrName>ppt_y</p:attrName>
                                        </p:attrNameLst>
                                      </p:cBhvr>
                                      <p:tavLst>
                                        <p:tav tm="0">
                                          <p:val>
                                            <p:strVal val="ppt_y"/>
                                          </p:val>
                                        </p:tav>
                                        <p:tav tm="100000">
                                          <p:val>
                                            <p:fltVal val="0.49226"/>
                                          </p:val>
                                        </p:tav>
                                      </p:tavLst>
                                    </p:anim>
                                    <p:anim calcmode="lin" valueType="num">
                                      <p:cBhvr additive="base">
                                        <p:cTn id="71" dur="500" fill="hold">
                                          <p:stCondLst>
                                            <p:cond delay="0"/>
                                          </p:stCondLst>
                                        </p:cTn>
                                        <p:tgtEl>
                                          <p:spTgt spid="10"/>
                                        </p:tgtEl>
                                        <p:attrNameLst>
                                          <p:attrName>ppt_w</p:attrName>
                                        </p:attrNameLst>
                                      </p:cBhvr>
                                      <p:tavLst>
                                        <p:tav tm="0">
                                          <p:val>
                                            <p:strVal val="ppt_w"/>
                                          </p:val>
                                        </p:tav>
                                        <p:tav tm="100000">
                                          <p:val>
                                            <p:strVal val="#ppt_w"/>
                                          </p:val>
                                        </p:tav>
                                      </p:tavLst>
                                    </p:anim>
                                    <p:anim calcmode="lin" valueType="num">
                                      <p:cBhvr additive="base">
                                        <p:cTn id="72" dur="500" fill="hold">
                                          <p:stCondLst>
                                            <p:cond delay="0"/>
                                          </p:stCondLst>
                                        </p:cTn>
                                        <p:tgtEl>
                                          <p:spTgt spid="10"/>
                                        </p:tgtEl>
                                        <p:attrNameLst>
                                          <p:attrName>ppt_h</p:attrName>
                                        </p:attrNameLst>
                                      </p:cBhvr>
                                      <p:tavLst>
                                        <p:tav tm="0">
                                          <p:val>
                                            <p:strVal val="ppt_h"/>
                                          </p:val>
                                        </p:tav>
                                        <p:tav tm="100000">
                                          <p:val>
                                            <p:strVal val="#ppt_h"/>
                                          </p:val>
                                        </p:tav>
                                      </p:tavLst>
                                    </p:anim>
                                  </p:childTnLst>
                                </p:cTn>
                              </p:par>
                              <p:par>
                                <p:cTn id="73" presetID="35" presetClass="path" presetSubtype="0" accel="50000" decel="50000" fill="hold" grpId="3" nodeType="withEffect">
                                  <p:stCondLst>
                                    <p:cond delay="0"/>
                                  </p:stCondLst>
                                  <p:childTnLst>
                                    <p:anim calcmode="lin" valueType="num">
                                      <p:cBhvr additive="base">
                                        <p:cTn id="74" dur="500" fill="hold">
                                          <p:stCondLst>
                                            <p:cond delay="0"/>
                                          </p:stCondLst>
                                        </p:cTn>
                                        <p:tgtEl>
                                          <p:spTgt spid="11"/>
                                        </p:tgtEl>
                                        <p:attrNameLst>
                                          <p:attrName>ppt_x</p:attrName>
                                        </p:attrNameLst>
                                      </p:cBhvr>
                                      <p:tavLst>
                                        <p:tav tm="0">
                                          <p:val>
                                            <p:strVal val="ppt_x"/>
                                          </p:val>
                                        </p:tav>
                                        <p:tav tm="100000">
                                          <p:val>
                                            <p:fltVal val="0.32051"/>
                                          </p:val>
                                        </p:tav>
                                      </p:tavLst>
                                    </p:anim>
                                    <p:anim calcmode="lin" valueType="num">
                                      <p:cBhvr additive="base">
                                        <p:cTn id="75" dur="500" fill="hold">
                                          <p:stCondLst>
                                            <p:cond delay="0"/>
                                          </p:stCondLst>
                                        </p:cTn>
                                        <p:tgtEl>
                                          <p:spTgt spid="11"/>
                                        </p:tgtEl>
                                        <p:attrNameLst>
                                          <p:attrName>ppt_y</p:attrName>
                                        </p:attrNameLst>
                                      </p:cBhvr>
                                      <p:tavLst>
                                        <p:tav tm="0">
                                          <p:val>
                                            <p:strVal val="ppt_y"/>
                                          </p:val>
                                        </p:tav>
                                        <p:tav tm="100000">
                                          <p:val>
                                            <p:fltVal val="0.49396"/>
                                          </p:val>
                                        </p:tav>
                                      </p:tavLst>
                                    </p:anim>
                                    <p:anim calcmode="lin" valueType="num">
                                      <p:cBhvr additive="base">
                                        <p:cTn id="76" dur="500" fill="hold">
                                          <p:stCondLst>
                                            <p:cond delay="0"/>
                                          </p:stCondLst>
                                        </p:cTn>
                                        <p:tgtEl>
                                          <p:spTgt spid="11"/>
                                        </p:tgtEl>
                                        <p:attrNameLst>
                                          <p:attrName>ppt_w</p:attrName>
                                        </p:attrNameLst>
                                      </p:cBhvr>
                                      <p:tavLst>
                                        <p:tav tm="0">
                                          <p:val>
                                            <p:strVal val="ppt_w"/>
                                          </p:val>
                                        </p:tav>
                                        <p:tav tm="100000">
                                          <p:val>
                                            <p:strVal val="#ppt_w"/>
                                          </p:val>
                                        </p:tav>
                                      </p:tavLst>
                                    </p:anim>
                                    <p:anim calcmode="lin" valueType="num">
                                      <p:cBhvr additive="base">
                                        <p:cTn id="77" dur="500" fill="hold">
                                          <p:stCondLst>
                                            <p:cond delay="0"/>
                                          </p:stCondLst>
                                        </p:cTn>
                                        <p:tgtEl>
                                          <p:spTgt spid="11"/>
                                        </p:tgtEl>
                                        <p:attrNameLst>
                                          <p:attrName>ppt_h</p:attrName>
                                        </p:attrNameLst>
                                      </p:cBhvr>
                                      <p:tavLst>
                                        <p:tav tm="0">
                                          <p:val>
                                            <p:strVal val="ppt_h"/>
                                          </p:val>
                                        </p:tav>
                                        <p:tav tm="100000">
                                          <p:val>
                                            <p:strVal val="#ppt_h"/>
                                          </p:val>
                                        </p:tav>
                                      </p:tavLst>
                                    </p:anim>
                                  </p:childTnLst>
                                </p:cTn>
                              </p:par>
                              <p:par>
                                <p:cTn id="78" presetID="35" presetClass="path" presetSubtype="0" accel="50000" decel="50000" fill="hold" grpId="2" nodeType="withEffect">
                                  <p:stCondLst>
                                    <p:cond delay="0"/>
                                  </p:stCondLst>
                                  <p:childTnLst>
                                    <p:anim calcmode="lin" valueType="num">
                                      <p:cBhvr additive="base">
                                        <p:cTn id="79" dur="500" fill="hold">
                                          <p:stCondLst>
                                            <p:cond delay="0"/>
                                          </p:stCondLst>
                                        </p:cTn>
                                        <p:tgtEl>
                                          <p:spTgt spid="12"/>
                                        </p:tgtEl>
                                        <p:attrNameLst>
                                          <p:attrName>ppt_x</p:attrName>
                                        </p:attrNameLst>
                                      </p:cBhvr>
                                      <p:tavLst>
                                        <p:tav tm="0">
                                          <p:val>
                                            <p:strVal val="ppt_x"/>
                                          </p:val>
                                        </p:tav>
                                        <p:tav tm="100000">
                                          <p:val>
                                            <p:fltVal val="0.59441"/>
                                          </p:val>
                                        </p:tav>
                                      </p:tavLst>
                                    </p:anim>
                                    <p:anim calcmode="lin" valueType="num">
                                      <p:cBhvr additive="base">
                                        <p:cTn id="80" dur="500" fill="hold">
                                          <p:stCondLst>
                                            <p:cond delay="0"/>
                                          </p:stCondLst>
                                        </p:cTn>
                                        <p:tgtEl>
                                          <p:spTgt spid="12"/>
                                        </p:tgtEl>
                                        <p:attrNameLst>
                                          <p:attrName>ppt_y</p:attrName>
                                        </p:attrNameLst>
                                      </p:cBhvr>
                                      <p:tavLst>
                                        <p:tav tm="0">
                                          <p:val>
                                            <p:strVal val="ppt_y"/>
                                          </p:val>
                                        </p:tav>
                                        <p:tav tm="100000">
                                          <p:val>
                                            <p:fltVal val="0.49226"/>
                                          </p:val>
                                        </p:tav>
                                      </p:tavLst>
                                    </p:anim>
                                    <p:anim calcmode="lin" valueType="num">
                                      <p:cBhvr additive="base">
                                        <p:cTn id="81" dur="500" fill="hold">
                                          <p:stCondLst>
                                            <p:cond delay="0"/>
                                          </p:stCondLst>
                                        </p:cTn>
                                        <p:tgtEl>
                                          <p:spTgt spid="12"/>
                                        </p:tgtEl>
                                        <p:attrNameLst>
                                          <p:attrName>ppt_w</p:attrName>
                                        </p:attrNameLst>
                                      </p:cBhvr>
                                      <p:tavLst>
                                        <p:tav tm="0">
                                          <p:val>
                                            <p:strVal val="ppt_w"/>
                                          </p:val>
                                        </p:tav>
                                        <p:tav tm="100000">
                                          <p:val>
                                            <p:strVal val="#ppt_w"/>
                                          </p:val>
                                        </p:tav>
                                      </p:tavLst>
                                    </p:anim>
                                    <p:anim calcmode="lin" valueType="num">
                                      <p:cBhvr additive="base">
                                        <p:cTn id="82" dur="500" fill="hold">
                                          <p:stCondLst>
                                            <p:cond delay="0"/>
                                          </p:stCondLst>
                                        </p:cTn>
                                        <p:tgtEl>
                                          <p:spTgt spid="12"/>
                                        </p:tgtEl>
                                        <p:attrNameLst>
                                          <p:attrName>ppt_h</p:attrName>
                                        </p:attrNameLst>
                                      </p:cBhvr>
                                      <p:tavLst>
                                        <p:tav tm="0">
                                          <p:val>
                                            <p:strVal val="ppt_h"/>
                                          </p:val>
                                        </p:tav>
                                        <p:tav tm="100000">
                                          <p:val>
                                            <p:strVal val="#ppt_h"/>
                                          </p:val>
                                        </p:tav>
                                      </p:tavLst>
                                    </p:anim>
                                  </p:childTnLst>
                                </p:cTn>
                              </p:par>
                              <p:par>
                                <p:cTn id="83" presetID="35" presetClass="path" presetSubtype="0" accel="50000" decel="50000" fill="hold" grpId="1" nodeType="withEffect">
                                  <p:stCondLst>
                                    <p:cond delay="0"/>
                                  </p:stCondLst>
                                  <p:childTnLst>
                                    <p:anim calcmode="lin" valueType="num">
                                      <p:cBhvr additive="base">
                                        <p:cTn id="84" dur="500" fill="hold">
                                          <p:stCondLst>
                                            <p:cond delay="0"/>
                                          </p:stCondLst>
                                        </p:cTn>
                                        <p:tgtEl>
                                          <p:spTgt spid="13"/>
                                        </p:tgtEl>
                                        <p:attrNameLst>
                                          <p:attrName>ppt_x</p:attrName>
                                        </p:attrNameLst>
                                      </p:cBhvr>
                                      <p:tavLst>
                                        <p:tav tm="0">
                                          <p:val>
                                            <p:strVal val="ppt_x"/>
                                          </p:val>
                                        </p:tav>
                                        <p:tav tm="100000">
                                          <p:val>
                                            <p:fltVal val="0.7179"/>
                                          </p:val>
                                        </p:tav>
                                      </p:tavLst>
                                    </p:anim>
                                    <p:anim calcmode="lin" valueType="num">
                                      <p:cBhvr additive="base">
                                        <p:cTn id="85" dur="500" fill="hold">
                                          <p:stCondLst>
                                            <p:cond delay="0"/>
                                          </p:stCondLst>
                                        </p:cTn>
                                        <p:tgtEl>
                                          <p:spTgt spid="13"/>
                                        </p:tgtEl>
                                        <p:attrNameLst>
                                          <p:attrName>ppt_y</p:attrName>
                                        </p:attrNameLst>
                                      </p:cBhvr>
                                      <p:tavLst>
                                        <p:tav tm="0">
                                          <p:val>
                                            <p:strVal val="ppt_y"/>
                                          </p:val>
                                        </p:tav>
                                        <p:tav tm="100000">
                                          <p:val>
                                            <p:fltVal val="0.49396"/>
                                          </p:val>
                                        </p:tav>
                                      </p:tavLst>
                                    </p:anim>
                                    <p:anim calcmode="lin" valueType="num">
                                      <p:cBhvr additive="base">
                                        <p:cTn id="86" dur="500" fill="hold">
                                          <p:stCondLst>
                                            <p:cond delay="0"/>
                                          </p:stCondLst>
                                        </p:cTn>
                                        <p:tgtEl>
                                          <p:spTgt spid="13"/>
                                        </p:tgtEl>
                                        <p:attrNameLst>
                                          <p:attrName>ppt_w</p:attrName>
                                        </p:attrNameLst>
                                      </p:cBhvr>
                                      <p:tavLst>
                                        <p:tav tm="0">
                                          <p:val>
                                            <p:strVal val="ppt_w"/>
                                          </p:val>
                                        </p:tav>
                                        <p:tav tm="100000">
                                          <p:val>
                                            <p:strVal val="#ppt_w"/>
                                          </p:val>
                                        </p:tav>
                                      </p:tavLst>
                                    </p:anim>
                                    <p:anim calcmode="lin" valueType="num">
                                      <p:cBhvr additive="base">
                                        <p:cTn id="87" dur="500" fill="hold">
                                          <p:stCondLst>
                                            <p:cond delay="0"/>
                                          </p:stCondLst>
                                        </p:cTn>
                                        <p:tgtEl>
                                          <p:spTgt spid="13"/>
                                        </p:tgtEl>
                                        <p:attrNameLst>
                                          <p:attrName>ppt_h</p:attrName>
                                        </p:attrNameLst>
                                      </p:cBhvr>
                                      <p:tavLst>
                                        <p:tav tm="0">
                                          <p:val>
                                            <p:strVal val="ppt_h"/>
                                          </p:val>
                                        </p:tav>
                                        <p:tav tm="100000">
                                          <p:val>
                                            <p:strVal val="#ppt_h"/>
                                          </p:val>
                                        </p:tav>
                                      </p:tavLst>
                                    </p:anim>
                                  </p:childTnLst>
                                </p:cTn>
                              </p:par>
                            </p:childTnLst>
                          </p:cTn>
                        </p:par>
                        <p:par>
                          <p:cTn id="88" fill="hold">
                            <p:stCondLst>
                              <p:cond delay="2000"/>
                            </p:stCondLst>
                            <p:childTnLst>
                              <p:par>
                                <p:cTn id="89" presetID="0" presetClass="entr" presetSubtype="0" accel="50000" fill="hold" grpId="0" nodeType="afterEffect">
                                  <p:stCondLst>
                                    <p:cond delay="0"/>
                                  </p:stCondLst>
                                  <p:childTnLst>
                                    <p:set>
                                      <p:cBhvr>
                                        <p:cTn id="90" dur="1" fill="hold">
                                          <p:stCondLst>
                                            <p:cond delay="0"/>
                                          </p:stCondLst>
                                        </p:cTn>
                                        <p:tgtEl>
                                          <p:spTgt spid="16"/>
                                        </p:tgtEl>
                                        <p:attrNameLst>
                                          <p:attrName>style.visibility</p:attrName>
                                        </p:attrNameLst>
                                      </p:cBhvr>
                                      <p:to>
                                        <p:strVal val="visible"/>
                                      </p:to>
                                    </p:set>
                                    <p:animScale>
                                      <p:cBhvr>
                                        <p:cTn id="91" dur="500" fill="hold">
                                          <p:stCondLst>
                                            <p:cond delay="0"/>
                                          </p:stCondLst>
                                        </p:cTn>
                                        <p:tgtEl>
                                          <p:spTgt spid="16"/>
                                        </p:tgtEl>
                                      </p:cBhvr>
                                      <p:from x="0" y="0"/>
                                      <p:to x="100000" y="100000"/>
                                    </p:animScale>
                                    <p:anim to="" calcmode="lin" valueType="num">
                                      <p:cBhvr>
                                        <p:cTn id="92" dur="500" fill="hold">
                                          <p:stCondLst>
                                            <p:cond delay="0"/>
                                          </p:stCondLst>
                                        </p:cTn>
                                        <p:tgtEl>
                                          <p:spTgt spid="16"/>
                                        </p:tgtEl>
                                        <p:attrNameLst>
                                          <p:attrName>ppt_y</p:attrName>
                                        </p:attrNameLst>
                                      </p:cBhvr>
                                      <p:tavLst>
                                        <p:tav tm="0">
                                          <p:val>
                                            <p:strVal val="#ppt_y-0.5"/>
                                          </p:val>
                                        </p:tav>
                                        <p:tav tm="100000">
                                          <p:val>
                                            <p:fltVal val="0.68082"/>
                                          </p:val>
                                        </p:tav>
                                      </p:tavLst>
                                    </p:anim>
                                    <p:animEffect filter="fade">
                                      <p:cBhvr>
                                        <p:cTn id="93" dur="500">
                                          <p:stCondLst>
                                            <p:cond delay="0"/>
                                          </p:stCondLst>
                                        </p:cTn>
                                        <p:tgtEl>
                                          <p:spTgt spid="16"/>
                                        </p:tgtEl>
                                      </p:cBhvr>
                                    </p:animEffect>
                                    <p:anim to="" calcmode="lin" valueType="num">
                                      <p:cBhvr>
                                        <p:cTn id="94" dur="500" fill="hold">
                                          <p:stCondLst>
                                            <p:cond delay="0"/>
                                          </p:stCondLst>
                                        </p:cTn>
                                        <p:tgtEl>
                                          <p:spTgt spid="16"/>
                                        </p:tgtEl>
                                        <p:attrNameLst>
                                          <p:attrName>ppt_x</p:attrName>
                                        </p:attrNameLst>
                                      </p:cBhvr>
                                      <p:tavLst>
                                        <p:tav tm="0">
                                          <p:val>
                                            <p:fltVal val="0.578"/>
                                          </p:val>
                                        </p:tav>
                                        <p:tav tm="100000">
                                          <p:val>
                                            <p:fltVal val="0.32305"/>
                                          </p:val>
                                        </p:tav>
                                      </p:tavLst>
                                    </p:anim>
                                  </p:childTnLst>
                                </p:cTn>
                              </p:par>
                              <p:par>
                                <p:cTn id="95" presetID="35" presetClass="path" presetSubtype="0" accel="50000" decel="50000" fill="hold" grpId="5" nodeType="withEffect">
                                  <p:stCondLst>
                                    <p:cond delay="0"/>
                                  </p:stCondLst>
                                  <p:childTnLst>
                                    <p:anim calcmode="lin" valueType="num">
                                      <p:cBhvr additive="base">
                                        <p:cTn id="96" dur="500" fill="hold">
                                          <p:stCondLst>
                                            <p:cond delay="0"/>
                                          </p:stCondLst>
                                        </p:cTn>
                                        <p:tgtEl>
                                          <p:spTgt spid="10"/>
                                        </p:tgtEl>
                                        <p:attrNameLst>
                                          <p:attrName>ppt_x</p:attrName>
                                        </p:attrNameLst>
                                      </p:cBhvr>
                                      <p:tavLst>
                                        <p:tav tm="0">
                                          <p:val>
                                            <p:strVal val="ppt_x"/>
                                          </p:val>
                                        </p:tav>
                                        <p:tav tm="100000">
                                          <p:val>
                                            <p:fltVal val="0.19671"/>
                                          </p:val>
                                        </p:tav>
                                      </p:tavLst>
                                    </p:anim>
                                    <p:anim calcmode="lin" valueType="num">
                                      <p:cBhvr additive="base">
                                        <p:cTn id="97" dur="500" fill="hold">
                                          <p:stCondLst>
                                            <p:cond delay="0"/>
                                          </p:stCondLst>
                                        </p:cTn>
                                        <p:tgtEl>
                                          <p:spTgt spid="10"/>
                                        </p:tgtEl>
                                        <p:attrNameLst>
                                          <p:attrName>ppt_y</p:attrName>
                                        </p:attrNameLst>
                                      </p:cBhvr>
                                      <p:tavLst>
                                        <p:tav tm="0">
                                          <p:val>
                                            <p:strVal val="ppt_y"/>
                                          </p:val>
                                        </p:tav>
                                        <p:tav tm="100000">
                                          <p:val>
                                            <p:fltVal val="0.48342"/>
                                          </p:val>
                                        </p:tav>
                                      </p:tavLst>
                                    </p:anim>
                                    <p:anim calcmode="lin" valueType="num">
                                      <p:cBhvr additive="base">
                                        <p:cTn id="98" dur="500" fill="hold">
                                          <p:stCondLst>
                                            <p:cond delay="0"/>
                                          </p:stCondLst>
                                        </p:cTn>
                                        <p:tgtEl>
                                          <p:spTgt spid="10"/>
                                        </p:tgtEl>
                                        <p:attrNameLst>
                                          <p:attrName>ppt_w</p:attrName>
                                        </p:attrNameLst>
                                      </p:cBhvr>
                                      <p:tavLst>
                                        <p:tav tm="0">
                                          <p:val>
                                            <p:strVal val="ppt_w"/>
                                          </p:val>
                                        </p:tav>
                                        <p:tav tm="100000">
                                          <p:val>
                                            <p:strVal val="#ppt_w"/>
                                          </p:val>
                                        </p:tav>
                                      </p:tavLst>
                                    </p:anim>
                                    <p:anim calcmode="lin" valueType="num">
                                      <p:cBhvr additive="base">
                                        <p:cTn id="99" dur="500" fill="hold">
                                          <p:stCondLst>
                                            <p:cond delay="0"/>
                                          </p:stCondLst>
                                        </p:cTn>
                                        <p:tgtEl>
                                          <p:spTgt spid="10"/>
                                        </p:tgtEl>
                                        <p:attrNameLst>
                                          <p:attrName>ppt_h</p:attrName>
                                        </p:attrNameLst>
                                      </p:cBhvr>
                                      <p:tavLst>
                                        <p:tav tm="0">
                                          <p:val>
                                            <p:strVal val="ppt_h"/>
                                          </p:val>
                                        </p:tav>
                                        <p:tav tm="100000">
                                          <p:val>
                                            <p:strVal val="#ppt_h"/>
                                          </p:val>
                                        </p:tav>
                                      </p:tavLst>
                                    </p:anim>
                                  </p:childTnLst>
                                </p:cTn>
                              </p:par>
                              <p:par>
                                <p:cTn id="100" presetID="35" presetClass="path" presetSubtype="0" accel="50000" decel="50000" fill="hold" grpId="4" nodeType="withEffect">
                                  <p:stCondLst>
                                    <p:cond delay="0"/>
                                  </p:stCondLst>
                                  <p:childTnLst>
                                    <p:anim calcmode="lin" valueType="num">
                                      <p:cBhvr additive="base">
                                        <p:cTn id="101" dur="500" fill="hold">
                                          <p:stCondLst>
                                            <p:cond delay="0"/>
                                          </p:stCondLst>
                                        </p:cTn>
                                        <p:tgtEl>
                                          <p:spTgt spid="11"/>
                                        </p:tgtEl>
                                        <p:attrNameLst>
                                          <p:attrName>ppt_x</p:attrName>
                                        </p:attrNameLst>
                                      </p:cBhvr>
                                      <p:tavLst>
                                        <p:tav tm="0">
                                          <p:val>
                                            <p:strVal val="ppt_x"/>
                                          </p:val>
                                        </p:tav>
                                        <p:tav tm="100000">
                                          <p:val>
                                            <p:fltVal val="0.32051"/>
                                          </p:val>
                                        </p:tav>
                                      </p:tavLst>
                                    </p:anim>
                                    <p:anim calcmode="lin" valueType="num">
                                      <p:cBhvr additive="base">
                                        <p:cTn id="102" dur="500" fill="hold">
                                          <p:stCondLst>
                                            <p:cond delay="0"/>
                                          </p:stCondLst>
                                        </p:cTn>
                                        <p:tgtEl>
                                          <p:spTgt spid="11"/>
                                        </p:tgtEl>
                                        <p:attrNameLst>
                                          <p:attrName>ppt_y</p:attrName>
                                        </p:attrNameLst>
                                      </p:cBhvr>
                                      <p:tavLst>
                                        <p:tav tm="0">
                                          <p:val>
                                            <p:strVal val="ppt_y"/>
                                          </p:val>
                                        </p:tav>
                                        <p:tav tm="100000">
                                          <p:val>
                                            <p:fltVal val="0.48511"/>
                                          </p:val>
                                        </p:tav>
                                      </p:tavLst>
                                    </p:anim>
                                    <p:anim calcmode="lin" valueType="num">
                                      <p:cBhvr additive="base">
                                        <p:cTn id="103" dur="500" fill="hold">
                                          <p:stCondLst>
                                            <p:cond delay="0"/>
                                          </p:stCondLst>
                                        </p:cTn>
                                        <p:tgtEl>
                                          <p:spTgt spid="11"/>
                                        </p:tgtEl>
                                        <p:attrNameLst>
                                          <p:attrName>ppt_w</p:attrName>
                                        </p:attrNameLst>
                                      </p:cBhvr>
                                      <p:tavLst>
                                        <p:tav tm="0">
                                          <p:val>
                                            <p:strVal val="ppt_w"/>
                                          </p:val>
                                        </p:tav>
                                        <p:tav tm="100000">
                                          <p:val>
                                            <p:strVal val="#ppt_w"/>
                                          </p:val>
                                        </p:tav>
                                      </p:tavLst>
                                    </p:anim>
                                    <p:anim calcmode="lin" valueType="num">
                                      <p:cBhvr additive="base">
                                        <p:cTn id="104" dur="500" fill="hold">
                                          <p:stCondLst>
                                            <p:cond delay="0"/>
                                          </p:stCondLst>
                                        </p:cTn>
                                        <p:tgtEl>
                                          <p:spTgt spid="11"/>
                                        </p:tgtEl>
                                        <p:attrNameLst>
                                          <p:attrName>ppt_h</p:attrName>
                                        </p:attrNameLst>
                                      </p:cBhvr>
                                      <p:tavLst>
                                        <p:tav tm="0">
                                          <p:val>
                                            <p:strVal val="ppt_h"/>
                                          </p:val>
                                        </p:tav>
                                        <p:tav tm="100000">
                                          <p:val>
                                            <p:strVal val="#ppt_h"/>
                                          </p:val>
                                        </p:tav>
                                      </p:tavLst>
                                    </p:anim>
                                  </p:childTnLst>
                                </p:cTn>
                              </p:par>
                              <p:par>
                                <p:cTn id="105" presetID="35" presetClass="path" presetSubtype="0" accel="50000" decel="50000" fill="hold" grpId="3" nodeType="withEffect">
                                  <p:stCondLst>
                                    <p:cond delay="0"/>
                                  </p:stCondLst>
                                  <p:childTnLst>
                                    <p:anim calcmode="lin" valueType="num">
                                      <p:cBhvr additive="base">
                                        <p:cTn id="106" dur="500" fill="hold">
                                          <p:stCondLst>
                                            <p:cond delay="0"/>
                                          </p:stCondLst>
                                        </p:cTn>
                                        <p:tgtEl>
                                          <p:spTgt spid="12"/>
                                        </p:tgtEl>
                                        <p:attrNameLst>
                                          <p:attrName>ppt_x</p:attrName>
                                        </p:attrNameLst>
                                      </p:cBhvr>
                                      <p:tavLst>
                                        <p:tav tm="0">
                                          <p:val>
                                            <p:strVal val="ppt_x"/>
                                          </p:val>
                                        </p:tav>
                                        <p:tav tm="100000">
                                          <p:val>
                                            <p:fltVal val="0.59441"/>
                                          </p:val>
                                        </p:tav>
                                      </p:tavLst>
                                    </p:anim>
                                    <p:anim calcmode="lin" valueType="num">
                                      <p:cBhvr additive="base">
                                        <p:cTn id="107" dur="500" fill="hold">
                                          <p:stCondLst>
                                            <p:cond delay="0"/>
                                          </p:stCondLst>
                                        </p:cTn>
                                        <p:tgtEl>
                                          <p:spTgt spid="12"/>
                                        </p:tgtEl>
                                        <p:attrNameLst>
                                          <p:attrName>ppt_y</p:attrName>
                                        </p:attrNameLst>
                                      </p:cBhvr>
                                      <p:tavLst>
                                        <p:tav tm="0">
                                          <p:val>
                                            <p:strVal val="ppt_y"/>
                                          </p:val>
                                        </p:tav>
                                        <p:tav tm="100000">
                                          <p:val>
                                            <p:fltVal val="0.48342"/>
                                          </p:val>
                                        </p:tav>
                                      </p:tavLst>
                                    </p:anim>
                                    <p:anim calcmode="lin" valueType="num">
                                      <p:cBhvr additive="base">
                                        <p:cTn id="108" dur="500" fill="hold">
                                          <p:stCondLst>
                                            <p:cond delay="0"/>
                                          </p:stCondLst>
                                        </p:cTn>
                                        <p:tgtEl>
                                          <p:spTgt spid="12"/>
                                        </p:tgtEl>
                                        <p:attrNameLst>
                                          <p:attrName>ppt_w</p:attrName>
                                        </p:attrNameLst>
                                      </p:cBhvr>
                                      <p:tavLst>
                                        <p:tav tm="0">
                                          <p:val>
                                            <p:strVal val="ppt_w"/>
                                          </p:val>
                                        </p:tav>
                                        <p:tav tm="100000">
                                          <p:val>
                                            <p:strVal val="#ppt_w"/>
                                          </p:val>
                                        </p:tav>
                                      </p:tavLst>
                                    </p:anim>
                                    <p:anim calcmode="lin" valueType="num">
                                      <p:cBhvr additive="base">
                                        <p:cTn id="109" dur="500" fill="hold">
                                          <p:stCondLst>
                                            <p:cond delay="0"/>
                                          </p:stCondLst>
                                        </p:cTn>
                                        <p:tgtEl>
                                          <p:spTgt spid="12"/>
                                        </p:tgtEl>
                                        <p:attrNameLst>
                                          <p:attrName>ppt_h</p:attrName>
                                        </p:attrNameLst>
                                      </p:cBhvr>
                                      <p:tavLst>
                                        <p:tav tm="0">
                                          <p:val>
                                            <p:strVal val="ppt_h"/>
                                          </p:val>
                                        </p:tav>
                                        <p:tav tm="100000">
                                          <p:val>
                                            <p:strVal val="#ppt_h"/>
                                          </p:val>
                                        </p:tav>
                                      </p:tavLst>
                                    </p:anim>
                                  </p:childTnLst>
                                </p:cTn>
                              </p:par>
                              <p:par>
                                <p:cTn id="110" presetID="35" presetClass="path" presetSubtype="0" accel="50000" decel="50000" fill="hold" grpId="2" nodeType="withEffect">
                                  <p:stCondLst>
                                    <p:cond delay="0"/>
                                  </p:stCondLst>
                                  <p:childTnLst>
                                    <p:anim calcmode="lin" valueType="num">
                                      <p:cBhvr additive="base">
                                        <p:cTn id="111" dur="500" fill="hold">
                                          <p:stCondLst>
                                            <p:cond delay="0"/>
                                          </p:stCondLst>
                                        </p:cTn>
                                        <p:tgtEl>
                                          <p:spTgt spid="13"/>
                                        </p:tgtEl>
                                        <p:attrNameLst>
                                          <p:attrName>ppt_x</p:attrName>
                                        </p:attrNameLst>
                                      </p:cBhvr>
                                      <p:tavLst>
                                        <p:tav tm="0">
                                          <p:val>
                                            <p:strVal val="ppt_x"/>
                                          </p:val>
                                        </p:tav>
                                        <p:tav tm="100000">
                                          <p:val>
                                            <p:fltVal val="0.7179"/>
                                          </p:val>
                                        </p:tav>
                                      </p:tavLst>
                                    </p:anim>
                                    <p:anim calcmode="lin" valueType="num">
                                      <p:cBhvr additive="base">
                                        <p:cTn id="112" dur="500" fill="hold">
                                          <p:stCondLst>
                                            <p:cond delay="0"/>
                                          </p:stCondLst>
                                        </p:cTn>
                                        <p:tgtEl>
                                          <p:spTgt spid="13"/>
                                        </p:tgtEl>
                                        <p:attrNameLst>
                                          <p:attrName>ppt_y</p:attrName>
                                        </p:attrNameLst>
                                      </p:cBhvr>
                                      <p:tavLst>
                                        <p:tav tm="0">
                                          <p:val>
                                            <p:strVal val="ppt_y"/>
                                          </p:val>
                                        </p:tav>
                                        <p:tav tm="100000">
                                          <p:val>
                                            <p:fltVal val="0.48511"/>
                                          </p:val>
                                        </p:tav>
                                      </p:tavLst>
                                    </p:anim>
                                    <p:anim calcmode="lin" valueType="num">
                                      <p:cBhvr additive="base">
                                        <p:cTn id="113" dur="500" fill="hold">
                                          <p:stCondLst>
                                            <p:cond delay="0"/>
                                          </p:stCondLst>
                                        </p:cTn>
                                        <p:tgtEl>
                                          <p:spTgt spid="13"/>
                                        </p:tgtEl>
                                        <p:attrNameLst>
                                          <p:attrName>ppt_w</p:attrName>
                                        </p:attrNameLst>
                                      </p:cBhvr>
                                      <p:tavLst>
                                        <p:tav tm="0">
                                          <p:val>
                                            <p:strVal val="ppt_w"/>
                                          </p:val>
                                        </p:tav>
                                        <p:tav tm="100000">
                                          <p:val>
                                            <p:strVal val="#ppt_w"/>
                                          </p:val>
                                        </p:tav>
                                      </p:tavLst>
                                    </p:anim>
                                    <p:anim calcmode="lin" valueType="num">
                                      <p:cBhvr additive="base">
                                        <p:cTn id="114" dur="500" fill="hold">
                                          <p:stCondLst>
                                            <p:cond delay="0"/>
                                          </p:stCondLst>
                                        </p:cTn>
                                        <p:tgtEl>
                                          <p:spTgt spid="13"/>
                                        </p:tgtEl>
                                        <p:attrNameLst>
                                          <p:attrName>ppt_h</p:attrName>
                                        </p:attrNameLst>
                                      </p:cBhvr>
                                      <p:tavLst>
                                        <p:tav tm="0">
                                          <p:val>
                                            <p:strVal val="ppt_h"/>
                                          </p:val>
                                        </p:tav>
                                        <p:tav tm="100000">
                                          <p:val>
                                            <p:strVal val="#ppt_h"/>
                                          </p:val>
                                        </p:tav>
                                      </p:tavLst>
                                    </p:anim>
                                  </p:childTnLst>
                                </p:cTn>
                              </p:par>
                              <p:par>
                                <p:cTn id="115" presetID="35" presetClass="path" presetSubtype="0" accel="50000" decel="50000" fill="hold" grpId="1" nodeType="withEffect">
                                  <p:stCondLst>
                                    <p:cond delay="0"/>
                                  </p:stCondLst>
                                  <p:childTnLst>
                                    <p:anim calcmode="lin" valueType="num">
                                      <p:cBhvr additive="base">
                                        <p:cTn id="116" dur="500" fill="hold">
                                          <p:stCondLst>
                                            <p:cond delay="0"/>
                                          </p:stCondLst>
                                        </p:cTn>
                                        <p:tgtEl>
                                          <p:spTgt spid="14"/>
                                        </p:tgtEl>
                                        <p:attrNameLst>
                                          <p:attrName>ppt_x</p:attrName>
                                        </p:attrNameLst>
                                      </p:cBhvr>
                                      <p:tavLst>
                                        <p:tav tm="0">
                                          <p:val>
                                            <p:strVal val="ppt_x"/>
                                          </p:val>
                                        </p:tav>
                                        <p:tav tm="100000">
                                          <p:val>
                                            <p:fltVal val="0.19671"/>
                                          </p:val>
                                        </p:tav>
                                      </p:tavLst>
                                    </p:anim>
                                    <p:anim calcmode="lin" valueType="num">
                                      <p:cBhvr additive="base">
                                        <p:cTn id="117" dur="500" fill="hold">
                                          <p:stCondLst>
                                            <p:cond delay="0"/>
                                          </p:stCondLst>
                                        </p:cTn>
                                        <p:tgtEl>
                                          <p:spTgt spid="14"/>
                                        </p:tgtEl>
                                        <p:attrNameLst>
                                          <p:attrName>ppt_y</p:attrName>
                                        </p:attrNameLst>
                                      </p:cBhvr>
                                      <p:tavLst>
                                        <p:tav tm="0">
                                          <p:val>
                                            <p:strVal val="ppt_y"/>
                                          </p:val>
                                        </p:tav>
                                        <p:tav tm="100000">
                                          <p:val>
                                            <p:fltVal val="0.67913"/>
                                          </p:val>
                                        </p:tav>
                                      </p:tavLst>
                                    </p:anim>
                                    <p:anim calcmode="lin" valueType="num">
                                      <p:cBhvr additive="base">
                                        <p:cTn id="118" dur="500" fill="hold">
                                          <p:stCondLst>
                                            <p:cond delay="0"/>
                                          </p:stCondLst>
                                        </p:cTn>
                                        <p:tgtEl>
                                          <p:spTgt spid="14"/>
                                        </p:tgtEl>
                                        <p:attrNameLst>
                                          <p:attrName>ppt_w</p:attrName>
                                        </p:attrNameLst>
                                      </p:cBhvr>
                                      <p:tavLst>
                                        <p:tav tm="0">
                                          <p:val>
                                            <p:strVal val="ppt_w"/>
                                          </p:val>
                                        </p:tav>
                                        <p:tav tm="100000">
                                          <p:val>
                                            <p:strVal val="#ppt_w"/>
                                          </p:val>
                                        </p:tav>
                                      </p:tavLst>
                                    </p:anim>
                                    <p:anim calcmode="lin" valueType="num">
                                      <p:cBhvr additive="base">
                                        <p:cTn id="119" dur="500" fill="hold">
                                          <p:stCondLst>
                                            <p:cond delay="0"/>
                                          </p:stCondLst>
                                        </p:cTn>
                                        <p:tgtEl>
                                          <p:spTgt spid="14"/>
                                        </p:tgtEl>
                                        <p:attrNameLst>
                                          <p:attrName>ppt_h</p:attrName>
                                        </p:attrNameLst>
                                      </p:cBhvr>
                                      <p:tavLst>
                                        <p:tav tm="0">
                                          <p:val>
                                            <p:strVal val="ppt_h"/>
                                          </p:val>
                                        </p:tav>
                                        <p:tav tm="100000">
                                          <p:val>
                                            <p:strVal val="#ppt_h"/>
                                          </p:val>
                                        </p:tav>
                                      </p:tavLst>
                                    </p:anim>
                                  </p:childTnLst>
                                </p:cTn>
                              </p:par>
                            </p:childTnLst>
                          </p:cTn>
                        </p:par>
                        <p:par>
                          <p:cTn id="120" fill="hold">
                            <p:stCondLst>
                              <p:cond delay="2500"/>
                            </p:stCondLst>
                            <p:childTnLst>
                              <p:par>
                                <p:cTn id="121" presetID="35" presetClass="path" presetSubtype="0" accel="50000" decel="50000" fill="hold" grpId="1" nodeType="afterEffect">
                                  <p:stCondLst>
                                    <p:cond delay="0"/>
                                  </p:stCondLst>
                                  <p:childTnLst>
                                    <p:anim calcmode="lin" valueType="num">
                                      <p:cBhvr additive="base">
                                        <p:cTn id="122" dur="250" fill="hold">
                                          <p:stCondLst>
                                            <p:cond delay="0"/>
                                          </p:stCondLst>
                                        </p:cTn>
                                        <p:tgtEl>
                                          <p:spTgt spid="16"/>
                                        </p:tgtEl>
                                        <p:attrNameLst>
                                          <p:attrName>ppt_x</p:attrName>
                                        </p:attrNameLst>
                                      </p:cBhvr>
                                      <p:tavLst>
                                        <p:tav tm="0">
                                          <p:val>
                                            <p:strVal val="ppt_x"/>
                                          </p:val>
                                        </p:tav>
                                        <p:tav tm="100000">
                                          <p:val>
                                            <p:fltVal val="0.32305"/>
                                          </p:val>
                                        </p:tav>
                                      </p:tavLst>
                                    </p:anim>
                                    <p:anim calcmode="lin" valueType="num">
                                      <p:cBhvr additive="base">
                                        <p:cTn id="123" dur="250" fill="hold">
                                          <p:stCondLst>
                                            <p:cond delay="0"/>
                                          </p:stCondLst>
                                        </p:cTn>
                                        <p:tgtEl>
                                          <p:spTgt spid="16"/>
                                        </p:tgtEl>
                                        <p:attrNameLst>
                                          <p:attrName>ppt_y</p:attrName>
                                        </p:attrNameLst>
                                      </p:cBhvr>
                                      <p:tavLst>
                                        <p:tav tm="0">
                                          <p:val>
                                            <p:strVal val="ppt_y"/>
                                          </p:val>
                                        </p:tav>
                                        <p:tav tm="100000">
                                          <p:val>
                                            <p:fltVal val="0.68082"/>
                                          </p:val>
                                        </p:tav>
                                      </p:tavLst>
                                    </p:anim>
                                    <p:anim calcmode="lin" valueType="num">
                                      <p:cBhvr additive="base">
                                        <p:cTn id="124" dur="250" fill="hold">
                                          <p:stCondLst>
                                            <p:cond delay="0"/>
                                          </p:stCondLst>
                                        </p:cTn>
                                        <p:tgtEl>
                                          <p:spTgt spid="16"/>
                                        </p:tgtEl>
                                        <p:attrNameLst>
                                          <p:attrName>ppt_w</p:attrName>
                                        </p:attrNameLst>
                                      </p:cBhvr>
                                      <p:tavLst>
                                        <p:tav tm="0">
                                          <p:val>
                                            <p:strVal val="ppt_w"/>
                                          </p:val>
                                        </p:tav>
                                        <p:tav tm="100000">
                                          <p:val>
                                            <p:strVal val="#ppt_w"/>
                                          </p:val>
                                        </p:tav>
                                      </p:tavLst>
                                    </p:anim>
                                    <p:anim calcmode="lin" valueType="num">
                                      <p:cBhvr additive="base">
                                        <p:cTn id="125" dur="250" fill="hold">
                                          <p:stCondLst>
                                            <p:cond delay="0"/>
                                          </p:stCondLst>
                                        </p:cTn>
                                        <p:tgtEl>
                                          <p:spTgt spid="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0" grpId="3" animBg="1"/>
      <p:bldP spid="10" grpId="4" animBg="1"/>
      <p:bldP spid="10" grpId="5" animBg="1"/>
      <p:bldP spid="11" grpId="0"/>
      <p:bldP spid="11" grpId="1"/>
      <p:bldP spid="11" grpId="2"/>
      <p:bldP spid="11" grpId="3"/>
      <p:bldP spid="11" grpId="4"/>
      <p:bldP spid="12" grpId="0" animBg="1"/>
      <p:bldP spid="12" grpId="1" animBg="1"/>
      <p:bldP spid="12" grpId="2" animBg="1"/>
      <p:bldP spid="12" grpId="3" animBg="1"/>
      <p:bldP spid="13" grpId="0"/>
      <p:bldP spid="13" grpId="1"/>
      <p:bldP spid="13" grpId="2"/>
      <p:bldP spid="14" grpId="0" animBg="1"/>
      <p:bldP spid="14" grpId="1" animBg="1"/>
      <p:bldP spid="16" grpId="0"/>
      <p:bldP spid="16"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7D7D7"/>
        </a:solidFill>
        <a:effectLst/>
      </p:bgPr>
    </p:bg>
    <p:spTree>
      <p:nvGrpSpPr>
        <p:cNvPr id="1" name=""/>
        <p:cNvGrpSpPr/>
        <p:nvPr/>
      </p:nvGrpSpPr>
      <p:grpSpPr>
        <a:xfrm>
          <a:off x="0" y="0"/>
          <a:ext cx="0" cy="0"/>
          <a:chOff x="0" y="0"/>
          <a:chExt cx="0" cy="0"/>
        </a:xfrm>
      </p:grpSpPr>
      <p:sp>
        <p:nvSpPr>
          <p:cNvPr id="23" name="稻壳儿搜索【幻雨工作室】_1"/>
          <p:cNvSpPr>
            <a:spLocks noChangeArrowheads="1"/>
          </p:cNvSpPr>
          <p:nvPr/>
        </p:nvSpPr>
        <p:spPr bwMode="auto">
          <a:xfrm>
            <a:off x="5442857" y="2115255"/>
            <a:ext cx="1306286" cy="1302848"/>
          </a:xfrm>
          <a:prstGeom prst="ellipse">
            <a:avLst/>
          </a:prstGeom>
          <a:solidFill>
            <a:schemeClr val="accent1"/>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20000"/>
              </a:lnSpc>
            </a:pPr>
            <a:r>
              <a:rPr lang="en-US" altLang="zh-CN" sz="4400" b="1" dirty="0">
                <a:solidFill>
                  <a:schemeClr val="bg1"/>
                </a:solidFill>
                <a:ea typeface="微软雅黑" panose="020B0503020204020204" pitchFamily="34" charset="-122"/>
                <a:cs typeface="Arial" panose="020B0604020202020204" pitchFamily="34" charset="0"/>
              </a:rPr>
              <a:t>01</a:t>
            </a:r>
            <a:endParaRPr lang="zh-CN" altLang="en-US" sz="4400" b="1" dirty="0">
              <a:solidFill>
                <a:schemeClr val="bg1"/>
              </a:solidFill>
              <a:ea typeface="微软雅黑" panose="020B0503020204020204" pitchFamily="34" charset="-122"/>
              <a:cs typeface="Arial" panose="020B0604020202020204" pitchFamily="34" charset="0"/>
            </a:endParaRPr>
          </a:p>
        </p:txBody>
      </p:sp>
      <p:sp>
        <p:nvSpPr>
          <p:cNvPr id="24" name="稻壳儿搜索【幻雨工作室】_2"/>
          <p:cNvSpPr txBox="1"/>
          <p:nvPr/>
        </p:nvSpPr>
        <p:spPr>
          <a:xfrm>
            <a:off x="3964641" y="3511640"/>
            <a:ext cx="4262718" cy="768350"/>
          </a:xfrm>
          <a:prstGeom prst="rect">
            <a:avLst/>
          </a:prstGeom>
          <a:noFill/>
        </p:spPr>
        <p:txBody>
          <a:bodyPr wrap="square" rtlCol="0">
            <a:spAutoFit/>
          </a:bodyPr>
          <a:lstStyle/>
          <a:p>
            <a:pPr algn="ctr"/>
            <a:r>
              <a:rPr lang="zh-CN" altLang="en-US" sz="4400" dirty="0">
                <a:solidFill>
                  <a:schemeClr val="accent1"/>
                </a:solidFill>
                <a:latin typeface="微软雅黑" panose="020B0503020204020204" pitchFamily="34" charset="-122"/>
                <a:ea typeface="微软雅黑" panose="020B0503020204020204" pitchFamily="34" charset="-122"/>
                <a:sym typeface="+mn-ea"/>
              </a:rPr>
              <a:t>界面</a:t>
            </a:r>
            <a:endParaRPr lang="zh-CN" altLang="en-US" sz="4400" spc="60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稻壳儿搜索【幻雨工作室】_1"/>
          <p:cNvSpPr>
            <a:spLocks noChangeArrowheads="1"/>
          </p:cNvSpPr>
          <p:nvPr/>
        </p:nvSpPr>
        <p:spPr bwMode="auto">
          <a:xfrm>
            <a:off x="509593" y="470730"/>
            <a:ext cx="821577" cy="819415"/>
          </a:xfrm>
          <a:prstGeom prst="ellipse">
            <a:avLst/>
          </a:prstGeom>
          <a:solidFill>
            <a:schemeClr val="accent1"/>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20000"/>
              </a:lnSpc>
            </a:pPr>
            <a:r>
              <a:rPr lang="en-US" altLang="zh-CN" sz="2400" b="1" dirty="0">
                <a:solidFill>
                  <a:schemeClr val="bg1"/>
                </a:solidFill>
                <a:ea typeface="微软雅黑" panose="020B0503020204020204" pitchFamily="34" charset="-122"/>
                <a:cs typeface="Arial" panose="020B0604020202020204" pitchFamily="34" charset="0"/>
              </a:rPr>
              <a:t>01</a:t>
            </a:r>
            <a:endParaRPr lang="zh-CN" altLang="en-US" sz="2400" b="1" dirty="0">
              <a:solidFill>
                <a:schemeClr val="bg1"/>
              </a:solidFill>
              <a:ea typeface="微软雅黑" panose="020B0503020204020204" pitchFamily="34" charset="-122"/>
              <a:cs typeface="Arial" panose="020B0604020202020204" pitchFamily="34" charset="0"/>
            </a:endParaRPr>
          </a:p>
        </p:txBody>
      </p:sp>
      <p:sp>
        <p:nvSpPr>
          <p:cNvPr id="6" name="稻壳儿搜索【幻雨工作室】_2"/>
          <p:cNvSpPr txBox="1"/>
          <p:nvPr/>
        </p:nvSpPr>
        <p:spPr>
          <a:xfrm>
            <a:off x="1367358" y="445249"/>
            <a:ext cx="3101877" cy="583565"/>
          </a:xfrm>
          <a:prstGeom prst="rect">
            <a:avLst/>
          </a:prstGeom>
          <a:noFill/>
        </p:spPr>
        <p:txBody>
          <a:bodyPr wrap="square" rtlCol="0">
            <a:spAutoFit/>
          </a:bodyPr>
          <a:lstStyle/>
          <a:p>
            <a:r>
              <a:rPr lang="zh-CN" altLang="en-US" sz="3200" dirty="0">
                <a:solidFill>
                  <a:schemeClr val="accent1"/>
                </a:solidFill>
                <a:latin typeface="微软雅黑" panose="020B0503020204020204" pitchFamily="34" charset="-122"/>
                <a:ea typeface="微软雅黑" panose="020B0503020204020204" pitchFamily="34" charset="-122"/>
                <a:sym typeface="+mn-ea"/>
              </a:rPr>
              <a:t>界面</a:t>
            </a:r>
            <a:endParaRPr lang="zh-CN" altLang="en-US" sz="3200" spc="600" dirty="0">
              <a:solidFill>
                <a:schemeClr val="accent1"/>
              </a:solidFill>
              <a:latin typeface="微软雅黑" panose="020B0503020204020204" pitchFamily="34" charset="-122"/>
              <a:ea typeface="微软雅黑" panose="020B0503020204020204" pitchFamily="34" charset="-122"/>
            </a:endParaRPr>
          </a:p>
        </p:txBody>
      </p:sp>
      <p:sp>
        <p:nvSpPr>
          <p:cNvPr id="16" name="稻壳儿搜索【幻雨工作室】_12"/>
          <p:cNvSpPr/>
          <p:nvPr/>
        </p:nvSpPr>
        <p:spPr>
          <a:xfrm>
            <a:off x="2319120" y="1929867"/>
            <a:ext cx="3414002" cy="1322070"/>
          </a:xfrm>
          <a:prstGeom prst="rect">
            <a:avLst/>
          </a:prstGeom>
        </p:spPr>
        <p:txBody>
          <a:bodyPr wrap="square">
            <a:spAutoFit/>
          </a:bodyPr>
          <a:lstStyle/>
          <a:p>
            <a:pPr>
              <a:lnSpc>
                <a:spcPct val="200000"/>
              </a:lnSpc>
            </a:pP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01</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、初始界面</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a:p>
            <a:pPr>
              <a:lnSpc>
                <a:spcPct val="200000"/>
              </a:lnSpc>
            </a:pP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初始界面用来填入</a:t>
            </a:r>
            <a:r>
              <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FTP</a:t>
            </a: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服务端的基本信息，设置了提示文字作为例子。</a:t>
            </a:r>
          </a:p>
        </p:txBody>
      </p:sp>
      <p:sp>
        <p:nvSpPr>
          <p:cNvPr id="17" name="稻壳儿搜索【幻雨工作室】_13"/>
          <p:cNvSpPr/>
          <p:nvPr/>
        </p:nvSpPr>
        <p:spPr>
          <a:xfrm>
            <a:off x="2319755" y="4069612"/>
            <a:ext cx="3414002" cy="1322070"/>
          </a:xfrm>
          <a:prstGeom prst="rect">
            <a:avLst/>
          </a:prstGeom>
        </p:spPr>
        <p:txBody>
          <a:bodyPr wrap="square">
            <a:spAutoFit/>
          </a:bodyPr>
          <a:lstStyle/>
          <a:p>
            <a:pPr>
              <a:lnSpc>
                <a:spcPct val="200000"/>
              </a:lnSpc>
            </a:pP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02</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、文件列表</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a:p>
            <a:pPr>
              <a:lnSpc>
                <a:spcPct val="200000"/>
              </a:lnSpc>
            </a:pP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文件列表是</a:t>
            </a:r>
            <a:r>
              <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FTP</a:t>
            </a: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客户端的核心，在这里可以浏览文件，进行各种操作</a:t>
            </a:r>
          </a:p>
        </p:txBody>
      </p:sp>
      <p:pic>
        <p:nvPicPr>
          <p:cNvPr id="2" name="图片 1"/>
          <p:cNvPicPr>
            <a:picLocks noChangeAspect="1"/>
          </p:cNvPicPr>
          <p:nvPr>
            <p:custDataLst>
              <p:tags r:id="rId1"/>
            </p:custDataLst>
          </p:nvPr>
        </p:nvPicPr>
        <p:blipFill>
          <a:blip r:embed="rId4"/>
          <a:srcRect l="1516"/>
          <a:stretch>
            <a:fillRect/>
          </a:stretch>
        </p:blipFill>
        <p:spPr>
          <a:xfrm>
            <a:off x="6092825" y="175895"/>
            <a:ext cx="2444115" cy="4627880"/>
          </a:xfrm>
          <a:prstGeom prst="rect">
            <a:avLst/>
          </a:prstGeom>
        </p:spPr>
      </p:pic>
      <p:pic>
        <p:nvPicPr>
          <p:cNvPr id="3" name="图片 2"/>
          <p:cNvPicPr>
            <a:picLocks noChangeAspect="1"/>
          </p:cNvPicPr>
          <p:nvPr>
            <p:custDataLst>
              <p:tags r:id="rId2"/>
            </p:custDataLst>
          </p:nvPr>
        </p:nvPicPr>
        <p:blipFill>
          <a:blip r:embed="rId5"/>
          <a:stretch>
            <a:fillRect/>
          </a:stretch>
        </p:blipFill>
        <p:spPr>
          <a:xfrm>
            <a:off x="8895715" y="1615440"/>
            <a:ext cx="2658745" cy="49695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accel="50000" fill="hold" grpId="3" nodeType="clickEffect">
                                  <p:stCondLst>
                                    <p:cond delay="0"/>
                                  </p:stCondLst>
                                  <p:childTnLst>
                                    <p:set>
                                      <p:cBhvr>
                                        <p:cTn id="6" dur="1" fill="hold">
                                          <p:stCondLst>
                                            <p:cond delay="0"/>
                                          </p:stCondLst>
                                        </p:cTn>
                                        <p:tgtEl>
                                          <p:spTgt spid="16"/>
                                        </p:tgtEl>
                                        <p:attrNameLst>
                                          <p:attrName>style.visibility</p:attrName>
                                        </p:attrNameLst>
                                      </p:cBhvr>
                                      <p:to>
                                        <p:strVal val="visible"/>
                                      </p:to>
                                    </p:set>
                                    <p:animScale>
                                      <p:cBhvr>
                                        <p:cTn id="7" dur="500" fill="hold">
                                          <p:stCondLst>
                                            <p:cond delay="0"/>
                                          </p:stCondLst>
                                        </p:cTn>
                                        <p:tgtEl>
                                          <p:spTgt spid="16"/>
                                        </p:tgtEl>
                                      </p:cBhvr>
                                      <p:from x="0" y="0"/>
                                      <p:to x="100000" y="100000"/>
                                    </p:animScale>
                                    <p:anim to="" calcmode="lin" valueType="num">
                                      <p:cBhvr>
                                        <p:cTn id="8" dur="500" fill="hold">
                                          <p:stCondLst>
                                            <p:cond delay="0"/>
                                          </p:stCondLst>
                                        </p:cTn>
                                        <p:tgtEl>
                                          <p:spTgt spid="16"/>
                                        </p:tgtEl>
                                        <p:attrNameLst>
                                          <p:attrName>ppt_y</p:attrName>
                                        </p:attrNameLst>
                                      </p:cBhvr>
                                      <p:tavLst>
                                        <p:tav tm="0">
                                          <p:val>
                                            <p:strVal val="#ppt_y-0.5"/>
                                          </p:val>
                                        </p:tav>
                                        <p:tav tm="100000">
                                          <p:val>
                                            <p:fltVal val="0.36306"/>
                                          </p:val>
                                        </p:tav>
                                      </p:tavLst>
                                    </p:anim>
                                    <p:animEffect filter="fade">
                                      <p:cBhvr>
                                        <p:cTn id="9" dur="500">
                                          <p:stCondLst>
                                            <p:cond delay="0"/>
                                          </p:stCondLst>
                                        </p:cTn>
                                        <p:tgtEl>
                                          <p:spTgt spid="16"/>
                                        </p:tgtEl>
                                      </p:cBhvr>
                                    </p:animEffect>
                                    <p:anim to="" calcmode="lin" valueType="num">
                                      <p:cBhvr>
                                        <p:cTn id="10" dur="500" fill="hold">
                                          <p:stCondLst>
                                            <p:cond delay="0"/>
                                          </p:stCondLst>
                                        </p:cTn>
                                        <p:tgtEl>
                                          <p:spTgt spid="16"/>
                                        </p:tgtEl>
                                        <p:attrNameLst>
                                          <p:attrName>ppt_x</p:attrName>
                                        </p:attrNameLst>
                                      </p:cBhvr>
                                      <p:tavLst>
                                        <p:tav tm="0">
                                          <p:val>
                                            <p:fltVal val="0.578"/>
                                          </p:val>
                                        </p:tav>
                                        <p:tav tm="100000">
                                          <p:val>
                                            <p:fltVal val="0.44521"/>
                                          </p:val>
                                        </p:tav>
                                      </p:tavLst>
                                    </p:anim>
                                  </p:childTnLst>
                                </p:cTn>
                              </p:par>
                            </p:childTnLst>
                          </p:cTn>
                        </p:par>
                        <p:par>
                          <p:cTn id="11" fill="hold">
                            <p:stCondLst>
                              <p:cond delay="500"/>
                            </p:stCondLst>
                            <p:childTnLst>
                              <p:par>
                                <p:cTn id="12" presetID="0" presetClass="entr" presetSubtype="0" accel="5000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Scale>
                                      <p:cBhvr>
                                        <p:cTn id="14" dur="500" fill="hold">
                                          <p:stCondLst>
                                            <p:cond delay="0"/>
                                          </p:stCondLst>
                                        </p:cTn>
                                        <p:tgtEl>
                                          <p:spTgt spid="2"/>
                                        </p:tgtEl>
                                      </p:cBhvr>
                                      <p:from x="0" y="0"/>
                                      <p:to x="100000" y="100000"/>
                                    </p:animScale>
                                    <p:anim to="" calcmode="lin" valueType="num">
                                      <p:cBhvr>
                                        <p:cTn id="15" dur="500" fill="hold">
                                          <p:stCondLst>
                                            <p:cond delay="0"/>
                                          </p:stCondLst>
                                        </p:cTn>
                                        <p:tgtEl>
                                          <p:spTgt spid="2"/>
                                        </p:tgtEl>
                                        <p:attrNameLst>
                                          <p:attrName>ppt_y</p:attrName>
                                        </p:attrNameLst>
                                      </p:cBhvr>
                                      <p:tavLst>
                                        <p:tav tm="0">
                                          <p:val>
                                            <p:strVal val="#ppt_y-0.5"/>
                                          </p:val>
                                        </p:tav>
                                        <p:tav tm="100000">
                                          <p:val>
                                            <p:fltVal val="0.36306"/>
                                          </p:val>
                                        </p:tav>
                                      </p:tavLst>
                                    </p:anim>
                                    <p:animEffect filter="fade">
                                      <p:cBhvr>
                                        <p:cTn id="16" dur="500">
                                          <p:stCondLst>
                                            <p:cond delay="0"/>
                                          </p:stCondLst>
                                        </p:cTn>
                                        <p:tgtEl>
                                          <p:spTgt spid="2"/>
                                        </p:tgtEl>
                                      </p:cBhvr>
                                    </p:animEffect>
                                    <p:anim to="" calcmode="lin" valueType="num">
                                      <p:cBhvr>
                                        <p:cTn id="17" dur="500" fill="hold">
                                          <p:stCondLst>
                                            <p:cond delay="0"/>
                                          </p:stCondLst>
                                        </p:cTn>
                                        <p:tgtEl>
                                          <p:spTgt spid="2"/>
                                        </p:tgtEl>
                                        <p:attrNameLst>
                                          <p:attrName>ppt_x</p:attrName>
                                        </p:attrNameLst>
                                      </p:cBhvr>
                                      <p:tavLst>
                                        <p:tav tm="0">
                                          <p:val>
                                            <p:fltVal val="0.578"/>
                                          </p:val>
                                        </p:tav>
                                        <p:tav tm="100000">
                                          <p:val>
                                            <p:fltVal val="0.59997"/>
                                          </p:val>
                                        </p:tav>
                                      </p:tavLst>
                                    </p:anim>
                                  </p:childTnLst>
                                </p:cTn>
                              </p:par>
                              <p:par>
                                <p:cTn id="18" presetID="35" presetClass="path" presetSubtype="0" accel="50000" decel="50000" fill="hold" grpId="4" nodeType="withEffect">
                                  <p:stCondLst>
                                    <p:cond delay="0"/>
                                  </p:stCondLst>
                                  <p:childTnLst>
                                    <p:anim calcmode="lin" valueType="num">
                                      <p:cBhvr additive="base">
                                        <p:cTn id="19" dur="500" fill="hold">
                                          <p:stCondLst>
                                            <p:cond delay="0"/>
                                          </p:stCondLst>
                                        </p:cTn>
                                        <p:tgtEl>
                                          <p:spTgt spid="16"/>
                                        </p:tgtEl>
                                        <p:attrNameLst>
                                          <p:attrName>ppt_x</p:attrName>
                                        </p:attrNameLst>
                                      </p:cBhvr>
                                      <p:tavLst>
                                        <p:tav tm="0">
                                          <p:val>
                                            <p:strVal val="ppt_x"/>
                                          </p:val>
                                        </p:tav>
                                        <p:tav tm="100000">
                                          <p:val>
                                            <p:fltVal val="0.33023"/>
                                          </p:val>
                                        </p:tav>
                                      </p:tavLst>
                                    </p:anim>
                                    <p:anim calcmode="lin" valueType="num">
                                      <p:cBhvr additive="base">
                                        <p:cTn id="20" dur="500" fill="hold">
                                          <p:stCondLst>
                                            <p:cond delay="0"/>
                                          </p:stCondLst>
                                        </p:cTn>
                                        <p:tgtEl>
                                          <p:spTgt spid="16"/>
                                        </p:tgtEl>
                                        <p:attrNameLst>
                                          <p:attrName>ppt_y</p:attrName>
                                        </p:attrNameLst>
                                      </p:cBhvr>
                                      <p:tavLst>
                                        <p:tav tm="0">
                                          <p:val>
                                            <p:strVal val="ppt_y"/>
                                          </p:val>
                                        </p:tav>
                                        <p:tav tm="100000">
                                          <p:val>
                                            <p:fltVal val="0.37779"/>
                                          </p:val>
                                        </p:tav>
                                      </p:tavLst>
                                    </p:anim>
                                    <p:anim calcmode="lin" valueType="num">
                                      <p:cBhvr additive="base">
                                        <p:cTn id="21" dur="500" fill="hold">
                                          <p:stCondLst>
                                            <p:cond delay="0"/>
                                          </p:stCondLst>
                                        </p:cTn>
                                        <p:tgtEl>
                                          <p:spTgt spid="16"/>
                                        </p:tgtEl>
                                        <p:attrNameLst>
                                          <p:attrName>ppt_w</p:attrName>
                                        </p:attrNameLst>
                                      </p:cBhvr>
                                      <p:tavLst>
                                        <p:tav tm="0">
                                          <p:val>
                                            <p:strVal val="ppt_w"/>
                                          </p:val>
                                        </p:tav>
                                        <p:tav tm="100000">
                                          <p:val>
                                            <p:strVal val="#ppt_w"/>
                                          </p:val>
                                        </p:tav>
                                      </p:tavLst>
                                    </p:anim>
                                    <p:anim calcmode="lin" valueType="num">
                                      <p:cBhvr additive="base">
                                        <p:cTn id="22" dur="500" fill="hold">
                                          <p:stCondLst>
                                            <p:cond delay="0"/>
                                          </p:stCondLst>
                                        </p:cTn>
                                        <p:tgtEl>
                                          <p:spTgt spid="16"/>
                                        </p:tgtEl>
                                        <p:attrNameLst>
                                          <p:attrName>ppt_h</p:attrName>
                                        </p:attrNameLst>
                                      </p:cBhvr>
                                      <p:tavLst>
                                        <p:tav tm="0">
                                          <p:val>
                                            <p:strVal val="ppt_h"/>
                                          </p:val>
                                        </p:tav>
                                        <p:tav tm="100000">
                                          <p:val>
                                            <p:strVal val="#ppt_h"/>
                                          </p:val>
                                        </p:tav>
                                      </p:tavLst>
                                    </p:anim>
                                  </p:childTnLst>
                                </p:cTn>
                              </p:par>
                            </p:childTnLst>
                          </p:cTn>
                        </p:par>
                        <p:par>
                          <p:cTn id="23" fill="hold">
                            <p:stCondLst>
                              <p:cond delay="1000"/>
                            </p:stCondLst>
                            <p:childTnLst>
                              <p:par>
                                <p:cTn id="24" presetID="35" presetClass="path" presetSubtype="0" accel="50000" decel="50000" fill="hold" nodeType="afterEffect">
                                  <p:stCondLst>
                                    <p:cond delay="0"/>
                                  </p:stCondLst>
                                  <p:childTnLst>
                                    <p:anim calcmode="lin" valueType="num">
                                      <p:cBhvr additive="base">
                                        <p:cTn id="25" dur="250" fill="hold">
                                          <p:stCondLst>
                                            <p:cond delay="0"/>
                                          </p:stCondLst>
                                        </p:cTn>
                                        <p:tgtEl>
                                          <p:spTgt spid="2"/>
                                        </p:tgtEl>
                                        <p:attrNameLst>
                                          <p:attrName>ppt_x</p:attrName>
                                        </p:attrNameLst>
                                      </p:cBhvr>
                                      <p:tavLst>
                                        <p:tav tm="0">
                                          <p:val>
                                            <p:strVal val="ppt_x"/>
                                          </p:val>
                                        </p:tav>
                                        <p:tav tm="100000">
                                          <p:val>
                                            <p:fltVal val="0.59997"/>
                                          </p:val>
                                        </p:tav>
                                      </p:tavLst>
                                    </p:anim>
                                    <p:anim calcmode="lin" valueType="num">
                                      <p:cBhvr additive="base">
                                        <p:cTn id="26" dur="250" fill="hold">
                                          <p:stCondLst>
                                            <p:cond delay="0"/>
                                          </p:stCondLst>
                                        </p:cTn>
                                        <p:tgtEl>
                                          <p:spTgt spid="2"/>
                                        </p:tgtEl>
                                        <p:attrNameLst>
                                          <p:attrName>ppt_y</p:attrName>
                                        </p:attrNameLst>
                                      </p:cBhvr>
                                      <p:tavLst>
                                        <p:tav tm="0">
                                          <p:val>
                                            <p:strVal val="ppt_y"/>
                                          </p:val>
                                        </p:tav>
                                        <p:tav tm="100000">
                                          <p:val>
                                            <p:fltVal val="0.36306"/>
                                          </p:val>
                                        </p:tav>
                                      </p:tavLst>
                                    </p:anim>
                                    <p:anim calcmode="lin" valueType="num">
                                      <p:cBhvr additive="base">
                                        <p:cTn id="27" dur="250" fill="hold">
                                          <p:stCondLst>
                                            <p:cond delay="0"/>
                                          </p:stCondLst>
                                        </p:cTn>
                                        <p:tgtEl>
                                          <p:spTgt spid="2"/>
                                        </p:tgtEl>
                                        <p:attrNameLst>
                                          <p:attrName>ppt_w</p:attrName>
                                        </p:attrNameLst>
                                      </p:cBhvr>
                                      <p:tavLst>
                                        <p:tav tm="0">
                                          <p:val>
                                            <p:strVal val="ppt_w"/>
                                          </p:val>
                                        </p:tav>
                                        <p:tav tm="100000">
                                          <p:val>
                                            <p:strVal val="#ppt_w"/>
                                          </p:val>
                                        </p:tav>
                                      </p:tavLst>
                                    </p:anim>
                                    <p:anim calcmode="lin" valueType="num">
                                      <p:cBhvr additive="base">
                                        <p:cTn id="28" dur="250" fill="hold">
                                          <p:stCondLst>
                                            <p:cond delay="0"/>
                                          </p:stCondLst>
                                        </p:cTn>
                                        <p:tgtEl>
                                          <p:spTgt spid="2"/>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6" grpId="2"/>
      <p:bldP spid="16" grpId="3"/>
      <p:bldP spid="16" grpId="4"/>
      <p:bldP spid="17" grpId="0"/>
      <p:bldP spid="17"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稻壳儿搜索【幻雨工作室】_1"/>
          <p:cNvSpPr>
            <a:spLocks noChangeArrowheads="1"/>
          </p:cNvSpPr>
          <p:nvPr/>
        </p:nvSpPr>
        <p:spPr bwMode="auto">
          <a:xfrm>
            <a:off x="509593" y="470730"/>
            <a:ext cx="821577" cy="819415"/>
          </a:xfrm>
          <a:prstGeom prst="ellipse">
            <a:avLst/>
          </a:prstGeom>
          <a:solidFill>
            <a:schemeClr val="accent1"/>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20000"/>
              </a:lnSpc>
            </a:pPr>
            <a:r>
              <a:rPr lang="en-US" altLang="zh-CN" sz="2400" b="1" dirty="0">
                <a:solidFill>
                  <a:schemeClr val="bg1"/>
                </a:solidFill>
                <a:ea typeface="微软雅黑" panose="020B0503020204020204" pitchFamily="34" charset="-122"/>
                <a:cs typeface="Arial" panose="020B0604020202020204" pitchFamily="34" charset="0"/>
              </a:rPr>
              <a:t>01</a:t>
            </a:r>
            <a:endParaRPr lang="zh-CN" altLang="en-US" sz="2400" b="1" dirty="0">
              <a:solidFill>
                <a:schemeClr val="bg1"/>
              </a:solidFill>
              <a:ea typeface="微软雅黑" panose="020B0503020204020204" pitchFamily="34" charset="-122"/>
              <a:cs typeface="Arial" panose="020B0604020202020204" pitchFamily="34" charset="0"/>
            </a:endParaRPr>
          </a:p>
        </p:txBody>
      </p:sp>
      <p:sp>
        <p:nvSpPr>
          <p:cNvPr id="6" name="稻壳儿搜索【幻雨工作室】_2"/>
          <p:cNvSpPr txBox="1"/>
          <p:nvPr/>
        </p:nvSpPr>
        <p:spPr>
          <a:xfrm>
            <a:off x="1367358" y="445249"/>
            <a:ext cx="3101877" cy="583565"/>
          </a:xfrm>
          <a:prstGeom prst="rect">
            <a:avLst/>
          </a:prstGeom>
          <a:noFill/>
        </p:spPr>
        <p:txBody>
          <a:bodyPr wrap="square" rtlCol="0">
            <a:spAutoFit/>
          </a:bodyPr>
          <a:lstStyle/>
          <a:p>
            <a:r>
              <a:rPr lang="zh-CN" altLang="en-US" sz="3200" spc="600" dirty="0">
                <a:solidFill>
                  <a:schemeClr val="accent1"/>
                </a:solidFill>
                <a:latin typeface="微软雅黑" panose="020B0503020204020204" pitchFamily="34" charset="-122"/>
                <a:ea typeface="微软雅黑" panose="020B0503020204020204" pitchFamily="34" charset="-122"/>
              </a:rPr>
              <a:t>界面相关代码</a:t>
            </a:r>
          </a:p>
        </p:txBody>
      </p:sp>
      <p:sp>
        <p:nvSpPr>
          <p:cNvPr id="28" name="稻壳儿搜索【幻雨工作室】_8"/>
          <p:cNvSpPr/>
          <p:nvPr>
            <p:custDataLst>
              <p:tags r:id="rId1"/>
            </p:custDataLst>
          </p:nvPr>
        </p:nvSpPr>
        <p:spPr>
          <a:xfrm>
            <a:off x="283845" y="1896110"/>
            <a:ext cx="4473575" cy="1014730"/>
          </a:xfrm>
          <a:prstGeom prst="rect">
            <a:avLst/>
          </a:prstGeom>
        </p:spPr>
        <p:txBody>
          <a:bodyPr wrap="square">
            <a:spAutoFit/>
          </a:bodyPr>
          <a:lstStyle/>
          <a:p>
            <a:pPr>
              <a:lnSpc>
                <a:spcPct val="200000"/>
              </a:lnSpc>
            </a:pP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01</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、在主线程使用网络</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a:p>
            <a:pPr>
              <a:lnSpc>
                <a:spcPct val="200000"/>
              </a:lnSpc>
            </a:pPr>
            <a:r>
              <a:rPr lang="en-US" sz="1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Android</a:t>
            </a: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限制在主线程使用网络，第一段代码就是解除这个限制。</a:t>
            </a:r>
          </a:p>
        </p:txBody>
      </p:sp>
      <p:pic>
        <p:nvPicPr>
          <p:cNvPr id="2" name="图片 1"/>
          <p:cNvPicPr>
            <a:picLocks noChangeAspect="1"/>
          </p:cNvPicPr>
          <p:nvPr/>
        </p:nvPicPr>
        <p:blipFill>
          <a:blip r:embed="rId4"/>
          <a:stretch>
            <a:fillRect/>
          </a:stretch>
        </p:blipFill>
        <p:spPr>
          <a:xfrm>
            <a:off x="4892040" y="560070"/>
            <a:ext cx="6854825" cy="5737860"/>
          </a:xfrm>
          <a:prstGeom prst="rect">
            <a:avLst/>
          </a:prstGeom>
        </p:spPr>
      </p:pic>
      <p:sp>
        <p:nvSpPr>
          <p:cNvPr id="32" name="矩形 31"/>
          <p:cNvSpPr/>
          <p:nvPr/>
        </p:nvSpPr>
        <p:spPr>
          <a:xfrm>
            <a:off x="283845" y="3364230"/>
            <a:ext cx="4473575" cy="1014730"/>
          </a:xfrm>
          <a:prstGeom prst="rect">
            <a:avLst/>
          </a:prstGeom>
        </p:spPr>
        <p:txBody>
          <a:bodyPr wrap="square" rtlCol="0">
            <a:noAutofit/>
          </a:bodyPr>
          <a:lstStyle/>
          <a:p>
            <a:pPr lvl="0" algn="l">
              <a:lnSpc>
                <a:spcPct val="200000"/>
              </a:lnSpc>
            </a:pP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02</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、创建</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Intent</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及获取信息</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a:p>
            <a:pPr lvl="0" algn="l">
              <a:lnSpc>
                <a:spcPct val="200000"/>
              </a:lnSpc>
            </a:pP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获取在初始界面的服务端信息，执行登录操作，然后跳转到文件列表</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accel="50000" fill="hold" grpId="1" nodeType="clickEffect">
                                  <p:stCondLst>
                                    <p:cond delay="0"/>
                                  </p:stCondLst>
                                  <p:childTnLst>
                                    <p:set>
                                      <p:cBhvr>
                                        <p:cTn id="6" dur="1" fill="hold">
                                          <p:stCondLst>
                                            <p:cond delay="0"/>
                                          </p:stCondLst>
                                        </p:cTn>
                                        <p:tgtEl>
                                          <p:spTgt spid="28"/>
                                        </p:tgtEl>
                                        <p:attrNameLst>
                                          <p:attrName>style.visibility</p:attrName>
                                        </p:attrNameLst>
                                      </p:cBhvr>
                                      <p:to>
                                        <p:strVal val="visible"/>
                                      </p:to>
                                    </p:set>
                                    <p:animScale>
                                      <p:cBhvr>
                                        <p:cTn id="7" dur="500" fill="hold">
                                          <p:stCondLst>
                                            <p:cond delay="0"/>
                                          </p:stCondLst>
                                        </p:cTn>
                                        <p:tgtEl>
                                          <p:spTgt spid="28"/>
                                        </p:tgtEl>
                                      </p:cBhvr>
                                      <p:from x="0" y="0"/>
                                      <p:to x="100000" y="100000"/>
                                    </p:animScale>
                                    <p:anim to="" calcmode="lin" valueType="num">
                                      <p:cBhvr>
                                        <p:cTn id="8" dur="500" fill="hold">
                                          <p:stCondLst>
                                            <p:cond delay="0"/>
                                          </p:stCondLst>
                                        </p:cTn>
                                        <p:tgtEl>
                                          <p:spTgt spid="28"/>
                                        </p:tgtEl>
                                        <p:attrNameLst>
                                          <p:attrName>ppt_y</p:attrName>
                                        </p:attrNameLst>
                                      </p:cBhvr>
                                      <p:tavLst>
                                        <p:tav tm="0">
                                          <p:val>
                                            <p:strVal val="#ppt_y-0.5"/>
                                          </p:val>
                                        </p:tav>
                                        <p:tav tm="100000">
                                          <p:val>
                                            <p:fltVal val="0.35046"/>
                                          </p:val>
                                        </p:tav>
                                      </p:tavLst>
                                    </p:anim>
                                    <p:animEffect filter="fade">
                                      <p:cBhvr>
                                        <p:cTn id="9" dur="500">
                                          <p:stCondLst>
                                            <p:cond delay="0"/>
                                          </p:stCondLst>
                                        </p:cTn>
                                        <p:tgtEl>
                                          <p:spTgt spid="28"/>
                                        </p:tgtEl>
                                      </p:cBhvr>
                                    </p:animEffect>
                                    <p:anim to="" calcmode="lin" valueType="num">
                                      <p:cBhvr>
                                        <p:cTn id="10" dur="500" fill="hold">
                                          <p:stCondLst>
                                            <p:cond delay="0"/>
                                          </p:stCondLst>
                                        </p:cTn>
                                        <p:tgtEl>
                                          <p:spTgt spid="28"/>
                                        </p:tgtEl>
                                        <p:attrNameLst>
                                          <p:attrName>ppt_x</p:attrName>
                                        </p:attrNameLst>
                                      </p:cBhvr>
                                      <p:tavLst>
                                        <p:tav tm="0">
                                          <p:val>
                                            <p:fltVal val="0.578"/>
                                          </p:val>
                                        </p:tav>
                                        <p:tav tm="100000">
                                          <p:val>
                                            <p:fltVal val="0.20674"/>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ppt_x"/>
                                          </p:val>
                                        </p:tav>
                                        <p:tav tm="100000">
                                          <p:val>
                                            <p:strVal val="#ppt_x"/>
                                          </p:val>
                                        </p:tav>
                                      </p:tavLst>
                                    </p:anim>
                                    <p:anim calcmode="lin" valueType="num">
                                      <p:cBhvr additive="base">
                                        <p:cTn id="1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P spid="32" grpId="0"/>
      <p:bldP spid="32" grpId="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稻壳儿搜索【幻雨工作室】_1"/>
          <p:cNvSpPr>
            <a:spLocks noChangeArrowheads="1"/>
          </p:cNvSpPr>
          <p:nvPr/>
        </p:nvSpPr>
        <p:spPr bwMode="auto">
          <a:xfrm>
            <a:off x="509593" y="470730"/>
            <a:ext cx="821577" cy="819415"/>
          </a:xfrm>
          <a:prstGeom prst="ellipse">
            <a:avLst/>
          </a:prstGeom>
          <a:solidFill>
            <a:schemeClr val="accent1"/>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20000"/>
              </a:lnSpc>
            </a:pPr>
            <a:r>
              <a:rPr lang="en-US" altLang="zh-CN" sz="2400" b="1" dirty="0">
                <a:solidFill>
                  <a:schemeClr val="bg1"/>
                </a:solidFill>
                <a:ea typeface="微软雅黑" panose="020B0503020204020204" pitchFamily="34" charset="-122"/>
                <a:cs typeface="Arial" panose="020B0604020202020204" pitchFamily="34" charset="0"/>
              </a:rPr>
              <a:t>01</a:t>
            </a:r>
            <a:endParaRPr lang="zh-CN" altLang="en-US" sz="2400" b="1" dirty="0">
              <a:solidFill>
                <a:schemeClr val="bg1"/>
              </a:solidFill>
              <a:ea typeface="微软雅黑" panose="020B0503020204020204" pitchFamily="34" charset="-122"/>
              <a:cs typeface="Arial" panose="020B0604020202020204" pitchFamily="34" charset="0"/>
            </a:endParaRPr>
          </a:p>
        </p:txBody>
      </p:sp>
      <p:sp>
        <p:nvSpPr>
          <p:cNvPr id="6" name="稻壳儿搜索【幻雨工作室】_2"/>
          <p:cNvSpPr txBox="1"/>
          <p:nvPr/>
        </p:nvSpPr>
        <p:spPr>
          <a:xfrm>
            <a:off x="1367358" y="445249"/>
            <a:ext cx="3101877" cy="583565"/>
          </a:xfrm>
          <a:prstGeom prst="rect">
            <a:avLst/>
          </a:prstGeom>
          <a:noFill/>
        </p:spPr>
        <p:txBody>
          <a:bodyPr wrap="square" rtlCol="0">
            <a:spAutoFit/>
          </a:bodyPr>
          <a:lstStyle/>
          <a:p>
            <a:r>
              <a:rPr lang="zh-CN" altLang="en-US" sz="3200" spc="600" dirty="0">
                <a:solidFill>
                  <a:schemeClr val="accent1"/>
                </a:solidFill>
                <a:latin typeface="微软雅黑" panose="020B0503020204020204" pitchFamily="34" charset="-122"/>
                <a:ea typeface="微软雅黑" panose="020B0503020204020204" pitchFamily="34" charset="-122"/>
                <a:sym typeface="+mn-ea"/>
              </a:rPr>
              <a:t>界面相关代码</a:t>
            </a:r>
            <a:endParaRPr lang="zh-CN" altLang="en-US" sz="3200" spc="600" dirty="0">
              <a:solidFill>
                <a:schemeClr val="accent1"/>
              </a:solidFill>
              <a:latin typeface="微软雅黑" panose="020B0503020204020204" pitchFamily="34" charset="-122"/>
              <a:ea typeface="微软雅黑" panose="020B0503020204020204" pitchFamily="34" charset="-122"/>
            </a:endParaRPr>
          </a:p>
        </p:txBody>
      </p:sp>
      <p:sp>
        <p:nvSpPr>
          <p:cNvPr id="11" name="稻壳儿搜索【幻雨工作室】_7"/>
          <p:cNvSpPr/>
          <p:nvPr/>
        </p:nvSpPr>
        <p:spPr>
          <a:xfrm>
            <a:off x="275590" y="1696085"/>
            <a:ext cx="4516755" cy="1198880"/>
          </a:xfrm>
          <a:prstGeom prst="rect">
            <a:avLst/>
          </a:prstGeom>
        </p:spPr>
        <p:txBody>
          <a:bodyPr wrap="square">
            <a:spAutoFit/>
          </a:bodyPr>
          <a:lstStyle/>
          <a:p>
            <a:pPr>
              <a:lnSpc>
                <a:spcPct val="200000"/>
              </a:lnSpc>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01</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、创建文件列表</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a:p>
            <a:pPr>
              <a:lnSpc>
                <a:spcPct val="200000"/>
              </a:lnSpc>
            </a:pPr>
            <a:r>
              <a:rPr lang="zh-CN" altLang="en-US"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使用</a:t>
            </a:r>
            <a:r>
              <a:rPr lang="en-US" altLang="zh-CN"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SimpleAdapter</a:t>
            </a:r>
            <a:r>
              <a:rPr lang="zh-CN" altLang="en-US"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来创建一个包含图像和文件名的列表，并且定义了短按事件和长按事件，分别对应下载、进入文件夹和删除剪切等操作。</a:t>
            </a:r>
          </a:p>
        </p:txBody>
      </p:sp>
      <p:cxnSp>
        <p:nvCxnSpPr>
          <p:cNvPr id="13" name="稻壳儿搜索【幻雨工作室】_9"/>
          <p:cNvCxnSpPr/>
          <p:nvPr/>
        </p:nvCxnSpPr>
        <p:spPr>
          <a:xfrm>
            <a:off x="6096001" y="4508316"/>
            <a:ext cx="0" cy="118970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4914265" y="445135"/>
            <a:ext cx="6728460" cy="5881370"/>
          </a:xfrm>
          <a:prstGeom prst="rect">
            <a:avLst/>
          </a:prstGeom>
        </p:spPr>
      </p:pic>
      <p:sp>
        <p:nvSpPr>
          <p:cNvPr id="3" name="稻壳儿搜索【幻雨工作室】_7"/>
          <p:cNvSpPr/>
          <p:nvPr/>
        </p:nvSpPr>
        <p:spPr>
          <a:xfrm>
            <a:off x="275590" y="2786380"/>
            <a:ext cx="4516755" cy="1198880"/>
          </a:xfrm>
          <a:prstGeom prst="rect">
            <a:avLst/>
          </a:prstGeom>
        </p:spPr>
        <p:txBody>
          <a:bodyPr wrap="square">
            <a:spAutoFit/>
          </a:bodyPr>
          <a:lstStyle/>
          <a:p>
            <a:pPr>
              <a:lnSpc>
                <a:spcPct val="200000"/>
              </a:lnSpc>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02</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、创建菜单</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a:p>
            <a:pPr>
              <a:lnSpc>
                <a:spcPct val="200000"/>
              </a:lnSpc>
            </a:pPr>
            <a:r>
              <a:rPr lang="zh-CN" altLang="en-US"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菜单界面放置了一些其他的命令，这些命令不需要选择某个特定文件，例如上传、新建文件等。</a:t>
            </a:r>
          </a:p>
        </p:txBody>
      </p:sp>
      <p:sp>
        <p:nvSpPr>
          <p:cNvPr id="32" name="矩形 31"/>
          <p:cNvSpPr/>
          <p:nvPr/>
        </p:nvSpPr>
        <p:spPr>
          <a:xfrm>
            <a:off x="275590" y="3985260"/>
            <a:ext cx="4516755" cy="1341120"/>
          </a:xfrm>
          <a:prstGeom prst="rect">
            <a:avLst/>
          </a:prstGeom>
        </p:spPr>
        <p:txBody>
          <a:bodyPr wrap="square" rtlCol="0">
            <a:noAutofit/>
          </a:bodyPr>
          <a:lstStyle/>
          <a:p>
            <a:pPr lvl="0" algn="l">
              <a:lnSpc>
                <a:spcPct val="200000"/>
              </a:lnSpc>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03</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、具体函数实现</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a:p>
            <a:pPr lvl="0" algn="l">
              <a:lnSpc>
                <a:spcPct val="200000"/>
              </a:lnSpc>
            </a:pPr>
            <a:r>
              <a:rPr lang="zh-CN" altLang="en-US"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对于文件等的操作需要</a:t>
            </a:r>
            <a:r>
              <a:rPr lang="en-US" altLang="zh-CN"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FtpClient</a:t>
            </a:r>
            <a:r>
              <a:rPr lang="zh-CN" altLang="en-US"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配合实现，并且调用</a:t>
            </a:r>
            <a:r>
              <a:rPr lang="en-US" altLang="zh-CN"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存储访问</a:t>
            </a:r>
            <a:r>
              <a:rPr lang="zh-CN" altLang="en-US"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框架进行文件的选择。同时对于上传下载等操作需要弹出一个对话框让用户选择或者输入必要的信息</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accel="5000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Scale>
                                      <p:cBhvr>
                                        <p:cTn id="7" dur="500" fill="hold">
                                          <p:stCondLst>
                                            <p:cond delay="0"/>
                                          </p:stCondLst>
                                        </p:cTn>
                                        <p:tgtEl>
                                          <p:spTgt spid="11"/>
                                        </p:tgtEl>
                                      </p:cBhvr>
                                      <p:from x="0" y="0"/>
                                      <p:to x="100000" y="100000"/>
                                    </p:animScale>
                                    <p:anim to="" calcmode="lin" valueType="num">
                                      <p:cBhvr>
                                        <p:cTn id="8" dur="500" fill="hold">
                                          <p:stCondLst>
                                            <p:cond delay="0"/>
                                          </p:stCondLst>
                                        </p:cTn>
                                        <p:tgtEl>
                                          <p:spTgt spid="11"/>
                                        </p:tgtEl>
                                        <p:attrNameLst>
                                          <p:attrName>ppt_y</p:attrName>
                                        </p:attrNameLst>
                                      </p:cBhvr>
                                      <p:tavLst>
                                        <p:tav tm="0">
                                          <p:val>
                                            <p:strVal val="#ppt_y-0.5"/>
                                          </p:val>
                                        </p:tav>
                                        <p:tav tm="100000">
                                          <p:val>
                                            <p:fltVal val="0.51199"/>
                                          </p:val>
                                        </p:tav>
                                      </p:tavLst>
                                    </p:anim>
                                    <p:animEffect filter="fade">
                                      <p:cBhvr>
                                        <p:cTn id="9" dur="500">
                                          <p:stCondLst>
                                            <p:cond delay="0"/>
                                          </p:stCondLst>
                                        </p:cTn>
                                        <p:tgtEl>
                                          <p:spTgt spid="11"/>
                                        </p:tgtEl>
                                      </p:cBhvr>
                                    </p:animEffect>
                                    <p:anim to="" calcmode="lin" valueType="num">
                                      <p:cBhvr>
                                        <p:cTn id="10" dur="500" fill="hold">
                                          <p:stCondLst>
                                            <p:cond delay="0"/>
                                          </p:stCondLst>
                                        </p:cTn>
                                        <p:tgtEl>
                                          <p:spTgt spid="11"/>
                                        </p:tgtEl>
                                        <p:attrNameLst>
                                          <p:attrName>ppt_x</p:attrName>
                                        </p:attrNameLst>
                                      </p:cBhvr>
                                      <p:tavLst>
                                        <p:tav tm="0">
                                          <p:val>
                                            <p:fltVal val="0.578"/>
                                          </p:val>
                                        </p:tav>
                                        <p:tav tm="100000">
                                          <p:val>
                                            <p:fltVal val="0.20784"/>
                                          </p:val>
                                        </p:tav>
                                      </p:tavLst>
                                    </p:anim>
                                  </p:childTnLst>
                                </p:cTn>
                              </p:par>
                            </p:childTnLst>
                          </p:cTn>
                        </p:par>
                        <p:par>
                          <p:cTn id="11" fill="hold">
                            <p:stCondLst>
                              <p:cond delay="500"/>
                            </p:stCondLst>
                            <p:childTnLst>
                              <p:par>
                                <p:cTn id="12" presetID="0" presetClass="entr" presetSubtype="0" accel="5000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Scale>
                                      <p:cBhvr>
                                        <p:cTn id="14" dur="500" fill="hold">
                                          <p:stCondLst>
                                            <p:cond delay="0"/>
                                          </p:stCondLst>
                                        </p:cTn>
                                        <p:tgtEl>
                                          <p:spTgt spid="3"/>
                                        </p:tgtEl>
                                      </p:cBhvr>
                                      <p:from x="0" y="0"/>
                                      <p:to x="100000" y="100000"/>
                                    </p:animScale>
                                    <p:anim to="" calcmode="lin" valueType="num">
                                      <p:cBhvr>
                                        <p:cTn id="15" dur="500" fill="hold">
                                          <p:stCondLst>
                                            <p:cond delay="0"/>
                                          </p:stCondLst>
                                        </p:cTn>
                                        <p:tgtEl>
                                          <p:spTgt spid="3"/>
                                        </p:tgtEl>
                                        <p:attrNameLst>
                                          <p:attrName>ppt_y</p:attrName>
                                        </p:attrNameLst>
                                      </p:cBhvr>
                                      <p:tavLst>
                                        <p:tav tm="0">
                                          <p:val>
                                            <p:strVal val="#ppt_y-0.5"/>
                                          </p:val>
                                        </p:tav>
                                        <p:tav tm="100000">
                                          <p:val>
                                            <p:fltVal val="0.59148"/>
                                          </p:val>
                                        </p:tav>
                                      </p:tavLst>
                                    </p:anim>
                                    <p:animEffect filter="fade">
                                      <p:cBhvr>
                                        <p:cTn id="16" dur="500">
                                          <p:stCondLst>
                                            <p:cond delay="0"/>
                                          </p:stCondLst>
                                        </p:cTn>
                                        <p:tgtEl>
                                          <p:spTgt spid="3"/>
                                        </p:tgtEl>
                                      </p:cBhvr>
                                    </p:animEffect>
                                    <p:anim to="" calcmode="lin" valueType="num">
                                      <p:cBhvr>
                                        <p:cTn id="17" dur="500" fill="hold">
                                          <p:stCondLst>
                                            <p:cond delay="0"/>
                                          </p:stCondLst>
                                        </p:cTn>
                                        <p:tgtEl>
                                          <p:spTgt spid="3"/>
                                        </p:tgtEl>
                                        <p:attrNameLst>
                                          <p:attrName>ppt_x</p:attrName>
                                        </p:attrNameLst>
                                      </p:cBhvr>
                                      <p:tavLst>
                                        <p:tav tm="0">
                                          <p:val>
                                            <p:fltVal val="0.578"/>
                                          </p:val>
                                        </p:tav>
                                        <p:tav tm="100000">
                                          <p:val>
                                            <p:fltVal val="0.20784"/>
                                          </p:val>
                                        </p:tav>
                                      </p:tavLst>
                                    </p:anim>
                                  </p:childTnLst>
                                </p:cTn>
                              </p:par>
                              <p:par>
                                <p:cTn id="18" presetID="35" presetClass="path" presetSubtype="0" accel="50000" decel="50000" fill="hold" grpId="1" nodeType="withEffect">
                                  <p:stCondLst>
                                    <p:cond delay="0"/>
                                  </p:stCondLst>
                                  <p:childTnLst>
                                    <p:anim calcmode="lin" valueType="num">
                                      <p:cBhvr additive="base">
                                        <p:cTn id="19" dur="500" fill="hold">
                                          <p:stCondLst>
                                            <p:cond delay="0"/>
                                          </p:stCondLst>
                                        </p:cTn>
                                        <p:tgtEl>
                                          <p:spTgt spid="11"/>
                                        </p:tgtEl>
                                        <p:attrNameLst>
                                          <p:attrName>ppt_x</p:attrName>
                                        </p:attrNameLst>
                                      </p:cBhvr>
                                      <p:tavLst>
                                        <p:tav tm="0">
                                          <p:val>
                                            <p:strVal val="ppt_x"/>
                                          </p:val>
                                        </p:tav>
                                        <p:tav tm="100000">
                                          <p:val>
                                            <p:fltVal val="0.20784"/>
                                          </p:val>
                                        </p:tav>
                                      </p:tavLst>
                                    </p:anim>
                                    <p:anim calcmode="lin" valueType="num">
                                      <p:cBhvr additive="base">
                                        <p:cTn id="20" dur="500" fill="hold">
                                          <p:stCondLst>
                                            <p:cond delay="0"/>
                                          </p:stCondLst>
                                        </p:cTn>
                                        <p:tgtEl>
                                          <p:spTgt spid="11"/>
                                        </p:tgtEl>
                                        <p:attrNameLst>
                                          <p:attrName>ppt_y</p:attrName>
                                        </p:attrNameLst>
                                      </p:cBhvr>
                                      <p:tavLst>
                                        <p:tav tm="0">
                                          <p:val>
                                            <p:strVal val="ppt_y"/>
                                          </p:val>
                                        </p:tav>
                                        <p:tav tm="100000">
                                          <p:val>
                                            <p:fltVal val="0.4325"/>
                                          </p:val>
                                        </p:tav>
                                      </p:tavLst>
                                    </p:anim>
                                    <p:anim calcmode="lin" valueType="num">
                                      <p:cBhvr additive="base">
                                        <p:cTn id="21" dur="500" fill="hold">
                                          <p:stCondLst>
                                            <p:cond delay="0"/>
                                          </p:stCondLst>
                                        </p:cTn>
                                        <p:tgtEl>
                                          <p:spTgt spid="11"/>
                                        </p:tgtEl>
                                        <p:attrNameLst>
                                          <p:attrName>ppt_w</p:attrName>
                                        </p:attrNameLst>
                                      </p:cBhvr>
                                      <p:tavLst>
                                        <p:tav tm="0">
                                          <p:val>
                                            <p:strVal val="ppt_w"/>
                                          </p:val>
                                        </p:tav>
                                        <p:tav tm="100000">
                                          <p:val>
                                            <p:strVal val="#ppt_w"/>
                                          </p:val>
                                        </p:tav>
                                      </p:tavLst>
                                    </p:anim>
                                    <p:anim calcmode="lin" valueType="num">
                                      <p:cBhvr additive="base">
                                        <p:cTn id="22" dur="500" fill="hold">
                                          <p:stCondLst>
                                            <p:cond delay="0"/>
                                          </p:stCondLst>
                                        </p:cTn>
                                        <p:tgtEl>
                                          <p:spTgt spid="11"/>
                                        </p:tgtEl>
                                        <p:attrNameLst>
                                          <p:attrName>ppt_h</p:attrName>
                                        </p:attrNameLst>
                                      </p:cBhvr>
                                      <p:tavLst>
                                        <p:tav tm="0">
                                          <p:val>
                                            <p:strVal val="ppt_h"/>
                                          </p:val>
                                        </p:tav>
                                        <p:tav tm="100000">
                                          <p:val>
                                            <p:strVal val="#ppt_h"/>
                                          </p:val>
                                        </p:tav>
                                      </p:tavLst>
                                    </p:anim>
                                  </p:childTnLst>
                                </p:cTn>
                              </p:par>
                            </p:childTnLst>
                          </p:cTn>
                        </p:par>
                        <p:par>
                          <p:cTn id="23" fill="hold">
                            <p:stCondLst>
                              <p:cond delay="1000"/>
                            </p:stCondLst>
                            <p:childTnLst>
                              <p:par>
                                <p:cTn id="24" presetID="0" presetClass="entr" presetSubtype="0" accel="50000" fill="hold" grpId="5" nodeType="afterEffect">
                                  <p:stCondLst>
                                    <p:cond delay="0"/>
                                  </p:stCondLst>
                                  <p:childTnLst>
                                    <p:set>
                                      <p:cBhvr>
                                        <p:cTn id="25" dur="1" fill="hold">
                                          <p:stCondLst>
                                            <p:cond delay="0"/>
                                          </p:stCondLst>
                                        </p:cTn>
                                        <p:tgtEl>
                                          <p:spTgt spid="32"/>
                                        </p:tgtEl>
                                        <p:attrNameLst>
                                          <p:attrName>style.visibility</p:attrName>
                                        </p:attrNameLst>
                                      </p:cBhvr>
                                      <p:to>
                                        <p:strVal val="visible"/>
                                      </p:to>
                                    </p:set>
                                    <p:animScale>
                                      <p:cBhvr>
                                        <p:cTn id="26" dur="500" fill="hold">
                                          <p:stCondLst>
                                            <p:cond delay="0"/>
                                          </p:stCondLst>
                                        </p:cTn>
                                        <p:tgtEl>
                                          <p:spTgt spid="32"/>
                                        </p:tgtEl>
                                      </p:cBhvr>
                                      <p:from x="0" y="0"/>
                                      <p:to x="100000" y="100000"/>
                                    </p:animScale>
                                    <p:anim to="" calcmode="lin" valueType="num">
                                      <p:cBhvr>
                                        <p:cTn id="27" dur="500" fill="hold">
                                          <p:stCondLst>
                                            <p:cond delay="0"/>
                                          </p:stCondLst>
                                        </p:cTn>
                                        <p:tgtEl>
                                          <p:spTgt spid="32"/>
                                        </p:tgtEl>
                                        <p:attrNameLst>
                                          <p:attrName>ppt_y</p:attrName>
                                        </p:attrNameLst>
                                      </p:cBhvr>
                                      <p:tavLst>
                                        <p:tav tm="0">
                                          <p:val>
                                            <p:strVal val="#ppt_y-0.5"/>
                                          </p:val>
                                        </p:tav>
                                        <p:tav tm="100000">
                                          <p:val>
                                            <p:fltVal val="0.67889"/>
                                          </p:val>
                                        </p:tav>
                                      </p:tavLst>
                                    </p:anim>
                                    <p:animEffect filter="fade">
                                      <p:cBhvr>
                                        <p:cTn id="28" dur="500">
                                          <p:stCondLst>
                                            <p:cond delay="0"/>
                                          </p:stCondLst>
                                        </p:cTn>
                                        <p:tgtEl>
                                          <p:spTgt spid="32"/>
                                        </p:tgtEl>
                                      </p:cBhvr>
                                    </p:animEffect>
                                    <p:anim to="" calcmode="lin" valueType="num">
                                      <p:cBhvr>
                                        <p:cTn id="29" dur="500" fill="hold">
                                          <p:stCondLst>
                                            <p:cond delay="0"/>
                                          </p:stCondLst>
                                        </p:cTn>
                                        <p:tgtEl>
                                          <p:spTgt spid="32"/>
                                        </p:tgtEl>
                                        <p:attrNameLst>
                                          <p:attrName>ppt_x</p:attrName>
                                        </p:attrNameLst>
                                      </p:cBhvr>
                                      <p:tavLst>
                                        <p:tav tm="0">
                                          <p:val>
                                            <p:fltVal val="0.578"/>
                                          </p:val>
                                        </p:tav>
                                        <p:tav tm="100000">
                                          <p:val>
                                            <p:fltVal val="0.20784"/>
                                          </p:val>
                                        </p:tav>
                                      </p:tavLst>
                                    </p:anim>
                                  </p:childTnLst>
                                </p:cTn>
                              </p:par>
                              <p:par>
                                <p:cTn id="30" presetID="35" presetClass="path" presetSubtype="0" accel="50000" decel="50000" fill="hold" grpId="2" nodeType="withEffect">
                                  <p:stCondLst>
                                    <p:cond delay="0"/>
                                  </p:stCondLst>
                                  <p:childTnLst>
                                    <p:anim calcmode="lin" valueType="num">
                                      <p:cBhvr additive="base">
                                        <p:cTn id="31" dur="500" fill="hold">
                                          <p:stCondLst>
                                            <p:cond delay="0"/>
                                          </p:stCondLst>
                                        </p:cTn>
                                        <p:tgtEl>
                                          <p:spTgt spid="11"/>
                                        </p:tgtEl>
                                        <p:attrNameLst>
                                          <p:attrName>ppt_x</p:attrName>
                                        </p:attrNameLst>
                                      </p:cBhvr>
                                      <p:tavLst>
                                        <p:tav tm="0">
                                          <p:val>
                                            <p:strVal val="ppt_x"/>
                                          </p:val>
                                        </p:tav>
                                        <p:tav tm="100000">
                                          <p:val>
                                            <p:fltVal val="0.20784"/>
                                          </p:val>
                                        </p:tav>
                                      </p:tavLst>
                                    </p:anim>
                                    <p:anim calcmode="lin" valueType="num">
                                      <p:cBhvr additive="base">
                                        <p:cTn id="32" dur="500" fill="hold">
                                          <p:stCondLst>
                                            <p:cond delay="0"/>
                                          </p:stCondLst>
                                        </p:cTn>
                                        <p:tgtEl>
                                          <p:spTgt spid="11"/>
                                        </p:tgtEl>
                                        <p:attrNameLst>
                                          <p:attrName>ppt_y</p:attrName>
                                        </p:attrNameLst>
                                      </p:cBhvr>
                                      <p:tavLst>
                                        <p:tav tm="0">
                                          <p:val>
                                            <p:strVal val="ppt_y"/>
                                          </p:val>
                                        </p:tav>
                                        <p:tav tm="100000">
                                          <p:val>
                                            <p:fltVal val="0.33472"/>
                                          </p:val>
                                        </p:tav>
                                      </p:tavLst>
                                    </p:anim>
                                    <p:anim calcmode="lin" valueType="num">
                                      <p:cBhvr additive="base">
                                        <p:cTn id="33" dur="500" fill="hold">
                                          <p:stCondLst>
                                            <p:cond delay="0"/>
                                          </p:stCondLst>
                                        </p:cTn>
                                        <p:tgtEl>
                                          <p:spTgt spid="11"/>
                                        </p:tgtEl>
                                        <p:attrNameLst>
                                          <p:attrName>ppt_w</p:attrName>
                                        </p:attrNameLst>
                                      </p:cBhvr>
                                      <p:tavLst>
                                        <p:tav tm="0">
                                          <p:val>
                                            <p:strVal val="ppt_w"/>
                                          </p:val>
                                        </p:tav>
                                        <p:tav tm="100000">
                                          <p:val>
                                            <p:strVal val="#ppt_w"/>
                                          </p:val>
                                        </p:tav>
                                      </p:tavLst>
                                    </p:anim>
                                    <p:anim calcmode="lin" valueType="num">
                                      <p:cBhvr additive="base">
                                        <p:cTn id="34" dur="500" fill="hold">
                                          <p:stCondLst>
                                            <p:cond delay="0"/>
                                          </p:stCondLst>
                                        </p:cTn>
                                        <p:tgtEl>
                                          <p:spTgt spid="11"/>
                                        </p:tgtEl>
                                        <p:attrNameLst>
                                          <p:attrName>ppt_h</p:attrName>
                                        </p:attrNameLst>
                                      </p:cBhvr>
                                      <p:tavLst>
                                        <p:tav tm="0">
                                          <p:val>
                                            <p:strVal val="ppt_h"/>
                                          </p:val>
                                        </p:tav>
                                        <p:tav tm="100000">
                                          <p:val>
                                            <p:strVal val="#ppt_h"/>
                                          </p:val>
                                        </p:tav>
                                      </p:tavLst>
                                    </p:anim>
                                  </p:childTnLst>
                                </p:cTn>
                              </p:par>
                              <p:par>
                                <p:cTn id="35" presetID="35" presetClass="path" presetSubtype="0" accel="50000" decel="50000" fill="hold" grpId="1" nodeType="withEffect">
                                  <p:stCondLst>
                                    <p:cond delay="0"/>
                                  </p:stCondLst>
                                  <p:childTnLst>
                                    <p:anim calcmode="lin" valueType="num">
                                      <p:cBhvr additive="base">
                                        <p:cTn id="36" dur="500" fill="hold">
                                          <p:stCondLst>
                                            <p:cond delay="0"/>
                                          </p:stCondLst>
                                        </p:cTn>
                                        <p:tgtEl>
                                          <p:spTgt spid="3"/>
                                        </p:tgtEl>
                                        <p:attrNameLst>
                                          <p:attrName>ppt_x</p:attrName>
                                        </p:attrNameLst>
                                      </p:cBhvr>
                                      <p:tavLst>
                                        <p:tav tm="0">
                                          <p:val>
                                            <p:strVal val="ppt_x"/>
                                          </p:val>
                                        </p:tav>
                                        <p:tav tm="100000">
                                          <p:val>
                                            <p:fltVal val="0.20784"/>
                                          </p:val>
                                        </p:tav>
                                      </p:tavLst>
                                    </p:anim>
                                    <p:anim calcmode="lin" valueType="num">
                                      <p:cBhvr additive="base">
                                        <p:cTn id="37" dur="500" fill="hold">
                                          <p:stCondLst>
                                            <p:cond delay="0"/>
                                          </p:stCondLst>
                                        </p:cTn>
                                        <p:tgtEl>
                                          <p:spTgt spid="3"/>
                                        </p:tgtEl>
                                        <p:attrNameLst>
                                          <p:attrName>ppt_y</p:attrName>
                                        </p:attrNameLst>
                                      </p:cBhvr>
                                      <p:tavLst>
                                        <p:tav tm="0">
                                          <p:val>
                                            <p:strVal val="ppt_y"/>
                                          </p:val>
                                        </p:tav>
                                        <p:tav tm="100000">
                                          <p:val>
                                            <p:fltVal val="0.4937"/>
                                          </p:val>
                                        </p:tav>
                                      </p:tavLst>
                                    </p:anim>
                                    <p:anim calcmode="lin" valueType="num">
                                      <p:cBhvr additive="base">
                                        <p:cTn id="38" dur="500" fill="hold">
                                          <p:stCondLst>
                                            <p:cond delay="0"/>
                                          </p:stCondLst>
                                        </p:cTn>
                                        <p:tgtEl>
                                          <p:spTgt spid="3"/>
                                        </p:tgtEl>
                                        <p:attrNameLst>
                                          <p:attrName>ppt_w</p:attrName>
                                        </p:attrNameLst>
                                      </p:cBhvr>
                                      <p:tavLst>
                                        <p:tav tm="0">
                                          <p:val>
                                            <p:strVal val="ppt_w"/>
                                          </p:val>
                                        </p:tav>
                                        <p:tav tm="100000">
                                          <p:val>
                                            <p:strVal val="#ppt_w"/>
                                          </p:val>
                                        </p:tav>
                                      </p:tavLst>
                                    </p:anim>
                                    <p:anim calcmode="lin" valueType="num">
                                      <p:cBhvr additive="base">
                                        <p:cTn id="39" dur="500" fill="hold">
                                          <p:stCondLst>
                                            <p:cond delay="0"/>
                                          </p:stCondLst>
                                        </p:cTn>
                                        <p:tgtEl>
                                          <p:spTgt spid="3"/>
                                        </p:tgtEl>
                                        <p:attrNameLst>
                                          <p:attrName>ppt_h</p:attrName>
                                        </p:attrNameLst>
                                      </p:cBhvr>
                                      <p:tavLst>
                                        <p:tav tm="0">
                                          <p:val>
                                            <p:strVal val="ppt_h"/>
                                          </p:val>
                                        </p:tav>
                                        <p:tav tm="100000">
                                          <p:val>
                                            <p:strVal val="#ppt_h"/>
                                          </p:val>
                                        </p:tav>
                                      </p:tavLst>
                                    </p:anim>
                                  </p:childTnLst>
                                </p:cTn>
                              </p:par>
                            </p:childTnLst>
                          </p:cTn>
                        </p:par>
                        <p:par>
                          <p:cTn id="40" fill="hold">
                            <p:stCondLst>
                              <p:cond delay="1500"/>
                            </p:stCondLst>
                            <p:childTnLst>
                              <p:par>
                                <p:cTn id="41" presetID="35" presetClass="path" presetSubtype="0" accel="50000" decel="50000" fill="hold" grpId="6" nodeType="afterEffect">
                                  <p:stCondLst>
                                    <p:cond delay="0"/>
                                  </p:stCondLst>
                                  <p:childTnLst>
                                    <p:anim calcmode="lin" valueType="num">
                                      <p:cBhvr additive="base">
                                        <p:cTn id="42" dur="250" fill="hold">
                                          <p:stCondLst>
                                            <p:cond delay="0"/>
                                          </p:stCondLst>
                                        </p:cTn>
                                        <p:tgtEl>
                                          <p:spTgt spid="32"/>
                                        </p:tgtEl>
                                        <p:attrNameLst>
                                          <p:attrName>ppt_x</p:attrName>
                                        </p:attrNameLst>
                                      </p:cBhvr>
                                      <p:tavLst>
                                        <p:tav tm="0">
                                          <p:val>
                                            <p:strVal val="ppt_x"/>
                                          </p:val>
                                        </p:tav>
                                        <p:tav tm="100000">
                                          <p:val>
                                            <p:fltVal val="0.20784"/>
                                          </p:val>
                                        </p:tav>
                                      </p:tavLst>
                                    </p:anim>
                                    <p:anim calcmode="lin" valueType="num">
                                      <p:cBhvr additive="base">
                                        <p:cTn id="43" dur="250" fill="hold">
                                          <p:stCondLst>
                                            <p:cond delay="0"/>
                                          </p:stCondLst>
                                        </p:cTn>
                                        <p:tgtEl>
                                          <p:spTgt spid="32"/>
                                        </p:tgtEl>
                                        <p:attrNameLst>
                                          <p:attrName>ppt_y</p:attrName>
                                        </p:attrNameLst>
                                      </p:cBhvr>
                                      <p:tavLst>
                                        <p:tav tm="0">
                                          <p:val>
                                            <p:strVal val="ppt_y"/>
                                          </p:val>
                                        </p:tav>
                                        <p:tav tm="100000">
                                          <p:val>
                                            <p:fltVal val="0.67889"/>
                                          </p:val>
                                        </p:tav>
                                      </p:tavLst>
                                    </p:anim>
                                    <p:anim calcmode="lin" valueType="num">
                                      <p:cBhvr additive="base">
                                        <p:cTn id="44" dur="250" fill="hold">
                                          <p:stCondLst>
                                            <p:cond delay="0"/>
                                          </p:stCondLst>
                                        </p:cTn>
                                        <p:tgtEl>
                                          <p:spTgt spid="32"/>
                                        </p:tgtEl>
                                        <p:attrNameLst>
                                          <p:attrName>ppt_w</p:attrName>
                                        </p:attrNameLst>
                                      </p:cBhvr>
                                      <p:tavLst>
                                        <p:tav tm="0">
                                          <p:val>
                                            <p:strVal val="ppt_w"/>
                                          </p:val>
                                        </p:tav>
                                        <p:tav tm="100000">
                                          <p:val>
                                            <p:strVal val="#ppt_w"/>
                                          </p:val>
                                        </p:tav>
                                      </p:tavLst>
                                    </p:anim>
                                    <p:anim calcmode="lin" valueType="num">
                                      <p:cBhvr additive="base">
                                        <p:cTn id="45" dur="250" fill="hold">
                                          <p:stCondLst>
                                            <p:cond delay="0"/>
                                          </p:stCondLst>
                                        </p:cTn>
                                        <p:tgtEl>
                                          <p:spTgt spid="3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1" grpId="2"/>
      <p:bldP spid="3" grpId="0"/>
      <p:bldP spid="3" grpId="1"/>
      <p:bldP spid="32" grpId="0" build="allAtOnce" bldLvl="0"/>
      <p:bldP spid="32" grpId="1"/>
      <p:bldP spid="32" grpId="2"/>
      <p:bldP spid="32" grpId="3"/>
      <p:bldP spid="32" grpId="4"/>
      <p:bldP spid="32" grpId="5"/>
      <p:bldP spid="32" grpId="6"/>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7D7D7"/>
        </a:solidFill>
        <a:effectLst/>
      </p:bgPr>
    </p:bg>
    <p:spTree>
      <p:nvGrpSpPr>
        <p:cNvPr id="1" name=""/>
        <p:cNvGrpSpPr/>
        <p:nvPr/>
      </p:nvGrpSpPr>
      <p:grpSpPr>
        <a:xfrm>
          <a:off x="0" y="0"/>
          <a:ext cx="0" cy="0"/>
          <a:chOff x="0" y="0"/>
          <a:chExt cx="0" cy="0"/>
        </a:xfrm>
      </p:grpSpPr>
      <p:sp>
        <p:nvSpPr>
          <p:cNvPr id="5" name="稻壳儿搜索【幻雨工作室】_1"/>
          <p:cNvSpPr>
            <a:spLocks noChangeArrowheads="1"/>
          </p:cNvSpPr>
          <p:nvPr/>
        </p:nvSpPr>
        <p:spPr bwMode="auto">
          <a:xfrm>
            <a:off x="5442857" y="2207588"/>
            <a:ext cx="1306286" cy="1302848"/>
          </a:xfrm>
          <a:prstGeom prst="ellipse">
            <a:avLst/>
          </a:prstGeom>
          <a:solidFill>
            <a:schemeClr val="accent1"/>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20000"/>
              </a:lnSpc>
            </a:pPr>
            <a:r>
              <a:rPr lang="en-US" altLang="zh-CN" sz="4400" b="1" dirty="0">
                <a:solidFill>
                  <a:schemeClr val="bg1"/>
                </a:solidFill>
                <a:ea typeface="微软雅黑" panose="020B0503020204020204" pitchFamily="34" charset="-122"/>
                <a:cs typeface="Arial" panose="020B0604020202020204" pitchFamily="34" charset="0"/>
              </a:rPr>
              <a:t>02</a:t>
            </a:r>
            <a:endParaRPr lang="zh-CN" altLang="en-US" sz="4400" b="1" dirty="0">
              <a:solidFill>
                <a:schemeClr val="bg1"/>
              </a:solidFill>
              <a:ea typeface="微软雅黑" panose="020B0503020204020204" pitchFamily="34" charset="-122"/>
              <a:cs typeface="Arial" panose="020B0604020202020204" pitchFamily="34" charset="0"/>
            </a:endParaRPr>
          </a:p>
        </p:txBody>
      </p:sp>
      <p:sp>
        <p:nvSpPr>
          <p:cNvPr id="6" name="稻壳儿搜索【幻雨工作室】_2"/>
          <p:cNvSpPr txBox="1"/>
          <p:nvPr/>
        </p:nvSpPr>
        <p:spPr>
          <a:xfrm>
            <a:off x="3964641" y="3603973"/>
            <a:ext cx="4262718" cy="768350"/>
          </a:xfrm>
          <a:prstGeom prst="rect">
            <a:avLst/>
          </a:prstGeom>
          <a:noFill/>
        </p:spPr>
        <p:txBody>
          <a:bodyPr wrap="square" rtlCol="0">
            <a:spAutoFit/>
          </a:bodyPr>
          <a:lstStyle>
            <a:defPPr>
              <a:defRPr lang="zh-CN"/>
            </a:defPPr>
            <a:lvl1pPr algn="ctr">
              <a:defRPr sz="4400" spc="600">
                <a:solidFill>
                  <a:schemeClr val="accent1"/>
                </a:solidFill>
                <a:latin typeface="微软雅黑" panose="020B0503020204020204" pitchFamily="34" charset="-122"/>
                <a:ea typeface="微软雅黑" panose="020B0503020204020204" pitchFamily="34" charset="-122"/>
              </a:defRPr>
            </a:lvl1pPr>
          </a:lstStyle>
          <a:p>
            <a:r>
              <a:rPr lang="en-US" altLang="zh-CN" dirty="0">
                <a:sym typeface="+mn-ea"/>
              </a:rPr>
              <a:t>FTP</a:t>
            </a:r>
            <a:r>
              <a:rPr lang="zh-CN" altLang="en-US" dirty="0">
                <a:sym typeface="+mn-ea"/>
              </a:rPr>
              <a:t>模块</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稻壳儿搜索【幻雨工作室】_1"/>
          <p:cNvSpPr>
            <a:spLocks noChangeArrowheads="1"/>
          </p:cNvSpPr>
          <p:nvPr/>
        </p:nvSpPr>
        <p:spPr bwMode="auto">
          <a:xfrm>
            <a:off x="433393" y="470730"/>
            <a:ext cx="821577" cy="819415"/>
          </a:xfrm>
          <a:prstGeom prst="ellipse">
            <a:avLst/>
          </a:prstGeom>
          <a:solidFill>
            <a:schemeClr val="accent1"/>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20000"/>
              </a:lnSpc>
            </a:pPr>
            <a:r>
              <a:rPr lang="en-US" altLang="zh-CN" sz="2400" b="1" dirty="0">
                <a:solidFill>
                  <a:schemeClr val="bg1"/>
                </a:solidFill>
                <a:ea typeface="微软雅黑" panose="020B0503020204020204" pitchFamily="34" charset="-122"/>
                <a:cs typeface="Arial" panose="020B0604020202020204" pitchFamily="34" charset="0"/>
              </a:rPr>
              <a:t>02</a:t>
            </a:r>
            <a:endParaRPr lang="zh-CN" altLang="en-US" sz="2400" b="1" dirty="0">
              <a:solidFill>
                <a:schemeClr val="bg1"/>
              </a:solidFill>
              <a:ea typeface="微软雅黑" panose="020B0503020204020204" pitchFamily="34" charset="-122"/>
              <a:cs typeface="Arial" panose="020B0604020202020204" pitchFamily="34" charset="0"/>
            </a:endParaRPr>
          </a:p>
        </p:txBody>
      </p:sp>
      <p:sp>
        <p:nvSpPr>
          <p:cNvPr id="15" name="稻壳儿搜索【幻雨工作室】_2"/>
          <p:cNvSpPr txBox="1"/>
          <p:nvPr/>
        </p:nvSpPr>
        <p:spPr>
          <a:xfrm>
            <a:off x="1291158" y="445249"/>
            <a:ext cx="3101877" cy="583565"/>
          </a:xfrm>
          <a:prstGeom prst="rect">
            <a:avLst/>
          </a:prstGeom>
          <a:noFill/>
        </p:spPr>
        <p:txBody>
          <a:bodyPr wrap="square" rtlCol="0">
            <a:spAutoFit/>
          </a:bodyPr>
          <a:lstStyle>
            <a:defPPr>
              <a:defRPr lang="zh-CN"/>
            </a:defPPr>
            <a:lvl1pPr>
              <a:defRPr sz="3200" spc="600">
                <a:solidFill>
                  <a:schemeClr val="accent1"/>
                </a:solidFill>
                <a:latin typeface="微软雅黑" panose="020B0503020204020204" pitchFamily="34" charset="-122"/>
                <a:ea typeface="微软雅黑" panose="020B0503020204020204" pitchFamily="34" charset="-122"/>
              </a:defRPr>
            </a:lvl1pPr>
          </a:lstStyle>
          <a:p>
            <a:r>
              <a:rPr lang="en-US" altLang="zh-CN" dirty="0">
                <a:sym typeface="+mn-ea"/>
              </a:rPr>
              <a:t>FTP</a:t>
            </a:r>
            <a:r>
              <a:rPr lang="zh-CN" altLang="en-US" dirty="0">
                <a:sym typeface="+mn-ea"/>
              </a:rPr>
              <a:t>模块</a:t>
            </a:r>
            <a:endParaRPr lang="zh-CN" altLang="en-US" dirty="0"/>
          </a:p>
        </p:txBody>
      </p:sp>
      <p:sp>
        <p:nvSpPr>
          <p:cNvPr id="17" name="稻壳儿搜索【幻雨工作室】_4"/>
          <p:cNvSpPr/>
          <p:nvPr/>
        </p:nvSpPr>
        <p:spPr>
          <a:xfrm>
            <a:off x="382777" y="3706837"/>
            <a:ext cx="11426446" cy="261610"/>
          </a:xfrm>
          <a:custGeom>
            <a:avLst/>
            <a:gdLst>
              <a:gd name="connsiteX0" fmla="*/ 102159 w 11832847"/>
              <a:gd name="connsiteY0" fmla="*/ 0 h 204318"/>
              <a:gd name="connsiteX1" fmla="*/ 11832847 w 11832847"/>
              <a:gd name="connsiteY1" fmla="*/ 0 h 204318"/>
              <a:gd name="connsiteX2" fmla="*/ 11832847 w 11832847"/>
              <a:gd name="connsiteY2" fmla="*/ 204318 h 204318"/>
              <a:gd name="connsiteX3" fmla="*/ 102159 w 11832847"/>
              <a:gd name="connsiteY3" fmla="*/ 204318 h 204318"/>
              <a:gd name="connsiteX4" fmla="*/ 0 w 11832847"/>
              <a:gd name="connsiteY4" fmla="*/ 102159 h 204318"/>
              <a:gd name="connsiteX5" fmla="*/ 102159 w 11832847"/>
              <a:gd name="connsiteY5" fmla="*/ 0 h 204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2847" h="204318">
                <a:moveTo>
                  <a:pt x="102159" y="0"/>
                </a:moveTo>
                <a:lnTo>
                  <a:pt x="11832847" y="0"/>
                </a:lnTo>
                <a:lnTo>
                  <a:pt x="11832847" y="204318"/>
                </a:lnTo>
                <a:lnTo>
                  <a:pt x="102159" y="204318"/>
                </a:lnTo>
                <a:cubicBezTo>
                  <a:pt x="45738" y="204318"/>
                  <a:pt x="0" y="158580"/>
                  <a:pt x="0" y="102159"/>
                </a:cubicBezTo>
                <a:cubicBezTo>
                  <a:pt x="0" y="45738"/>
                  <a:pt x="45738" y="0"/>
                  <a:pt x="10215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稻壳儿搜索【幻雨工作室】_5"/>
          <p:cNvSpPr/>
          <p:nvPr/>
        </p:nvSpPr>
        <p:spPr>
          <a:xfrm>
            <a:off x="592109" y="3748612"/>
            <a:ext cx="128722" cy="12872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稻壳儿搜索【幻雨工作室】_6"/>
          <p:cNvCxnSpPr/>
          <p:nvPr/>
        </p:nvCxnSpPr>
        <p:spPr>
          <a:xfrm>
            <a:off x="653886" y="2070213"/>
            <a:ext cx="0" cy="1743714"/>
          </a:xfrm>
          <a:prstGeom prst="line">
            <a:avLst/>
          </a:prstGeom>
          <a:ln>
            <a:solidFill>
              <a:schemeClr val="accent1"/>
            </a:solidFill>
            <a:headEnd type="oval"/>
          </a:ln>
        </p:spPr>
        <p:style>
          <a:lnRef idx="1">
            <a:schemeClr val="accent1"/>
          </a:lnRef>
          <a:fillRef idx="0">
            <a:schemeClr val="accent1"/>
          </a:fillRef>
          <a:effectRef idx="0">
            <a:schemeClr val="accent1"/>
          </a:effectRef>
          <a:fontRef idx="minor">
            <a:schemeClr val="tx1"/>
          </a:fontRef>
        </p:style>
      </p:cxnSp>
      <p:sp>
        <p:nvSpPr>
          <p:cNvPr id="20" name="稻壳儿搜索【幻雨工作室】_7"/>
          <p:cNvSpPr/>
          <p:nvPr/>
        </p:nvSpPr>
        <p:spPr>
          <a:xfrm>
            <a:off x="8416760" y="3748612"/>
            <a:ext cx="128722" cy="12872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稻壳儿搜索【幻雨工作室】_8"/>
          <p:cNvCxnSpPr/>
          <p:nvPr/>
        </p:nvCxnSpPr>
        <p:spPr>
          <a:xfrm>
            <a:off x="8483757" y="2058338"/>
            <a:ext cx="0" cy="1743714"/>
          </a:xfrm>
          <a:prstGeom prst="line">
            <a:avLst/>
          </a:prstGeom>
          <a:ln>
            <a:solidFill>
              <a:schemeClr val="accent1"/>
            </a:solidFill>
            <a:headEnd type="oval"/>
          </a:ln>
        </p:spPr>
        <p:style>
          <a:lnRef idx="1">
            <a:schemeClr val="accent1"/>
          </a:lnRef>
          <a:fillRef idx="0">
            <a:schemeClr val="accent1"/>
          </a:fillRef>
          <a:effectRef idx="0">
            <a:schemeClr val="accent1"/>
          </a:effectRef>
          <a:fontRef idx="minor">
            <a:schemeClr val="tx1"/>
          </a:fontRef>
        </p:style>
      </p:cxnSp>
      <p:sp>
        <p:nvSpPr>
          <p:cNvPr id="22" name="稻壳儿搜索【幻雨工作室】_9"/>
          <p:cNvSpPr/>
          <p:nvPr/>
        </p:nvSpPr>
        <p:spPr>
          <a:xfrm>
            <a:off x="4634464" y="3748612"/>
            <a:ext cx="128722" cy="12872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稻壳儿搜索【幻雨工作室】_10"/>
          <p:cNvCxnSpPr/>
          <p:nvPr/>
        </p:nvCxnSpPr>
        <p:spPr>
          <a:xfrm flipV="1">
            <a:off x="4696241" y="3798350"/>
            <a:ext cx="0" cy="1992262"/>
          </a:xfrm>
          <a:prstGeom prst="line">
            <a:avLst/>
          </a:prstGeom>
          <a:ln>
            <a:solidFill>
              <a:schemeClr val="accent1"/>
            </a:solidFill>
            <a:headEnd type="oval"/>
          </a:ln>
        </p:spPr>
        <p:style>
          <a:lnRef idx="1">
            <a:schemeClr val="accent1"/>
          </a:lnRef>
          <a:fillRef idx="0">
            <a:schemeClr val="accent1"/>
          </a:fillRef>
          <a:effectRef idx="0">
            <a:schemeClr val="accent1"/>
          </a:effectRef>
          <a:fontRef idx="minor">
            <a:schemeClr val="tx1"/>
          </a:fontRef>
        </p:style>
      </p:cxnSp>
      <p:sp>
        <p:nvSpPr>
          <p:cNvPr id="30" name="稻壳儿搜索【幻雨工作室】_14"/>
          <p:cNvSpPr/>
          <p:nvPr/>
        </p:nvSpPr>
        <p:spPr>
          <a:xfrm>
            <a:off x="771610" y="1884672"/>
            <a:ext cx="3414002" cy="1322070"/>
          </a:xfrm>
          <a:prstGeom prst="rect">
            <a:avLst/>
          </a:prstGeom>
        </p:spPr>
        <p:txBody>
          <a:bodyPr wrap="square">
            <a:spAutoFit/>
          </a:bodyPr>
          <a:lstStyle/>
          <a:p>
            <a:pPr>
              <a:lnSpc>
                <a:spcPct val="200000"/>
              </a:lnSpc>
            </a:pP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01</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、建立连接和数据流</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a:p>
            <a:pPr>
              <a:lnSpc>
                <a:spcPct val="200000"/>
              </a:lnSpc>
            </a:pP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通过Socket建立连接，使用BufferedReader和PrintWriter进行命令的输出和读取</a:t>
            </a:r>
          </a:p>
        </p:txBody>
      </p:sp>
      <p:sp>
        <p:nvSpPr>
          <p:cNvPr id="31" name="稻壳儿搜索【幻雨工作室】_15"/>
          <p:cNvSpPr/>
          <p:nvPr/>
        </p:nvSpPr>
        <p:spPr>
          <a:xfrm>
            <a:off x="4844737" y="4255530"/>
            <a:ext cx="3414002" cy="1014730"/>
          </a:xfrm>
          <a:prstGeom prst="rect">
            <a:avLst/>
          </a:prstGeom>
        </p:spPr>
        <p:txBody>
          <a:bodyPr wrap="square">
            <a:spAutoFit/>
          </a:bodyPr>
          <a:lstStyle/>
          <a:p>
            <a:pPr>
              <a:lnSpc>
                <a:spcPct val="200000"/>
              </a:lnSpc>
            </a:pP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02</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、发送命令并读取返回值</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a:p>
            <a:pPr>
              <a:lnSpc>
                <a:spcPct val="200000"/>
              </a:lnSpc>
            </a:pP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发送命令给服务端，根据返回的代码判断操作是否成功</a:t>
            </a:r>
          </a:p>
        </p:txBody>
      </p:sp>
      <p:sp>
        <p:nvSpPr>
          <p:cNvPr id="32" name="稻壳儿搜索【幻雨工作室】_16"/>
          <p:cNvSpPr/>
          <p:nvPr/>
        </p:nvSpPr>
        <p:spPr>
          <a:xfrm>
            <a:off x="8601480" y="1797784"/>
            <a:ext cx="3414002" cy="1322070"/>
          </a:xfrm>
          <a:prstGeom prst="rect">
            <a:avLst/>
          </a:prstGeom>
        </p:spPr>
        <p:txBody>
          <a:bodyPr wrap="square">
            <a:spAutoFit/>
          </a:bodyPr>
          <a:lstStyle/>
          <a:p>
            <a:pPr>
              <a:lnSpc>
                <a:spcPct val="200000"/>
              </a:lnSpc>
            </a:pP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03</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、命令的具体处理</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a:p>
            <a:pPr>
              <a:lnSpc>
                <a:spcPct val="200000"/>
              </a:lnSpc>
            </a:pP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针对不同的命令进行不同的处理，例如</a:t>
            </a:r>
            <a:r>
              <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PASV</a:t>
            </a: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命令需要新建数据流进行文件的传输</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稻壳儿搜索【幻雨工作室】_1"/>
          <p:cNvSpPr>
            <a:spLocks noChangeArrowheads="1"/>
          </p:cNvSpPr>
          <p:nvPr/>
        </p:nvSpPr>
        <p:spPr bwMode="auto">
          <a:xfrm>
            <a:off x="5442857" y="2161421"/>
            <a:ext cx="1306286" cy="1302848"/>
          </a:xfrm>
          <a:prstGeom prst="ellipse">
            <a:avLst/>
          </a:prstGeom>
          <a:solidFill>
            <a:schemeClr val="accent1"/>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20000"/>
              </a:lnSpc>
            </a:pPr>
            <a:r>
              <a:rPr lang="en-US" altLang="zh-CN" sz="4400" b="1" dirty="0">
                <a:solidFill>
                  <a:schemeClr val="bg1"/>
                </a:solidFill>
                <a:ea typeface="微软雅黑" panose="020B0503020204020204" pitchFamily="34" charset="-122"/>
                <a:cs typeface="Arial" panose="020B0604020202020204" pitchFamily="34" charset="0"/>
              </a:rPr>
              <a:t>03</a:t>
            </a:r>
            <a:endParaRPr lang="zh-CN" altLang="en-US" sz="4400" b="1" dirty="0">
              <a:solidFill>
                <a:schemeClr val="bg1"/>
              </a:solidFill>
              <a:ea typeface="微软雅黑" panose="020B0503020204020204" pitchFamily="34" charset="-122"/>
              <a:cs typeface="Arial" panose="020B0604020202020204" pitchFamily="34" charset="0"/>
            </a:endParaRPr>
          </a:p>
        </p:txBody>
      </p:sp>
      <p:sp>
        <p:nvSpPr>
          <p:cNvPr id="12" name="稻壳儿搜索【幻雨工作室】_2"/>
          <p:cNvSpPr txBox="1"/>
          <p:nvPr/>
        </p:nvSpPr>
        <p:spPr>
          <a:xfrm>
            <a:off x="3964641" y="3557806"/>
            <a:ext cx="4262718" cy="1445260"/>
          </a:xfrm>
          <a:prstGeom prst="rect">
            <a:avLst/>
          </a:prstGeom>
          <a:noFill/>
        </p:spPr>
        <p:txBody>
          <a:bodyPr wrap="square" rtlCol="0">
            <a:spAutoFit/>
          </a:bodyPr>
          <a:lstStyle>
            <a:defPPr>
              <a:defRPr lang="zh-CN"/>
            </a:defPPr>
            <a:lvl1pPr algn="ctr">
              <a:defRPr sz="4400" spc="600">
                <a:solidFill>
                  <a:schemeClr val="accent1"/>
                </a:solidFill>
                <a:latin typeface="微软雅黑" panose="020B0503020204020204" pitchFamily="34" charset="-122"/>
                <a:ea typeface="微软雅黑" panose="020B0503020204020204" pitchFamily="34" charset="-122"/>
              </a:defRPr>
            </a:lvl1pPr>
          </a:lstStyle>
          <a:p>
            <a:r>
              <a:rPr lang="zh-CN" altLang="en-US" dirty="0">
                <a:sym typeface="+mn-ea"/>
              </a:rPr>
              <a:t>使用截图</a:t>
            </a:r>
            <a:endParaRPr lang="zh-CN" altLang="en-US" dirty="0">
              <a:solidFill>
                <a:schemeClr val="accent1"/>
              </a:solidFill>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972,&quot;width&quot;:2626}"/>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608,&quot;width&quot;:5676}"/>
</p:tagLst>
</file>

<file path=ppt/tags/tag3.xml><?xml version="1.0" encoding="utf-8"?>
<p:tagLst xmlns:a="http://schemas.openxmlformats.org/drawingml/2006/main" xmlns:r="http://schemas.openxmlformats.org/officeDocument/2006/relationships"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20059485490_1_1"/>
</p:tagLst>
</file>

<file path=ppt/theme/theme1.xml><?xml version="1.0" encoding="utf-8"?>
<a:theme xmlns:a="http://schemas.openxmlformats.org/drawingml/2006/main" name="Office 主题​​">
  <a:themeElements>
    <a:clrScheme name="毕业答辩">
      <a:dk1>
        <a:sysClr val="windowText" lastClr="000000"/>
      </a:dk1>
      <a:lt1>
        <a:sysClr val="window" lastClr="FFFFFF"/>
      </a:lt1>
      <a:dk2>
        <a:srgbClr val="44546A"/>
      </a:dk2>
      <a:lt2>
        <a:srgbClr val="E7E6E6"/>
      </a:lt2>
      <a:accent1>
        <a:srgbClr val="2B2B2B"/>
      </a:accent1>
      <a:accent2>
        <a:srgbClr val="2B2B2B"/>
      </a:accent2>
      <a:accent3>
        <a:srgbClr val="2B2B2B"/>
      </a:accent3>
      <a:accent4>
        <a:srgbClr val="2B2B2B"/>
      </a:accent4>
      <a:accent5>
        <a:srgbClr val="2B2B2B"/>
      </a:accent5>
      <a:accent6>
        <a:srgbClr val="2B2B2B"/>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354</Words>
  <Application>Microsoft Office PowerPoint</Application>
  <PresentationFormat>宽屏</PresentationFormat>
  <Paragraphs>54</Paragraphs>
  <Slides>12</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等线 Light</vt:lpstr>
      <vt:lpstr>等线</vt:lpstr>
      <vt:lpstr>Arial</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张天茗</dc:creator>
  <cp:lastModifiedBy>天茗</cp:lastModifiedBy>
  <cp:revision>28</cp:revision>
  <dcterms:created xsi:type="dcterms:W3CDTF">2019-05-16T01:46:00Z</dcterms:created>
  <dcterms:modified xsi:type="dcterms:W3CDTF">2021-05-03T16:42:22Z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0E97C09D25574A53A1FE619F71A115D2</vt:lpwstr>
  </property>
  <property fmtid="{D5CDD505-2E9C-101B-9397-08002B2CF9AE}" pid="3" name="KSOProductBuildVer">
    <vt:lpwstr>2052-11.1.0.10463</vt:lpwstr>
  </property>
</Properties>
</file>