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E257-0304-4B93-AE27-1CF122959E79}" type="datetimeFigureOut">
              <a:rPr lang="zh-CN" altLang="en-US" smtClean="0"/>
              <a:t>2016/9/23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E95E-641C-4384-AC79-1D3A03496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798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E257-0304-4B93-AE27-1CF122959E79}" type="datetimeFigureOut">
              <a:rPr lang="zh-CN" altLang="en-US" smtClean="0"/>
              <a:t>2016/9/23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E95E-641C-4384-AC79-1D3A03496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842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E257-0304-4B93-AE27-1CF122959E79}" type="datetimeFigureOut">
              <a:rPr lang="zh-CN" altLang="en-US" smtClean="0"/>
              <a:t>2016/9/23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E95E-641C-4384-AC79-1D3A03496A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102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E257-0304-4B93-AE27-1CF122959E79}" type="datetimeFigureOut">
              <a:rPr lang="zh-CN" altLang="en-US" smtClean="0"/>
              <a:t>2016/9/23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E95E-641C-4384-AC79-1D3A03496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131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E257-0304-4B93-AE27-1CF122959E79}" type="datetimeFigureOut">
              <a:rPr lang="zh-CN" altLang="en-US" smtClean="0"/>
              <a:t>2016/9/23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E95E-641C-4384-AC79-1D3A03496A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3594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E257-0304-4B93-AE27-1CF122959E79}" type="datetimeFigureOut">
              <a:rPr lang="zh-CN" altLang="en-US" smtClean="0"/>
              <a:t>2016/9/23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E95E-641C-4384-AC79-1D3A03496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493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E257-0304-4B93-AE27-1CF122959E79}" type="datetimeFigureOut">
              <a:rPr lang="zh-CN" altLang="en-US" smtClean="0"/>
              <a:t>2016/9/23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E95E-641C-4384-AC79-1D3A03496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553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E257-0304-4B93-AE27-1CF122959E79}" type="datetimeFigureOut">
              <a:rPr lang="zh-CN" altLang="en-US" smtClean="0"/>
              <a:t>2016/9/23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E95E-641C-4384-AC79-1D3A03496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468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E257-0304-4B93-AE27-1CF122959E79}" type="datetimeFigureOut">
              <a:rPr lang="zh-CN" altLang="en-US" smtClean="0"/>
              <a:t>2016/9/23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E95E-641C-4384-AC79-1D3A03496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86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E257-0304-4B93-AE27-1CF122959E79}" type="datetimeFigureOut">
              <a:rPr lang="zh-CN" altLang="en-US" smtClean="0"/>
              <a:t>2016/9/23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E95E-641C-4384-AC79-1D3A03496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410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E257-0304-4B93-AE27-1CF122959E79}" type="datetimeFigureOut">
              <a:rPr lang="zh-CN" altLang="en-US" smtClean="0"/>
              <a:t>2016/9/23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E95E-641C-4384-AC79-1D3A03496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795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E257-0304-4B93-AE27-1CF122959E79}" type="datetimeFigureOut">
              <a:rPr lang="zh-CN" altLang="en-US" smtClean="0"/>
              <a:t>2016/9/23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E95E-641C-4384-AC79-1D3A03496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315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E257-0304-4B93-AE27-1CF122959E79}" type="datetimeFigureOut">
              <a:rPr lang="zh-CN" altLang="en-US" smtClean="0"/>
              <a:t>2016/9/23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E95E-641C-4384-AC79-1D3A03496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60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E257-0304-4B93-AE27-1CF122959E79}" type="datetimeFigureOut">
              <a:rPr lang="zh-CN" altLang="en-US" smtClean="0"/>
              <a:t>2016/9/23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E95E-641C-4384-AC79-1D3A03496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099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E257-0304-4B93-AE27-1CF122959E79}" type="datetimeFigureOut">
              <a:rPr lang="zh-CN" altLang="en-US" smtClean="0"/>
              <a:t>2016/9/23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E95E-641C-4384-AC79-1D3A03496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06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E257-0304-4B93-AE27-1CF122959E79}" type="datetimeFigureOut">
              <a:rPr lang="zh-CN" altLang="en-US" smtClean="0"/>
              <a:t>2016/9/23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E95E-641C-4384-AC79-1D3A03496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025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EE257-0304-4B93-AE27-1CF122959E79}" type="datetimeFigureOut">
              <a:rPr lang="zh-CN" altLang="en-US" smtClean="0"/>
              <a:t>2016/9/23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832E95E-641C-4384-AC79-1D3A03496A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278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网络爬虫基础（</a:t>
            </a:r>
            <a:r>
              <a:rPr lang="en-US" altLang="zh-CN" dirty="0" smtClean="0"/>
              <a:t>I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Dr. Jin Wang</a:t>
            </a:r>
          </a:p>
          <a:p>
            <a:r>
              <a:rPr lang="en-US" altLang="zh-CN" dirty="0" smtClean="0"/>
              <a:t>2016-09-23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039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/>
              <a:t>urllib2</a:t>
            </a:r>
            <a:r>
              <a:rPr lang="zh-CN" altLang="en-US" dirty="0"/>
              <a:t>爬取指定网页内容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4370839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HTTPRequest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HTTPResponse</a:t>
            </a:r>
            <a:endParaRPr lang="en-US" altLang="zh-CN" dirty="0" smtClean="0"/>
          </a:p>
          <a:p>
            <a:r>
              <a:rPr lang="en-US" altLang="zh-CN" dirty="0" err="1" smtClean="0"/>
              <a:t>HttpRequest</a:t>
            </a:r>
            <a:r>
              <a:rPr lang="zh-CN" altLang="en-US" dirty="0" smtClean="0"/>
              <a:t>是发送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请求时候的对象，通常会包含一些用户请求信息。</a:t>
            </a:r>
            <a:endParaRPr lang="en-US" altLang="zh-CN" dirty="0" smtClean="0"/>
          </a:p>
          <a:p>
            <a:r>
              <a:rPr lang="en-US" altLang="zh-CN" dirty="0" err="1" smtClean="0"/>
              <a:t>HTTPResponse</a:t>
            </a:r>
            <a:r>
              <a:rPr lang="zh-CN" altLang="en-US" dirty="0"/>
              <a:t>是用于回应客户端，告诉浏览器回应内容的报头、服务器端的信息以及输出指定的</a:t>
            </a:r>
            <a:r>
              <a:rPr lang="zh-CN" altLang="en-US" dirty="0" smtClean="0"/>
              <a:t>内容。</a:t>
            </a:r>
            <a:endParaRPr lang="en-US" altLang="zh-CN" dirty="0" smtClean="0"/>
          </a:p>
          <a:p>
            <a:endParaRPr lang="en-US" altLang="zh-CN" b="1" dirty="0" smtClean="0"/>
          </a:p>
          <a:p>
            <a:r>
              <a:rPr lang="en-US" altLang="zh-CN" b="1" dirty="0" smtClean="0"/>
              <a:t>import</a:t>
            </a:r>
            <a:r>
              <a:rPr lang="en-US" altLang="zh-CN" dirty="0"/>
              <a:t> urllib2    </a:t>
            </a:r>
          </a:p>
          <a:p>
            <a:r>
              <a:rPr lang="en-US" altLang="zh-CN" dirty="0" err="1"/>
              <a:t>req</a:t>
            </a:r>
            <a:r>
              <a:rPr lang="en-US" altLang="zh-CN" dirty="0"/>
              <a:t> = urllib2.Request('http://www.baidu.com')    </a:t>
            </a:r>
          </a:p>
          <a:p>
            <a:r>
              <a:rPr lang="en-US" altLang="zh-CN" dirty="0"/>
              <a:t>response = urllib2.urlopen(</a:t>
            </a:r>
            <a:r>
              <a:rPr lang="en-US" altLang="zh-CN" dirty="0" err="1"/>
              <a:t>req</a:t>
            </a:r>
            <a:r>
              <a:rPr lang="en-US" altLang="zh-CN" dirty="0"/>
              <a:t>)    </a:t>
            </a:r>
          </a:p>
          <a:p>
            <a:r>
              <a:rPr lang="en-US" altLang="zh-CN" dirty="0" err="1"/>
              <a:t>the_page</a:t>
            </a:r>
            <a:r>
              <a:rPr lang="en-US" altLang="zh-CN" dirty="0"/>
              <a:t> = </a:t>
            </a:r>
            <a:r>
              <a:rPr lang="en-US" altLang="zh-CN" dirty="0" err="1"/>
              <a:t>response.read</a:t>
            </a:r>
            <a:r>
              <a:rPr lang="en-US" altLang="zh-CN" dirty="0"/>
              <a:t>()    </a:t>
            </a:r>
          </a:p>
          <a:p>
            <a:r>
              <a:rPr lang="en-US" altLang="zh-CN" b="1" dirty="0"/>
              <a:t>print</a:t>
            </a:r>
            <a:r>
              <a:rPr lang="en-US" altLang="zh-CN" dirty="0"/>
              <a:t> </a:t>
            </a:r>
            <a:r>
              <a:rPr lang="en-US" altLang="zh-CN" dirty="0" err="1"/>
              <a:t>the_page</a:t>
            </a:r>
            <a:r>
              <a:rPr lang="en-US" altLang="zh-CN" dirty="0"/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16107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网络爬虫，即</a:t>
            </a:r>
            <a:r>
              <a:rPr lang="en-US" altLang="zh-CN" dirty="0"/>
              <a:t>Web Spider</a:t>
            </a:r>
            <a:r>
              <a:rPr lang="zh-CN" altLang="en-US" dirty="0"/>
              <a:t>，是一个很形象的</a:t>
            </a:r>
            <a:r>
              <a:rPr lang="zh-CN" altLang="en-US" dirty="0" smtClean="0"/>
              <a:t>名字。</a:t>
            </a:r>
            <a:r>
              <a:rPr lang="zh-CN" altLang="en-US" dirty="0"/>
              <a:t>把互联网比喻成一个蜘蛛网，那么</a:t>
            </a:r>
            <a:r>
              <a:rPr lang="en-US" altLang="zh-CN" dirty="0"/>
              <a:t>Spider</a:t>
            </a:r>
            <a:r>
              <a:rPr lang="zh-CN" altLang="en-US" dirty="0"/>
              <a:t>就是在网上爬来爬去的</a:t>
            </a:r>
            <a:r>
              <a:rPr lang="zh-CN" altLang="en-US" dirty="0" smtClean="0"/>
              <a:t>蜘蛛。</a:t>
            </a:r>
            <a:endParaRPr lang="en-US" altLang="zh-CN" dirty="0" smtClean="0"/>
          </a:p>
          <a:p>
            <a:r>
              <a:rPr lang="zh-CN" altLang="en-US" dirty="0"/>
              <a:t>从网站某一个页面（通常是首页）开始，读取网页的内容，找到在网页中的其它链接</a:t>
            </a:r>
            <a:r>
              <a:rPr lang="zh-CN" altLang="en-US" dirty="0" smtClean="0"/>
              <a:t>地址。</a:t>
            </a:r>
            <a:r>
              <a:rPr lang="zh-CN" altLang="en-US" dirty="0"/>
              <a:t>然后通过这些链接地址寻找下一个网页，这样一直循环下去，直到把这个网站所有的网页都抓取完为止。</a:t>
            </a:r>
            <a:endParaRPr lang="en-US" altLang="zh-CN" dirty="0" smtClean="0"/>
          </a:p>
          <a:p>
            <a:r>
              <a:rPr lang="zh-CN" altLang="en-US" dirty="0"/>
              <a:t>网络爬虫的基本操作是</a:t>
            </a:r>
            <a:r>
              <a:rPr lang="zh-CN" altLang="en-US" b="1" u="sng" dirty="0"/>
              <a:t>抓取网页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373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浏览网页的过程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抓取网页的过程其实和读者平时使用</a:t>
            </a:r>
            <a:r>
              <a:rPr lang="en-US" altLang="zh-CN" dirty="0"/>
              <a:t>IE</a:t>
            </a:r>
            <a:r>
              <a:rPr lang="zh-CN" altLang="en-US" dirty="0"/>
              <a:t>浏览器浏览网页的道理是一样的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比如说你在浏览器的地址栏</a:t>
            </a:r>
            <a:r>
              <a:rPr lang="zh-CN" altLang="en-US" dirty="0" smtClean="0"/>
              <a:t>中入 </a:t>
            </a:r>
            <a:r>
              <a:rPr lang="zh-CN" altLang="en-US" dirty="0"/>
              <a:t>   </a:t>
            </a:r>
            <a:r>
              <a:rPr lang="en-US" altLang="zh-CN" dirty="0"/>
              <a:t>www.baidu.com    </a:t>
            </a:r>
            <a:r>
              <a:rPr lang="zh-CN" altLang="en-US" dirty="0"/>
              <a:t>这个</a:t>
            </a:r>
            <a:r>
              <a:rPr lang="zh-CN" altLang="en-US" dirty="0" smtClean="0"/>
              <a:t>地址。打开网页的过程其实就是浏览器作为一个浏览的“客户端”，向服务器端发送了 一次请求，把服务器端的文件“抓”到本地，再进行解释、展现。</a:t>
            </a:r>
            <a:endParaRPr lang="en-US" altLang="zh-CN" dirty="0" smtClean="0"/>
          </a:p>
          <a:p>
            <a:r>
              <a:rPr lang="en-US" altLang="zh-CN" dirty="0" smtClean="0"/>
              <a:t>HTML</a:t>
            </a:r>
            <a:r>
              <a:rPr lang="zh-CN" altLang="en-US" dirty="0"/>
              <a:t>是一种标记语言，用标签标记内容并加以解析和区分</a:t>
            </a:r>
            <a:r>
              <a:rPr lang="zh-CN" altLang="en-US" dirty="0" smtClean="0"/>
              <a:t>。</a:t>
            </a:r>
            <a:r>
              <a:rPr lang="zh-CN" altLang="en-US" dirty="0"/>
              <a:t>浏览器的功能是将获取到的</a:t>
            </a:r>
            <a:r>
              <a:rPr lang="en-US" altLang="zh-CN" dirty="0"/>
              <a:t>HTML</a:t>
            </a:r>
            <a:r>
              <a:rPr lang="zh-CN" altLang="en-US" dirty="0"/>
              <a:t>代码进行解析，然后将原始的代码转变成我们直接看到的网站页面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760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浏览网页的过程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449" y="2160588"/>
            <a:ext cx="5864715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92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URL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URI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2160590"/>
            <a:ext cx="6879772" cy="4370839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URL</a:t>
            </a:r>
            <a:r>
              <a:rPr lang="zh-CN" altLang="en-US" dirty="0" smtClean="0"/>
              <a:t>（</a:t>
            </a:r>
            <a:r>
              <a:rPr lang="en-US" altLang="zh-CN" dirty="0"/>
              <a:t>Uniform / Universal Resource Locator</a:t>
            </a:r>
            <a:r>
              <a:rPr lang="zh-CN" altLang="en-US" dirty="0" smtClean="0"/>
              <a:t>），称为通用资源</a:t>
            </a:r>
            <a:r>
              <a:rPr lang="zh-CN" altLang="en-US" dirty="0"/>
              <a:t>定位</a:t>
            </a:r>
            <a:r>
              <a:rPr lang="zh-CN" altLang="en-US" dirty="0" smtClean="0"/>
              <a:t>符。</a:t>
            </a:r>
            <a:r>
              <a:rPr lang="zh-CN" altLang="en-US" dirty="0"/>
              <a:t>简单的来讲，</a:t>
            </a:r>
            <a:r>
              <a:rPr lang="en-US" altLang="zh-CN" dirty="0"/>
              <a:t>URL</a:t>
            </a:r>
            <a:r>
              <a:rPr lang="zh-CN" altLang="en-US" dirty="0"/>
              <a:t>就是在浏览器端输入的    </a:t>
            </a:r>
            <a:r>
              <a:rPr lang="en-US" altLang="zh-CN" dirty="0"/>
              <a:t>http://www.baidu.com    </a:t>
            </a:r>
            <a:r>
              <a:rPr lang="zh-CN" altLang="en-US" dirty="0"/>
              <a:t>这个字符串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Web</a:t>
            </a:r>
            <a:r>
              <a:rPr lang="zh-CN" altLang="en-US" dirty="0"/>
              <a:t>上每种可用的资源，如 </a:t>
            </a:r>
            <a:r>
              <a:rPr lang="en-US" altLang="zh-CN" dirty="0"/>
              <a:t>HTML</a:t>
            </a:r>
            <a:r>
              <a:rPr lang="zh-CN" altLang="en-US" dirty="0"/>
              <a:t>文档、图像、视频片段、程序等都</a:t>
            </a:r>
            <a:r>
              <a:rPr lang="zh-CN" altLang="en-US" dirty="0" smtClean="0"/>
              <a:t>由一个通用资源标志符（</a:t>
            </a:r>
            <a:r>
              <a:rPr lang="en-US" altLang="zh-CN" dirty="0" smtClean="0"/>
              <a:t>Universal Resource </a:t>
            </a:r>
            <a:r>
              <a:rPr lang="en-US" altLang="zh-CN" dirty="0"/>
              <a:t>Identifier</a:t>
            </a:r>
            <a:r>
              <a:rPr lang="zh-CN" altLang="en-US" dirty="0"/>
              <a:t>， </a:t>
            </a:r>
            <a:r>
              <a:rPr lang="en-US" altLang="zh-CN" dirty="0" smtClean="0"/>
              <a:t>URI</a:t>
            </a:r>
            <a:r>
              <a:rPr lang="zh-CN" altLang="en-US" dirty="0" smtClean="0"/>
              <a:t>）进行</a:t>
            </a:r>
            <a:r>
              <a:rPr lang="zh-CN" altLang="en-US" dirty="0"/>
              <a:t>定位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URL</a:t>
            </a:r>
            <a:r>
              <a:rPr lang="zh-CN" altLang="en-US" dirty="0"/>
              <a:t>的格式由三部分组成： </a:t>
            </a:r>
          </a:p>
          <a:p>
            <a:r>
              <a:rPr lang="zh-CN" altLang="en-US" dirty="0"/>
              <a:t>①第一部分是协议</a:t>
            </a:r>
            <a:r>
              <a:rPr lang="en-US" altLang="zh-CN" dirty="0"/>
              <a:t>(</a:t>
            </a:r>
            <a:r>
              <a:rPr lang="zh-CN" altLang="en-US" dirty="0"/>
              <a:t>或称为服务方式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②第二部分是存有该资源的主机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r>
              <a:rPr lang="en-US" altLang="zh-CN" dirty="0"/>
              <a:t>(</a:t>
            </a:r>
            <a:r>
              <a:rPr lang="zh-CN" altLang="en-US" dirty="0"/>
              <a:t>有时也包括端口号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③第三部分是主机资源的具体地址，如目录和文件名等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9302" y="4266439"/>
            <a:ext cx="70016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i="1" dirty="0" smtClean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protocol :// hostname[:port] / path / [;parameters][?query]#fragment</a:t>
            </a:r>
            <a:endParaRPr lang="zh-CN" altLang="en-US" sz="1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36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协议的</a:t>
            </a:r>
            <a:r>
              <a:rPr lang="en-US" altLang="zh-CN" dirty="0" smtClean="0"/>
              <a:t>URL</a:t>
            </a:r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使用超级文本传输协议</a:t>
            </a:r>
            <a:r>
              <a:rPr lang="en-US" altLang="zh-CN" dirty="0"/>
              <a:t>HTTP</a:t>
            </a:r>
            <a:r>
              <a:rPr lang="zh-CN" altLang="en-US" dirty="0"/>
              <a:t>，提供超级文本信息服务的资源。 </a:t>
            </a:r>
            <a:endParaRPr lang="en-US" altLang="zh-CN" dirty="0" smtClean="0"/>
          </a:p>
          <a:p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/>
              <a:t>http://</a:t>
            </a:r>
            <a:r>
              <a:rPr lang="en-US" altLang="zh-CN" dirty="0" smtClean="0"/>
              <a:t>www.peopledaily.com.cn/channel/welcome.htm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http</a:t>
            </a:r>
            <a:r>
              <a:rPr lang="en-US" altLang="zh-CN" dirty="0"/>
              <a:t>://www.rol.cn.net/talk/talk1.htm 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969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一些其他形式的</a:t>
            </a:r>
            <a:r>
              <a:rPr lang="en-US" altLang="zh-CN" dirty="0" smtClean="0"/>
              <a:t>URL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HTTPS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403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 smtClean="0"/>
              <a:t>     https://www.facebook.com</a:t>
            </a:r>
          </a:p>
          <a:p>
            <a:endParaRPr lang="en-US" altLang="zh-CN" dirty="0"/>
          </a:p>
          <a:p>
            <a:r>
              <a:rPr lang="en-US" altLang="zh-CN" dirty="0" smtClean="0"/>
              <a:t>FTP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 smtClean="0"/>
              <a:t>     ftp</a:t>
            </a:r>
            <a:r>
              <a:rPr lang="en-US" altLang="zh-CN" dirty="0"/>
              <a:t>://ftp.yoyodyne.com/pub/files/foobar.txt 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smtClean="0"/>
              <a:t>File:</a:t>
            </a:r>
          </a:p>
          <a:p>
            <a:pPr marL="0" indent="0">
              <a:buNone/>
            </a:pPr>
            <a:r>
              <a:rPr lang="en-US" altLang="zh-CN" dirty="0" smtClean="0"/>
              <a:t>     file</a:t>
            </a:r>
            <a:r>
              <a:rPr lang="en-US" altLang="zh-CN" dirty="0"/>
              <a:t>://ftp.yoyodyne.com/pub 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代表</a:t>
            </a:r>
            <a:r>
              <a:rPr lang="zh-CN" altLang="en-US" dirty="0"/>
              <a:t>主机</a:t>
            </a:r>
            <a:r>
              <a:rPr lang="en-US" altLang="zh-CN" dirty="0"/>
              <a:t>ftp.yoyodyne.com</a:t>
            </a:r>
            <a:r>
              <a:rPr lang="zh-CN" altLang="en-US" dirty="0"/>
              <a:t>上的目录</a:t>
            </a:r>
            <a:r>
              <a:rPr lang="en-US" altLang="zh-CN" dirty="0"/>
              <a:t>/pub</a:t>
            </a:r>
            <a:r>
              <a:rPr lang="zh-CN" altLang="en-US" dirty="0"/>
              <a:t>。 </a:t>
            </a:r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363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通过</a:t>
            </a:r>
            <a:r>
              <a:rPr lang="en-US" altLang="zh-CN" dirty="0" smtClean="0"/>
              <a:t>urllib2</a:t>
            </a:r>
            <a:r>
              <a:rPr lang="zh-CN" altLang="en-US" dirty="0" smtClean="0"/>
              <a:t>爬取指定网页内容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所谓网页抓取，就是把</a:t>
            </a:r>
            <a:r>
              <a:rPr lang="en-US" altLang="zh-CN" dirty="0"/>
              <a:t>URL</a:t>
            </a:r>
            <a:r>
              <a:rPr lang="zh-CN" altLang="en-US" dirty="0"/>
              <a:t>地址中指定的网络资源从网络流中读取出来，保存到本地。 </a:t>
            </a:r>
            <a:endParaRPr lang="en-US" altLang="zh-CN" dirty="0" smtClean="0"/>
          </a:p>
          <a:p>
            <a:r>
              <a:rPr lang="zh-CN" altLang="en-US" dirty="0"/>
              <a:t>类似于使用程序模拟</a:t>
            </a:r>
            <a:r>
              <a:rPr lang="en-US" altLang="zh-CN" dirty="0"/>
              <a:t>IE</a:t>
            </a:r>
            <a:r>
              <a:rPr lang="zh-CN" altLang="en-US" dirty="0"/>
              <a:t>浏览器的功能，把</a:t>
            </a:r>
            <a:r>
              <a:rPr lang="en-US" altLang="zh-CN" dirty="0"/>
              <a:t>URL</a:t>
            </a:r>
            <a:r>
              <a:rPr lang="zh-CN" altLang="en-US" dirty="0"/>
              <a:t>作为</a:t>
            </a:r>
            <a:r>
              <a:rPr lang="en-US" altLang="zh-CN" dirty="0"/>
              <a:t>HTTP</a:t>
            </a:r>
            <a:r>
              <a:rPr lang="zh-CN" altLang="en-US" dirty="0"/>
              <a:t>请求的内容发送到服务器端， 然后读取服务器端的响应资源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中我们可以使用</a:t>
            </a:r>
            <a:r>
              <a:rPr lang="en-US" altLang="zh-CN" dirty="0" smtClean="0"/>
              <a:t>urllib2</a:t>
            </a:r>
            <a:r>
              <a:rPr lang="zh-CN" altLang="en-US" dirty="0" smtClean="0"/>
              <a:t>来抓取网页</a:t>
            </a:r>
            <a:endParaRPr lang="en-US" altLang="zh-CN" dirty="0" smtClean="0"/>
          </a:p>
          <a:p>
            <a:r>
              <a:rPr lang="en-US" altLang="zh-CN" dirty="0"/>
              <a:t>urllib2</a:t>
            </a:r>
            <a:r>
              <a:rPr lang="zh-CN" altLang="en-US" dirty="0"/>
              <a:t>是</a:t>
            </a:r>
            <a:r>
              <a:rPr lang="en-US" altLang="zh-CN" dirty="0"/>
              <a:t>Python</a:t>
            </a:r>
            <a:r>
              <a:rPr lang="zh-CN" altLang="en-US" dirty="0"/>
              <a:t>的一个获取</a:t>
            </a:r>
            <a:r>
              <a:rPr lang="en-US" altLang="zh-CN" dirty="0"/>
              <a:t>URLs(Uniform Resource Locators)</a:t>
            </a:r>
            <a:r>
              <a:rPr lang="zh-CN" altLang="en-US" dirty="0"/>
              <a:t>的组件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最简单的</a:t>
            </a:r>
            <a:r>
              <a:rPr lang="en-US" altLang="zh-CN" dirty="0"/>
              <a:t>urllib2</a:t>
            </a:r>
            <a:r>
              <a:rPr lang="zh-CN" altLang="en-US" dirty="0"/>
              <a:t>的应用代码只需要四行。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813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/>
              <a:t>urllib2</a:t>
            </a:r>
            <a:r>
              <a:rPr lang="zh-CN" altLang="en-US" dirty="0"/>
              <a:t>爬取指定网页内容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import</a:t>
            </a:r>
            <a:r>
              <a:rPr lang="en-US" altLang="zh-CN" dirty="0"/>
              <a:t> urllib2  </a:t>
            </a:r>
          </a:p>
          <a:p>
            <a:r>
              <a:rPr lang="en-US" altLang="zh-CN" dirty="0"/>
              <a:t>response = urllib2.urlopen('http://www.baidu.com/')  </a:t>
            </a:r>
          </a:p>
          <a:p>
            <a:r>
              <a:rPr lang="en-US" altLang="zh-CN" dirty="0"/>
              <a:t>html = </a:t>
            </a:r>
            <a:r>
              <a:rPr lang="en-US" altLang="zh-CN" dirty="0" err="1"/>
              <a:t>response.read</a:t>
            </a:r>
            <a:r>
              <a:rPr lang="en-US" altLang="zh-CN" dirty="0"/>
              <a:t>()  </a:t>
            </a:r>
          </a:p>
          <a:p>
            <a:r>
              <a:rPr lang="en-US" altLang="zh-CN" b="1" dirty="0"/>
              <a:t>print</a:t>
            </a:r>
            <a:r>
              <a:rPr lang="en-US" altLang="zh-CN" dirty="0"/>
              <a:t> html  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726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</TotalTime>
  <Words>317</Words>
  <Application>Microsoft Office PowerPoint</Application>
  <PresentationFormat>全屏显示(4:3)</PresentationFormat>
  <Paragraphs>61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方正姚体</vt:lpstr>
      <vt:lpstr>华文新魏</vt:lpstr>
      <vt:lpstr>Arial</vt:lpstr>
      <vt:lpstr>Trebuchet MS</vt:lpstr>
      <vt:lpstr>Wingdings 3</vt:lpstr>
      <vt:lpstr>平面</vt:lpstr>
      <vt:lpstr>网络爬虫基础（I）</vt:lpstr>
      <vt:lpstr>定义</vt:lpstr>
      <vt:lpstr>浏览网页的过程</vt:lpstr>
      <vt:lpstr>浏览网页的过程</vt:lpstr>
      <vt:lpstr>URL和URI</vt:lpstr>
      <vt:lpstr>HTTP协议的URL示例</vt:lpstr>
      <vt:lpstr>一些其他形式的URL</vt:lpstr>
      <vt:lpstr>通过urllib2爬取指定网页内容</vt:lpstr>
      <vt:lpstr>通过urllib2爬取指定网页内容</vt:lpstr>
      <vt:lpstr>通过urllib2爬取指定网页内容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网络爬虫基础</dc:title>
  <dc:creator>王津</dc:creator>
  <cp:lastModifiedBy>王津</cp:lastModifiedBy>
  <cp:revision>10</cp:revision>
  <dcterms:created xsi:type="dcterms:W3CDTF">2016-09-23T02:18:07Z</dcterms:created>
  <dcterms:modified xsi:type="dcterms:W3CDTF">2016-09-23T02:59:04Z</dcterms:modified>
</cp:coreProperties>
</file>