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8780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2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3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0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8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5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1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5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6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5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0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3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450C72-B2A4-4FD8-A16C-C49A2ADB1A7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E794F-04EF-40C5-895E-38CCA7A9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SDN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王津</a:t>
            </a:r>
            <a:endParaRPr lang="en-US" altLang="zh-CN" dirty="0" smtClean="0"/>
          </a:p>
          <a:p>
            <a:r>
              <a:rPr lang="en-US" altLang="zh-CN" dirty="0" smtClean="0"/>
              <a:t>20161104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5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SDN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151" y="2438401"/>
            <a:ext cx="7088630" cy="42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/>
              <a:t>Operating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近年，学术界和产业界对</a:t>
            </a:r>
            <a:r>
              <a:rPr lang="en-US" altLang="zh-CN" dirty="0"/>
              <a:t>SDN</a:t>
            </a:r>
            <a:r>
              <a:rPr lang="zh-CN" altLang="en-US" dirty="0"/>
              <a:t>产生了极大的兴趣。一个开放的、厂商中立的、控制数据平面分离的接口如</a:t>
            </a:r>
            <a:r>
              <a:rPr lang="en-US" altLang="zh-CN" dirty="0" err="1"/>
              <a:t>OpenFlow</a:t>
            </a:r>
            <a:r>
              <a:rPr lang="zh-CN" altLang="en-US" dirty="0"/>
              <a:t>，允许网络硬件和软件独立发展，并促进了免费的开源的网络操作系统的发展，来更换传统的、价格昂贵的、专有的硬件和商用硬件。通过管理网络资源和提供高层次的抽象和</a:t>
            </a:r>
            <a:r>
              <a:rPr lang="en-US" altLang="zh-CN" dirty="0"/>
              <a:t>APIs</a:t>
            </a:r>
            <a:r>
              <a:rPr lang="zh-CN" altLang="en-US" dirty="0"/>
              <a:t>，</a:t>
            </a:r>
            <a:r>
              <a:rPr lang="en-US" altLang="zh-CN" dirty="0"/>
              <a:t>NOS</a:t>
            </a:r>
            <a:r>
              <a:rPr lang="zh-CN" altLang="en-US" dirty="0"/>
              <a:t>提供一个开放的平台，它简化了创新有益网络应用的创建并且服务于多种硬件网络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Operating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为了支持大型网络，</a:t>
            </a:r>
            <a:r>
              <a:rPr lang="en-US" altLang="zh-CN" dirty="0"/>
              <a:t>NOS</a:t>
            </a:r>
            <a:r>
              <a:rPr lang="zh-CN" altLang="en-US" dirty="0"/>
              <a:t>必须满足可扩展性大、性能高、可用性强的需求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吞吐量；</a:t>
            </a:r>
            <a:endParaRPr lang="zh-CN" altLang="en-US" dirty="0"/>
          </a:p>
          <a:p>
            <a:r>
              <a:rPr lang="zh-CN" altLang="en-US" dirty="0" smtClean="0"/>
              <a:t>低延迟；</a:t>
            </a:r>
            <a:endParaRPr lang="zh-CN" altLang="en-US" dirty="0"/>
          </a:p>
          <a:p>
            <a:r>
              <a:rPr lang="zh-CN" altLang="en-US" dirty="0" smtClean="0"/>
              <a:t>全局网络数据量不超过</a:t>
            </a:r>
            <a:r>
              <a:rPr lang="en-US" altLang="zh-CN" dirty="0" smtClean="0"/>
              <a:t>1TB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高可用性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开放网络操作系统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368041"/>
            <a:ext cx="7704667" cy="3332816"/>
          </a:xfrm>
        </p:spPr>
        <p:txBody>
          <a:bodyPr anchor="t"/>
          <a:lstStyle/>
          <a:p>
            <a:r>
              <a:rPr lang="zh-CN" altLang="en-US" dirty="0"/>
              <a:t>为了解决上述问题，已在实验系统上运行开放网络操作系统（</a:t>
            </a:r>
            <a:r>
              <a:rPr lang="en-US" altLang="zh-CN" dirty="0"/>
              <a:t>Open Network Operating System</a:t>
            </a:r>
            <a:r>
              <a:rPr lang="zh-CN" altLang="en-US" dirty="0"/>
              <a:t>，</a:t>
            </a:r>
            <a:r>
              <a:rPr lang="en-US" altLang="zh-CN" dirty="0"/>
              <a:t>ONOS</a:t>
            </a:r>
            <a:r>
              <a:rPr lang="zh-CN" altLang="en-US" dirty="0"/>
              <a:t>）。</a:t>
            </a:r>
            <a:r>
              <a:rPr lang="en-US" altLang="zh-CN" dirty="0"/>
              <a:t>ONOS</a:t>
            </a:r>
            <a:r>
              <a:rPr lang="zh-CN" altLang="en-US" dirty="0"/>
              <a:t>采用一个分布式架构，可达到高可用性和高扩展性，为应用程序提供一个全局的网络视图，即使物理上分布在多服务器，逻辑上也可集中管控。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3" y="4543714"/>
            <a:ext cx="4485714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178526"/>
            <a:ext cx="7704667" cy="19812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Mininet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ONOS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42011"/>
            <a:ext cx="7704667" cy="4807132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zh-CN" dirty="0"/>
              <a:t>cd ~                             #</a:t>
            </a:r>
            <a:r>
              <a:rPr lang="zh-CN" altLang="en-US" dirty="0"/>
              <a:t>进入用户目录</a:t>
            </a:r>
          </a:p>
          <a:p>
            <a:r>
              <a:rPr lang="en-US" altLang="zh-CN" dirty="0"/>
              <a:t>cd; </a:t>
            </a:r>
            <a:r>
              <a:rPr lang="en-US" altLang="zh-CN" dirty="0" err="1"/>
              <a:t>mkdir</a:t>
            </a:r>
            <a:r>
              <a:rPr lang="en-US" altLang="zh-CN" dirty="0"/>
              <a:t> Downloads Applications #</a:t>
            </a:r>
            <a:r>
              <a:rPr lang="zh-CN" altLang="en-US" dirty="0"/>
              <a:t>创建存放软件和安装软件的目录</a:t>
            </a:r>
          </a:p>
          <a:p>
            <a:r>
              <a:rPr lang="en-US" altLang="zh-CN" dirty="0"/>
              <a:t>cd Downloads                     #</a:t>
            </a:r>
            <a:r>
              <a:rPr lang="zh-CN" altLang="en-US" dirty="0"/>
              <a:t>进入下载目录准备下载</a:t>
            </a:r>
            <a:r>
              <a:rPr lang="en-US" altLang="zh-CN" dirty="0"/>
              <a:t>Maven</a:t>
            </a:r>
            <a:r>
              <a:rPr lang="zh-CN" altLang="en-US" dirty="0"/>
              <a:t>和</a:t>
            </a:r>
            <a:r>
              <a:rPr lang="en-US" altLang="zh-CN" dirty="0" err="1"/>
              <a:t>Karaf</a:t>
            </a:r>
            <a:endParaRPr lang="en-US" altLang="zh-CN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http://archive.apache.org/dist/karaf/3.0.3/apache-karaf-3.0.3.tar.gz     #</a:t>
            </a:r>
            <a:r>
              <a:rPr lang="zh-CN" altLang="en-US" dirty="0"/>
              <a:t>下载</a:t>
            </a:r>
            <a:r>
              <a:rPr lang="en-US" altLang="zh-CN" dirty="0" err="1"/>
              <a:t>Karaf</a:t>
            </a:r>
            <a:endParaRPr lang="en-US" altLang="zh-CN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http://archive.apache.org/dist/maven/maven-3/3.3.1/binaries/apache-maven-3.3.1-bin.tar.gz  #</a:t>
            </a:r>
            <a:r>
              <a:rPr lang="zh-CN" altLang="en-US" dirty="0"/>
              <a:t>下载</a:t>
            </a:r>
            <a:r>
              <a:rPr lang="en-US" altLang="zh-CN" dirty="0"/>
              <a:t>Maven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apache-karaf-3.0.3.tar.gz -C ../Applications/     #</a:t>
            </a:r>
            <a:r>
              <a:rPr lang="zh-CN" altLang="en-US" dirty="0"/>
              <a:t>解压到</a:t>
            </a:r>
            <a:r>
              <a:rPr lang="en-US" altLang="zh-CN" dirty="0"/>
              <a:t>Application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apache-maven-3.3.1-bin.tar.gz -C ../Applications/  #</a:t>
            </a:r>
            <a:r>
              <a:rPr lang="zh-CN" altLang="en-US" dirty="0"/>
              <a:t>解压到</a:t>
            </a:r>
            <a:r>
              <a:rPr lang="en-US" altLang="zh-CN" dirty="0"/>
              <a:t>Application</a:t>
            </a:r>
            <a:r>
              <a:rPr lang="zh-CN" altLang="en-US" dirty="0"/>
              <a:t>目录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https://gerrit.onosproject.org/onos   #</a:t>
            </a:r>
            <a:r>
              <a:rPr lang="zh-CN" altLang="en-US" dirty="0"/>
              <a:t>使用</a:t>
            </a:r>
            <a:r>
              <a:rPr lang="en-US" altLang="zh-CN" dirty="0" err="1"/>
              <a:t>git</a:t>
            </a:r>
            <a:r>
              <a:rPr lang="zh-CN" altLang="en-US" dirty="0"/>
              <a:t>下载</a:t>
            </a:r>
            <a:r>
              <a:rPr lang="en-US" altLang="zh-CN" dirty="0" err="1"/>
              <a:t>onos</a:t>
            </a:r>
            <a:r>
              <a:rPr lang="zh-CN" altLang="en-US" dirty="0"/>
              <a:t>源码</a:t>
            </a:r>
          </a:p>
          <a:p>
            <a:r>
              <a:rPr lang="en-US" altLang="zh-CN" dirty="0"/>
              <a:t>cd </a:t>
            </a:r>
            <a:r>
              <a:rPr lang="en-US" altLang="zh-CN" dirty="0" err="1"/>
              <a:t>onos</a:t>
            </a:r>
            <a:r>
              <a:rPr lang="en-US" altLang="zh-CN" dirty="0"/>
              <a:t> &amp;&amp; </a:t>
            </a:r>
            <a:r>
              <a:rPr lang="en-US" altLang="zh-CN" dirty="0" err="1"/>
              <a:t>git</a:t>
            </a:r>
            <a:r>
              <a:rPr lang="en-US" altLang="zh-CN" dirty="0"/>
              <a:t> checkout 1.3.0                   #</a:t>
            </a:r>
            <a:r>
              <a:rPr lang="zh-CN" altLang="en-US" dirty="0"/>
              <a:t>切换到要安装的版本，此处以</a:t>
            </a:r>
            <a:r>
              <a:rPr lang="en-US" altLang="zh-CN" dirty="0"/>
              <a:t>ONOS1.3.0</a:t>
            </a:r>
            <a:r>
              <a:rPr lang="zh-CN" altLang="en-US" dirty="0"/>
              <a:t>版本为例</a:t>
            </a:r>
          </a:p>
          <a:p>
            <a:r>
              <a:rPr lang="en-US" altLang="zh-CN" dirty="0"/>
              <a:t>cd .. &amp;&amp; </a:t>
            </a:r>
            <a:r>
              <a:rPr lang="en-US" altLang="zh-CN" dirty="0" err="1"/>
              <a:t>cp</a:t>
            </a:r>
            <a:r>
              <a:rPr lang="en-US" altLang="zh-CN" dirty="0"/>
              <a:t> -r </a:t>
            </a:r>
            <a:r>
              <a:rPr lang="en-US" altLang="zh-CN" dirty="0" err="1"/>
              <a:t>onos</a:t>
            </a:r>
            <a:r>
              <a:rPr lang="en-US" altLang="zh-CN" dirty="0"/>
              <a:t> ~/                                   #</a:t>
            </a:r>
            <a:r>
              <a:rPr lang="zh-CN" altLang="en-US" dirty="0"/>
              <a:t>将要安装的</a:t>
            </a:r>
            <a:r>
              <a:rPr lang="en-US" altLang="zh-CN" dirty="0"/>
              <a:t>ONOS</a:t>
            </a:r>
            <a:r>
              <a:rPr lang="zh-CN" altLang="en-US" dirty="0"/>
              <a:t>源码复制到</a:t>
            </a:r>
            <a:r>
              <a:rPr lang="en-US" altLang="zh-CN" dirty="0"/>
              <a:t>~/</a:t>
            </a:r>
            <a:r>
              <a:rPr lang="en-US" altLang="zh-CN" dirty="0" err="1"/>
              <a:t>onos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Mininet</a:t>
            </a:r>
            <a:r>
              <a:rPr lang="zh-CN" altLang="en-US" dirty="0"/>
              <a:t>上安装</a:t>
            </a:r>
            <a:r>
              <a:rPr lang="en-US" altLang="zh-CN" dirty="0"/>
              <a:t>ONOS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）安装</a:t>
            </a:r>
            <a:r>
              <a:rPr lang="en-US" altLang="zh-CN" dirty="0"/>
              <a:t>Oracle 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/>
              <a:t>http://</a:t>
            </a:r>
            <a:r>
              <a:rPr lang="en-US" altLang="zh-CN" dirty="0" smtClean="0"/>
              <a:t>download.oracle.com/otn-pub/java/jdk/8u111-b14/jdk-8u111-linux-x64.tar.gz  #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jdk-8u111-linux-x64.tar.gz    #</a:t>
            </a:r>
            <a:r>
              <a:rPr lang="zh-CN" altLang="en-US" dirty="0" smtClean="0"/>
              <a:t>解压缩</a:t>
            </a:r>
            <a:endParaRPr lang="en-US" altLang="zh-CN" dirty="0" smtClean="0"/>
          </a:p>
          <a:p>
            <a:r>
              <a:rPr lang="en-US" altLang="zh-CN" dirty="0"/>
              <a:t>mv jdk1.8.0_91</a:t>
            </a:r>
            <a:r>
              <a:rPr lang="en-US" altLang="zh-CN" dirty="0" smtClean="0"/>
              <a:t>/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r>
              <a:rPr lang="en-US" altLang="zh-CN" dirty="0" smtClean="0"/>
              <a:t>vi ~/.</a:t>
            </a:r>
            <a:r>
              <a:rPr lang="en-US" altLang="zh-CN" dirty="0" err="1" smtClean="0"/>
              <a:t>bashrc</a:t>
            </a:r>
            <a:r>
              <a:rPr lang="zh-CN" altLang="en-US" dirty="0"/>
              <a:t> </a:t>
            </a:r>
            <a:r>
              <a:rPr lang="en-US" altLang="zh-CN" dirty="0" smtClean="0"/>
              <a:t>		# </a:t>
            </a:r>
            <a:r>
              <a:rPr lang="zh-CN" altLang="en-US" dirty="0" smtClean="0"/>
              <a:t>添加以下内容</a:t>
            </a:r>
            <a:endParaRPr lang="en-US" altLang="zh-CN" dirty="0" smtClean="0"/>
          </a:p>
          <a:p>
            <a:r>
              <a:rPr lang="en-US" altLang="zh-CN" dirty="0"/>
              <a:t>export </a:t>
            </a:r>
            <a:r>
              <a:rPr lang="en-US" altLang="zh-CN" dirty="0" smtClean="0"/>
              <a:t>JAVA_HOME=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export </a:t>
            </a:r>
            <a:r>
              <a:rPr lang="en-US" altLang="zh-CN" dirty="0"/>
              <a:t>JRE_HOME=$JAVA_HOME/</a:t>
            </a:r>
            <a:r>
              <a:rPr lang="en-US" altLang="zh-CN" dirty="0" err="1"/>
              <a:t>jre</a:t>
            </a:r>
            <a:endParaRPr lang="en-US" altLang="zh-CN" dirty="0"/>
          </a:p>
          <a:p>
            <a:r>
              <a:rPr lang="en-US" altLang="zh-CN" dirty="0"/>
              <a:t>export CLASSPATH=.:$JAVA_HOME/lib:$JRE_HOME/lib</a:t>
            </a:r>
          </a:p>
          <a:p>
            <a:r>
              <a:rPr lang="en-US" altLang="zh-CN" dirty="0"/>
              <a:t>export PATH=$JAVA_HOME/bin:$PATH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22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Mininet</a:t>
            </a:r>
            <a:r>
              <a:rPr lang="zh-CN" altLang="en-US" dirty="0"/>
              <a:t>上安装</a:t>
            </a:r>
            <a:r>
              <a:rPr lang="en-US" altLang="zh-CN" dirty="0"/>
              <a:t>ONOS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en-US" altLang="zh-CN" dirty="0"/>
              <a:t># 3</a:t>
            </a:r>
            <a:r>
              <a:rPr lang="zh-CN" altLang="en-US" dirty="0"/>
              <a:t>）环境变量配置</a:t>
            </a:r>
            <a:endParaRPr lang="en-US" altLang="zh-CN" dirty="0" smtClean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". </a:t>
            </a:r>
            <a:r>
              <a:rPr lang="en-US" altLang="zh-CN" dirty="0" smtClean="0"/>
              <a:t>~/</a:t>
            </a:r>
            <a:r>
              <a:rPr lang="en-US" altLang="zh-CN" dirty="0" err="1"/>
              <a:t>onos</a:t>
            </a:r>
            <a:r>
              <a:rPr lang="en-US" altLang="zh-CN" dirty="0"/>
              <a:t>/tools/dev/</a:t>
            </a:r>
            <a:r>
              <a:rPr lang="en-US" altLang="zh-CN" dirty="0" err="1"/>
              <a:t>bash_profile</a:t>
            </a:r>
            <a:r>
              <a:rPr lang="en-US" altLang="zh-CN" dirty="0"/>
              <a:t>" &gt;&gt; 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 </a:t>
            </a:r>
            <a:r>
              <a:rPr lang="en-US" altLang="zh-CN" dirty="0"/>
              <a:t>#</a:t>
            </a:r>
            <a:r>
              <a:rPr lang="zh-CN" altLang="en-US" dirty="0"/>
              <a:t>将源码中</a:t>
            </a:r>
            <a:r>
              <a:rPr lang="en-US" altLang="zh-CN" dirty="0"/>
              <a:t>ONOS</a:t>
            </a:r>
            <a:r>
              <a:rPr lang="zh-CN" altLang="en-US" dirty="0"/>
              <a:t>相关的环境变量导入用户环境中</a:t>
            </a:r>
          </a:p>
          <a:p>
            <a:r>
              <a:rPr lang="en-US" altLang="zh-CN" dirty="0"/>
              <a:t>source 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    </a:t>
            </a:r>
            <a:r>
              <a:rPr lang="en-US" altLang="zh-CN" dirty="0"/>
              <a:t>#</a:t>
            </a:r>
            <a:r>
              <a:rPr lang="zh-CN" altLang="en-US" dirty="0"/>
              <a:t>使环境变量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r>
              <a:rPr lang="en-US" altLang="zh-CN" dirty="0"/>
              <a:t>#4</a:t>
            </a:r>
            <a:r>
              <a:rPr lang="zh-CN" altLang="en-US" dirty="0"/>
              <a:t>）源码安装</a:t>
            </a:r>
            <a:r>
              <a:rPr lang="en-US" altLang="zh-CN" dirty="0"/>
              <a:t>ONOS1.3.0</a:t>
            </a:r>
          </a:p>
          <a:p>
            <a:r>
              <a:rPr lang="en-US" altLang="zh-CN" dirty="0"/>
              <a:t>cd ~/</a:t>
            </a:r>
            <a:r>
              <a:rPr lang="en-US" altLang="zh-CN" dirty="0" err="1"/>
              <a:t>onos</a:t>
            </a:r>
            <a:endParaRPr lang="en-US" altLang="zh-CN" dirty="0"/>
          </a:p>
          <a:p>
            <a:r>
              <a:rPr lang="en-US" altLang="zh-CN" dirty="0" err="1"/>
              <a:t>mvn</a:t>
            </a:r>
            <a:r>
              <a:rPr lang="en-US" altLang="zh-CN" dirty="0"/>
              <a:t> clean </a:t>
            </a:r>
            <a:r>
              <a:rPr lang="en-US" altLang="zh-CN" dirty="0" smtClean="0"/>
              <a:t>install</a:t>
            </a:r>
          </a:p>
          <a:p>
            <a:r>
              <a:rPr lang="en-US" altLang="zh-CN" dirty="0"/>
              <a:t># 5)</a:t>
            </a:r>
            <a:r>
              <a:rPr lang="zh-CN" altLang="en-US" dirty="0"/>
              <a:t>运行</a:t>
            </a:r>
            <a:r>
              <a:rPr lang="en-US" altLang="zh-CN" dirty="0"/>
              <a:t>ONOS1.3.0</a:t>
            </a:r>
          </a:p>
          <a:p>
            <a:r>
              <a:rPr lang="en-US" altLang="zh-CN" dirty="0"/>
              <a:t>export </a:t>
            </a:r>
            <a:r>
              <a:rPr lang="en-US" altLang="zh-CN" dirty="0" smtClean="0"/>
              <a:t>ONOS_IP=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#</a:t>
            </a:r>
            <a:r>
              <a:rPr lang="zh-CN" altLang="en-US" dirty="0"/>
              <a:t>设置</a:t>
            </a:r>
            <a:r>
              <a:rPr lang="en-US" altLang="zh-CN" dirty="0"/>
              <a:t>ONOS</a:t>
            </a:r>
            <a:r>
              <a:rPr lang="zh-CN" altLang="en-US" dirty="0"/>
              <a:t>所在主机的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export ONOS_APPS=</a:t>
            </a:r>
            <a:r>
              <a:rPr lang="en-US" altLang="zh-CN" dirty="0" err="1"/>
              <a:t>drivers,openflow,proxyarp,mobility,fwd</a:t>
            </a:r>
            <a:r>
              <a:rPr lang="en-US" altLang="zh-CN" dirty="0"/>
              <a:t>      #</a:t>
            </a:r>
            <a:r>
              <a:rPr lang="zh-CN" altLang="en-US" dirty="0"/>
              <a:t>设置要启动的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ok clean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Mininet</a:t>
            </a:r>
            <a:r>
              <a:rPr lang="zh-CN" altLang="en-US" dirty="0"/>
              <a:t>上安装</a:t>
            </a:r>
            <a:r>
              <a:rPr lang="en-US" altLang="zh-CN" dirty="0"/>
              <a:t>ONOS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846217"/>
            <a:ext cx="7704667" cy="4685212"/>
          </a:xfrm>
        </p:spPr>
        <p:txBody>
          <a:bodyPr anchor="t">
            <a:normAutofit fontScale="62500" lnSpcReduction="20000"/>
          </a:bodyPr>
          <a:lstStyle/>
          <a:p>
            <a:r>
              <a:rPr lang="en-US" altLang="zh-CN" dirty="0"/>
              <a:t># 6)</a:t>
            </a:r>
            <a:r>
              <a:rPr lang="zh-CN" altLang="en-US" dirty="0"/>
              <a:t>验证安装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地址：</a:t>
            </a:r>
            <a:r>
              <a:rPr lang="en-US" altLang="zh-CN" dirty="0"/>
              <a:t>http</a:t>
            </a:r>
            <a:r>
              <a:rPr lang="en-US" altLang="zh-CN" dirty="0" smtClean="0"/>
              <a:t>://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/>
              <a:t>:</a:t>
            </a:r>
            <a:r>
              <a:rPr lang="en-US" altLang="zh-CN" dirty="0"/>
              <a:t>8181/onos/ui/index.html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默认登陆账号密码为：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karaf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 smtClean="0"/>
              <a:t>Karaf</a:t>
            </a:r>
            <a:endParaRPr lang="en-US" altLang="zh-CN" dirty="0"/>
          </a:p>
          <a:p>
            <a:r>
              <a:rPr lang="en-US" altLang="zh-CN" dirty="0"/>
              <a:t># 7</a:t>
            </a:r>
            <a:r>
              <a:rPr lang="zh-CN" altLang="en-US" dirty="0"/>
              <a:t>）运行简单的测试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在这里通过</a:t>
            </a:r>
            <a:r>
              <a:rPr lang="en-US" altLang="zh-CN" dirty="0"/>
              <a:t>Mininet</a:t>
            </a:r>
            <a:r>
              <a:rPr lang="zh-CN" altLang="en-US" dirty="0"/>
              <a:t>创建了一个简单的</a:t>
            </a:r>
            <a:r>
              <a:rPr lang="en-US" altLang="zh-CN" dirty="0"/>
              <a:t>SDN</a:t>
            </a:r>
            <a:r>
              <a:rPr lang="zh-CN" altLang="en-US" dirty="0"/>
              <a:t>网络，连接启动的</a:t>
            </a:r>
            <a:r>
              <a:rPr lang="en-US" altLang="zh-CN" dirty="0"/>
              <a:t>ONOS</a:t>
            </a:r>
            <a:r>
              <a:rPr lang="zh-CN" altLang="en-US" dirty="0"/>
              <a:t>作为控制器：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--</a:t>
            </a:r>
            <a:r>
              <a:rPr lang="en-US" altLang="zh-CN" dirty="0" smtClean="0"/>
              <a:t>controller=</a:t>
            </a:r>
            <a:r>
              <a:rPr lang="en-US" altLang="zh-CN" dirty="0" err="1" smtClean="0"/>
              <a:t>remote,ip</a:t>
            </a:r>
            <a:r>
              <a:rPr lang="en-US" altLang="zh-CN" dirty="0" smtClean="0"/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/>
              <a:t>,port=6633</a:t>
            </a:r>
          </a:p>
          <a:p>
            <a:r>
              <a:rPr lang="en-US" altLang="zh-CN" dirty="0"/>
              <a:t># 8</a:t>
            </a:r>
            <a:r>
              <a:rPr lang="zh-CN" altLang="en-US" dirty="0"/>
              <a:t>）查看网络中的交换机是否成功连接至</a:t>
            </a:r>
            <a:r>
              <a:rPr lang="en-US" altLang="zh-CN" dirty="0"/>
              <a:t>ONOS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可以在</a:t>
            </a:r>
            <a:r>
              <a:rPr lang="en-US" altLang="zh-CN" dirty="0"/>
              <a:t>ONOS</a:t>
            </a:r>
            <a:r>
              <a:rPr lang="zh-CN" altLang="en-US" dirty="0"/>
              <a:t>控制台中查看，也可以通过</a:t>
            </a:r>
            <a:r>
              <a:rPr lang="en-US" altLang="zh-CN" dirty="0" err="1"/>
              <a:t>WebUI</a:t>
            </a:r>
            <a:r>
              <a:rPr lang="zh-CN" altLang="en-US" dirty="0"/>
              <a:t>查看：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onos</a:t>
            </a:r>
            <a:r>
              <a:rPr lang="en-US" altLang="zh-CN" dirty="0"/>
              <a:t>&gt; devices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onos</a:t>
            </a:r>
            <a:r>
              <a:rPr lang="en-US" altLang="zh-CN" dirty="0"/>
              <a:t>&gt; </a:t>
            </a:r>
            <a:r>
              <a:rPr lang="en-US" altLang="zh-CN" dirty="0" smtClean="0"/>
              <a:t>summary</a:t>
            </a:r>
            <a:endParaRPr lang="en-US" altLang="zh-CN" dirty="0"/>
          </a:p>
          <a:p>
            <a:r>
              <a:rPr lang="en-US" altLang="zh-CN" dirty="0"/>
              <a:t># 9) </a:t>
            </a:r>
            <a:r>
              <a:rPr lang="zh-CN" altLang="en-US" dirty="0"/>
              <a:t>在</a:t>
            </a:r>
            <a:r>
              <a:rPr lang="en-US" altLang="zh-CN" dirty="0"/>
              <a:t>Mininet</a:t>
            </a:r>
            <a:r>
              <a:rPr lang="zh-CN" altLang="en-US" dirty="0"/>
              <a:t>中运行</a:t>
            </a:r>
            <a:r>
              <a:rPr lang="en-US" altLang="zh-CN" dirty="0" err="1"/>
              <a:t>pingall</a:t>
            </a:r>
            <a:r>
              <a:rPr lang="en-US" altLang="zh-CN" dirty="0"/>
              <a:t>,</a:t>
            </a:r>
            <a:r>
              <a:rPr lang="zh-CN" altLang="en-US" dirty="0"/>
              <a:t>查看网络视图变化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1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ONOS</a:t>
            </a:r>
            <a:r>
              <a:rPr lang="zh-CN" altLang="en-US" dirty="0" smtClean="0"/>
              <a:t>中运行网络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--custom </a:t>
            </a:r>
            <a:r>
              <a:rPr lang="en-US" altLang="zh-CN" dirty="0" smtClean="0"/>
              <a:t>~/mininet/custom/topo-2sw-2host.py </a:t>
            </a:r>
            <a:r>
              <a:rPr lang="en-US" altLang="zh-CN" dirty="0"/>
              <a:t>--topo </a:t>
            </a:r>
            <a:r>
              <a:rPr lang="en-US" altLang="zh-CN" dirty="0" err="1"/>
              <a:t>mytopo</a:t>
            </a:r>
            <a:r>
              <a:rPr lang="en-US" altLang="zh-CN" dirty="0"/>
              <a:t> --</a:t>
            </a:r>
            <a:r>
              <a:rPr lang="en-US" altLang="zh-CN" dirty="0" smtClean="0"/>
              <a:t>controller=</a:t>
            </a:r>
            <a:r>
              <a:rPr lang="en-US" altLang="zh-CN" dirty="0" err="1" smtClean="0"/>
              <a:t>remote,ip</a:t>
            </a:r>
            <a:r>
              <a:rPr lang="en-US" altLang="zh-CN" dirty="0" smtClean="0"/>
              <a:t>=192.168.146.134,port=6633 </a:t>
            </a:r>
            <a:r>
              <a:rPr lang="en-US" altLang="zh-CN" dirty="0"/>
              <a:t>--switch </a:t>
            </a:r>
            <a:r>
              <a:rPr lang="en-US" altLang="zh-CN" dirty="0" err="1" smtClean="0"/>
              <a:t>ovsk,protocol</a:t>
            </a:r>
            <a:r>
              <a:rPr lang="en-US" altLang="zh-CN" dirty="0" smtClean="0"/>
              <a:t>=OpenFlow10</a:t>
            </a:r>
          </a:p>
          <a:p>
            <a:endParaRPr lang="en-US" altLang="zh-CN" dirty="0"/>
          </a:p>
          <a:p>
            <a:r>
              <a:rPr lang="en-US" altLang="zh-CN" dirty="0"/>
              <a:t>http</a:t>
            </a:r>
            <a:r>
              <a:rPr lang="en-US" altLang="zh-CN" dirty="0" smtClean="0"/>
              <a:t>://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 smtClean="0"/>
              <a:t>:8181/</a:t>
            </a:r>
            <a:r>
              <a:rPr lang="en-US" altLang="zh-CN" dirty="0" err="1" smtClean="0"/>
              <a:t>onos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/login.html</a:t>
            </a:r>
          </a:p>
          <a:p>
            <a:r>
              <a:rPr lang="zh-CN" altLang="en-US" dirty="0" smtClean="0"/>
              <a:t>用户名：</a:t>
            </a:r>
            <a:r>
              <a:rPr lang="en-US" altLang="zh-CN" dirty="0" err="1" smtClean="0"/>
              <a:t>karaf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r>
              <a:rPr lang="en-US" altLang="zh-CN" dirty="0" err="1" smtClean="0"/>
              <a:t>karaf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1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40</TotalTime>
  <Words>559</Words>
  <Application>Microsoft Office PowerPoint</Application>
  <PresentationFormat>全屏显示(4:3)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SDN可视化</vt:lpstr>
      <vt:lpstr>Network Operating System</vt:lpstr>
      <vt:lpstr>Network Operating System</vt:lpstr>
      <vt:lpstr>开放网络操作系统</vt:lpstr>
      <vt:lpstr>在Mininet上安装ONOS</vt:lpstr>
      <vt:lpstr>在Mininet上安装ONOS</vt:lpstr>
      <vt:lpstr>在Mininet上安装ONOS</vt:lpstr>
      <vt:lpstr>在Mininet上安装ONOS</vt:lpstr>
      <vt:lpstr>在ONOS中运行网络</vt:lpstr>
      <vt:lpstr>SDN可视化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SDN可视化</dc:title>
  <dc:creator>王津</dc:creator>
  <cp:lastModifiedBy>王津</cp:lastModifiedBy>
  <cp:revision>8</cp:revision>
  <dcterms:created xsi:type="dcterms:W3CDTF">2016-11-04T05:47:12Z</dcterms:created>
  <dcterms:modified xsi:type="dcterms:W3CDTF">2016-11-04T06:28:09Z</dcterms:modified>
</cp:coreProperties>
</file>