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media/image12.jpg" ContentType="image/jpe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6" r:id="rId1"/>
  </p:sldMasterIdLst>
  <p:notesMasterIdLst>
    <p:notesMasterId r:id="rId28"/>
  </p:notesMasterIdLst>
  <p:sldIdLst>
    <p:sldId id="256" r:id="rId2"/>
    <p:sldId id="274" r:id="rId3"/>
    <p:sldId id="275" r:id="rId4"/>
    <p:sldId id="276" r:id="rId5"/>
    <p:sldId id="277" r:id="rId6"/>
    <p:sldId id="278" r:id="rId7"/>
    <p:sldId id="279" r:id="rId8"/>
    <p:sldId id="280" r:id="rId9"/>
    <p:sldId id="281" r:id="rId10"/>
    <p:sldId id="257" r:id="rId11"/>
    <p:sldId id="258" r:id="rId12"/>
    <p:sldId id="259" r:id="rId13"/>
    <p:sldId id="260" r:id="rId14"/>
    <p:sldId id="261" r:id="rId15"/>
    <p:sldId id="262" r:id="rId16"/>
    <p:sldId id="263" r:id="rId17"/>
    <p:sldId id="264" r:id="rId18"/>
    <p:sldId id="265" r:id="rId19"/>
    <p:sldId id="266" r:id="rId20"/>
    <p:sldId id="267" r:id="rId21"/>
    <p:sldId id="268" r:id="rId22"/>
    <p:sldId id="269" r:id="rId23"/>
    <p:sldId id="270" r:id="rId24"/>
    <p:sldId id="271" r:id="rId25"/>
    <p:sldId id="272" r:id="rId26"/>
    <p:sldId id="273" r:id="rId2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0" d="100"/>
          <a:sy n="110" d="100"/>
        </p:scale>
        <p:origin x="164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260A93-B4B0-4313-80E3-A0FE59BFD32B}" type="datetimeFigureOut">
              <a:rPr lang="zh-CN" altLang="en-US" smtClean="0"/>
              <a:t>2016/11/16</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C16403-87B2-492A-9C34-ACBD7C3B080F}" type="slidenum">
              <a:rPr lang="zh-CN" altLang="en-US" smtClean="0"/>
              <a:t>‹#›</a:t>
            </a:fld>
            <a:endParaRPr lang="zh-CN" altLang="en-US"/>
          </a:p>
        </p:txBody>
      </p:sp>
    </p:spTree>
    <p:extLst>
      <p:ext uri="{BB962C8B-B14F-4D97-AF65-F5344CB8AC3E}">
        <p14:creationId xmlns:p14="http://schemas.microsoft.com/office/powerpoint/2010/main" val="529619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幻灯片图像占位符 1"/>
          <p:cNvSpPr>
            <a:spLocks noGrp="1" noRot="1" noChangeAspect="1"/>
          </p:cNvSpPr>
          <p:nvPr>
            <p:ph type="sldImg"/>
          </p:nvPr>
        </p:nvSpPr>
        <p:spPr>
          <a:ln/>
        </p:spPr>
      </p:sp>
      <p:sp>
        <p:nvSpPr>
          <p:cNvPr id="115714"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latin typeface="Times New Roman" panose="02020603050405020304" pitchFamily="18" charset="0"/>
              </a:rPr>
              <a:t>在内部网络的编址就像我们在上面看到的完全一样，其中的所有</a:t>
            </a:r>
            <a:r>
              <a:rPr lang="en-US" altLang="zh-CN" smtClean="0">
                <a:latin typeface="Times New Roman" panose="02020603050405020304" pitchFamily="18" charset="0"/>
              </a:rPr>
              <a:t>4</a:t>
            </a:r>
            <a:r>
              <a:rPr lang="zh-CN" altLang="en-US" smtClean="0">
                <a:latin typeface="Times New Roman" panose="02020603050405020304" pitchFamily="18" charset="0"/>
              </a:rPr>
              <a:t>个接口都具有相同的网络地址</a:t>
            </a:r>
            <a:r>
              <a:rPr lang="en-US" altLang="zh-CN" smtClean="0">
                <a:latin typeface="Times New Roman" panose="02020603050405020304" pitchFamily="18" charset="0"/>
              </a:rPr>
              <a:t>10.0.0.0/24</a:t>
            </a:r>
            <a:r>
              <a:rPr lang="zh-CN" altLang="en-US" smtClean="0">
                <a:latin typeface="Times New Roman" panose="02020603050405020304" pitchFamily="18" charset="0"/>
              </a:rPr>
              <a:t>。地址空间</a:t>
            </a:r>
            <a:r>
              <a:rPr lang="en-US" altLang="zh-CN" smtClean="0">
                <a:latin typeface="Times New Roman" panose="02020603050405020304" pitchFamily="18" charset="0"/>
              </a:rPr>
              <a:t>10.0.0.0/8</a:t>
            </a:r>
            <a:r>
              <a:rPr lang="zh-CN" altLang="en-US" smtClean="0">
                <a:latin typeface="Times New Roman" panose="02020603050405020304" pitchFamily="18" charset="0"/>
              </a:rPr>
              <a:t>，</a:t>
            </a:r>
            <a:r>
              <a:rPr kumimoji="0" lang="mr-IN" altLang="zh-CN" smtClean="0">
                <a:latin typeface="Times New Roman" panose="02020603050405020304" pitchFamily="18" charset="0"/>
              </a:rPr>
              <a:t>172.16.*.*</a:t>
            </a:r>
            <a:r>
              <a:rPr kumimoji="0" lang="en-US" altLang="zh-CN" smtClean="0">
                <a:latin typeface="Times New Roman" panose="02020603050405020304" pitchFamily="18" charset="0"/>
              </a:rPr>
              <a:t>/12</a:t>
            </a:r>
            <a:r>
              <a:rPr lang="zh-CN" altLang="en-US" smtClean="0">
                <a:latin typeface="Times New Roman" panose="02020603050405020304" pitchFamily="18" charset="0"/>
              </a:rPr>
              <a:t>和</a:t>
            </a:r>
            <a:r>
              <a:rPr lang="en-US" altLang="zh-CN" smtClean="0">
                <a:latin typeface="Times New Roman" panose="02020603050405020304" pitchFamily="18" charset="0"/>
              </a:rPr>
              <a:t>192.168.0.0/16</a:t>
            </a:r>
            <a:r>
              <a:rPr lang="zh-CN" altLang="en-US" smtClean="0">
                <a:latin typeface="Times New Roman" panose="02020603050405020304" pitchFamily="18" charset="0"/>
              </a:rPr>
              <a:t>都是保存的</a:t>
            </a:r>
            <a:r>
              <a:rPr lang="en-US" altLang="zh-CN" smtClean="0">
                <a:latin typeface="Times New Roman" panose="02020603050405020304" pitchFamily="18" charset="0"/>
              </a:rPr>
              <a:t>IP</a:t>
            </a:r>
            <a:r>
              <a:rPr lang="zh-CN" altLang="en-US" smtClean="0">
                <a:latin typeface="Times New Roman" panose="02020603050405020304" pitchFamily="18" charset="0"/>
              </a:rPr>
              <a:t>地址空间，这些预留地址空间专门用于家庭或公司内部的专用网络。考虑到数十万内部网络使用了这样的地址空间，然而转发到因特网时并不能采用这样的这些地址，因为所有的内部网络都使用这样的地址。</a:t>
            </a:r>
            <a:endParaRPr lang="en-US" altLang="zh-CN" smtClean="0">
              <a:latin typeface="Times New Roman" panose="02020603050405020304" pitchFamily="18" charset="0"/>
            </a:endParaRPr>
          </a:p>
          <a:p>
            <a:r>
              <a:rPr lang="zh-CN" altLang="en-US" smtClean="0">
                <a:latin typeface="Times New Roman" panose="02020603050405020304" pitchFamily="18" charset="0"/>
              </a:rPr>
              <a:t>在这种情况下就需要使用网络地址转化来进行地址翻译，让整个内部网络对外只使用单一</a:t>
            </a:r>
            <a:r>
              <a:rPr lang="en-US" altLang="zh-CN" smtClean="0">
                <a:latin typeface="Times New Roman" panose="02020603050405020304" pitchFamily="18" charset="0"/>
              </a:rPr>
              <a:t>IP</a:t>
            </a:r>
            <a:r>
              <a:rPr lang="zh-CN" altLang="en-US" smtClean="0">
                <a:latin typeface="Times New Roman" panose="02020603050405020304" pitchFamily="18" charset="0"/>
              </a:rPr>
              <a:t>地址，所有离开家庭路由器流向因特网的报文都使用一个源</a:t>
            </a:r>
            <a:r>
              <a:rPr lang="en-US" altLang="zh-CN" smtClean="0">
                <a:latin typeface="Times New Roman" panose="02020603050405020304" pitchFamily="18" charset="0"/>
              </a:rPr>
              <a:t>IP</a:t>
            </a:r>
            <a:r>
              <a:rPr lang="zh-CN" altLang="en-US" smtClean="0">
                <a:latin typeface="Times New Roman" panose="02020603050405020304" pitchFamily="18" charset="0"/>
              </a:rPr>
              <a:t>地址</a:t>
            </a:r>
            <a:r>
              <a:rPr lang="en-US" altLang="zh-CN" smtClean="0">
                <a:latin typeface="Times New Roman" panose="02020603050405020304" pitchFamily="18" charset="0"/>
              </a:rPr>
              <a:t>138.76.29.7</a:t>
            </a:r>
            <a:r>
              <a:rPr lang="zh-CN" altLang="en-US" smtClean="0">
                <a:latin typeface="Times New Roman" panose="02020603050405020304" pitchFamily="18" charset="0"/>
              </a:rPr>
              <a:t>，且所有进入的报文也都拥有同一个目的</a:t>
            </a:r>
            <a:r>
              <a:rPr lang="en-US" altLang="zh-CN" smtClean="0">
                <a:latin typeface="Times New Roman" panose="02020603050405020304" pitchFamily="18" charset="0"/>
              </a:rPr>
              <a:t>IP</a:t>
            </a:r>
            <a:r>
              <a:rPr lang="zh-CN" altLang="en-US" smtClean="0">
                <a:latin typeface="Times New Roman" panose="02020603050405020304" pitchFamily="18" charset="0"/>
              </a:rPr>
              <a:t>地址</a:t>
            </a:r>
            <a:r>
              <a:rPr lang="en-US" altLang="zh-CN" smtClean="0">
                <a:latin typeface="Times New Roman" panose="02020603050405020304" pitchFamily="18" charset="0"/>
              </a:rPr>
              <a:t>138.76.29.7</a:t>
            </a:r>
            <a:r>
              <a:rPr lang="zh-CN" altLang="en-US" smtClean="0">
                <a:latin typeface="Times New Roman" panose="02020603050405020304" pitchFamily="18" charset="0"/>
              </a:rPr>
              <a:t>。</a:t>
            </a:r>
            <a:endParaRPr lang="en-US" altLang="zh-CN" smtClean="0">
              <a:latin typeface="Times New Roman" panose="02020603050405020304" pitchFamily="18" charset="0"/>
            </a:endParaRPr>
          </a:p>
        </p:txBody>
      </p:sp>
      <p:sp>
        <p:nvSpPr>
          <p:cNvPr id="115715" name="幻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kumimoji="1" sz="2400">
                <a:solidFill>
                  <a:schemeClr val="tx1"/>
                </a:solidFill>
                <a:latin typeface="Arial" panose="020B0604020202020204" pitchFamily="34" charset="0"/>
                <a:ea typeface="MS PGothic" panose="020B0600070205080204" pitchFamily="34" charset="-128"/>
              </a:defRPr>
            </a:lvl1pPr>
            <a:lvl2pPr marL="742950" indent="-285750" defTabSz="966788">
              <a:defRPr kumimoji="1" sz="2400">
                <a:solidFill>
                  <a:schemeClr val="tx1"/>
                </a:solidFill>
                <a:latin typeface="Arial" panose="020B0604020202020204" pitchFamily="34" charset="0"/>
                <a:ea typeface="MS PGothic" panose="020B0600070205080204" pitchFamily="34" charset="-128"/>
              </a:defRPr>
            </a:lvl2pPr>
            <a:lvl3pPr marL="1143000" indent="-228600" defTabSz="966788">
              <a:defRPr kumimoji="1" sz="2400">
                <a:solidFill>
                  <a:schemeClr val="tx1"/>
                </a:solidFill>
                <a:latin typeface="Arial" panose="020B0604020202020204" pitchFamily="34" charset="0"/>
                <a:ea typeface="MS PGothic" panose="020B0600070205080204" pitchFamily="34" charset="-128"/>
              </a:defRPr>
            </a:lvl3pPr>
            <a:lvl4pPr marL="1600200" indent="-228600" defTabSz="966788">
              <a:defRPr kumimoji="1" sz="2400">
                <a:solidFill>
                  <a:schemeClr val="tx1"/>
                </a:solidFill>
                <a:latin typeface="Arial" panose="020B0604020202020204" pitchFamily="34" charset="0"/>
                <a:ea typeface="MS PGothic" panose="020B0600070205080204" pitchFamily="34" charset="-128"/>
              </a:defRPr>
            </a:lvl4pPr>
            <a:lvl5pPr marL="2057400" indent="-228600" defTabSz="966788">
              <a:defRPr kumimoji="1" sz="2400">
                <a:solidFill>
                  <a:schemeClr val="tx1"/>
                </a:solidFill>
                <a:latin typeface="Arial" panose="020B0604020202020204" pitchFamily="34" charset="0"/>
                <a:ea typeface="MS PGothic" panose="020B0600070205080204" pitchFamily="34" charset="-128"/>
              </a:defRPr>
            </a:lvl5pPr>
            <a:lvl6pPr marL="2514600" indent="-228600" defTabSz="966788"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6pPr>
            <a:lvl7pPr marL="2971800" indent="-228600" defTabSz="966788"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7pPr>
            <a:lvl8pPr marL="3429000" indent="-228600" defTabSz="966788"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8pPr>
            <a:lvl9pPr marL="3886200" indent="-228600" defTabSz="966788"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9pPr>
          </a:lstStyle>
          <a:p>
            <a:fld id="{CD874035-1F26-47E1-8B08-EF25CD38ED05}" type="slidenum">
              <a:rPr kumimoji="0" lang="en-US" altLang="zh-CN" sz="1300">
                <a:latin typeface="Times New Roman" panose="02020603050405020304" pitchFamily="18" charset="0"/>
              </a:rPr>
              <a:pPr/>
              <a:t>2</a:t>
            </a:fld>
            <a:endParaRPr kumimoji="0" lang="en-US" altLang="zh-CN" sz="1300">
              <a:latin typeface="Times New Roman" panose="02020603050405020304" pitchFamily="18" charset="0"/>
            </a:endParaRPr>
          </a:p>
        </p:txBody>
      </p:sp>
    </p:spTree>
    <p:extLst>
      <p:ext uri="{BB962C8B-B14F-4D97-AF65-F5344CB8AC3E}">
        <p14:creationId xmlns:p14="http://schemas.microsoft.com/office/powerpoint/2010/main" val="18982161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幻灯片图像占位符 1"/>
          <p:cNvSpPr>
            <a:spLocks noGrp="1" noRot="1" noChangeAspect="1"/>
          </p:cNvSpPr>
          <p:nvPr>
            <p:ph type="sldImg"/>
          </p:nvPr>
        </p:nvSpPr>
        <p:spPr>
          <a:ln/>
        </p:spPr>
      </p:sp>
      <p:sp>
        <p:nvSpPr>
          <p:cNvPr id="117762"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latin typeface="Times New Roman" panose="02020603050405020304" pitchFamily="18" charset="0"/>
              </a:rPr>
              <a:t>NAT</a:t>
            </a:r>
            <a:r>
              <a:rPr lang="zh-CN" altLang="en-US" smtClean="0">
                <a:latin typeface="Times New Roman" panose="02020603050405020304" pitchFamily="18" charset="0"/>
              </a:rPr>
              <a:t>可以使路由器对外界隐藏了家庭网络的细节。</a:t>
            </a:r>
          </a:p>
        </p:txBody>
      </p:sp>
      <p:sp>
        <p:nvSpPr>
          <p:cNvPr id="117763" name="幻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kumimoji="1" sz="2400">
                <a:solidFill>
                  <a:schemeClr val="tx1"/>
                </a:solidFill>
                <a:latin typeface="Arial" panose="020B0604020202020204" pitchFamily="34" charset="0"/>
                <a:ea typeface="MS PGothic" panose="020B0600070205080204" pitchFamily="34" charset="-128"/>
              </a:defRPr>
            </a:lvl1pPr>
            <a:lvl2pPr marL="742950" indent="-285750" defTabSz="966788">
              <a:defRPr kumimoji="1" sz="2400">
                <a:solidFill>
                  <a:schemeClr val="tx1"/>
                </a:solidFill>
                <a:latin typeface="Arial" panose="020B0604020202020204" pitchFamily="34" charset="0"/>
                <a:ea typeface="MS PGothic" panose="020B0600070205080204" pitchFamily="34" charset="-128"/>
              </a:defRPr>
            </a:lvl2pPr>
            <a:lvl3pPr marL="1143000" indent="-228600" defTabSz="966788">
              <a:defRPr kumimoji="1" sz="2400">
                <a:solidFill>
                  <a:schemeClr val="tx1"/>
                </a:solidFill>
                <a:latin typeface="Arial" panose="020B0604020202020204" pitchFamily="34" charset="0"/>
                <a:ea typeface="MS PGothic" panose="020B0600070205080204" pitchFamily="34" charset="-128"/>
              </a:defRPr>
            </a:lvl3pPr>
            <a:lvl4pPr marL="1600200" indent="-228600" defTabSz="966788">
              <a:defRPr kumimoji="1" sz="2400">
                <a:solidFill>
                  <a:schemeClr val="tx1"/>
                </a:solidFill>
                <a:latin typeface="Arial" panose="020B0604020202020204" pitchFamily="34" charset="0"/>
                <a:ea typeface="MS PGothic" panose="020B0600070205080204" pitchFamily="34" charset="-128"/>
              </a:defRPr>
            </a:lvl4pPr>
            <a:lvl5pPr marL="2057400" indent="-228600" defTabSz="966788">
              <a:defRPr kumimoji="1" sz="2400">
                <a:solidFill>
                  <a:schemeClr val="tx1"/>
                </a:solidFill>
                <a:latin typeface="Arial" panose="020B0604020202020204" pitchFamily="34" charset="0"/>
                <a:ea typeface="MS PGothic" panose="020B0600070205080204" pitchFamily="34" charset="-128"/>
              </a:defRPr>
            </a:lvl5pPr>
            <a:lvl6pPr marL="2514600" indent="-228600" defTabSz="966788"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6pPr>
            <a:lvl7pPr marL="2971800" indent="-228600" defTabSz="966788"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7pPr>
            <a:lvl8pPr marL="3429000" indent="-228600" defTabSz="966788"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8pPr>
            <a:lvl9pPr marL="3886200" indent="-228600" defTabSz="966788"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9pPr>
          </a:lstStyle>
          <a:p>
            <a:fld id="{0E8C7FF2-F968-4407-89E9-C8F5091B2FBC}" type="slidenum">
              <a:rPr kumimoji="0" lang="en-US" altLang="zh-CN" sz="1300">
                <a:latin typeface="Times New Roman" panose="02020603050405020304" pitchFamily="18" charset="0"/>
              </a:rPr>
              <a:pPr/>
              <a:t>3</a:t>
            </a:fld>
            <a:endParaRPr kumimoji="0" lang="en-US" altLang="zh-CN" sz="1300">
              <a:latin typeface="Times New Roman" panose="02020603050405020304" pitchFamily="18" charset="0"/>
            </a:endParaRPr>
          </a:p>
        </p:txBody>
      </p:sp>
    </p:spTree>
    <p:extLst>
      <p:ext uri="{BB962C8B-B14F-4D97-AF65-F5344CB8AC3E}">
        <p14:creationId xmlns:p14="http://schemas.microsoft.com/office/powerpoint/2010/main" val="12928903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幻灯片图像占位符 1"/>
          <p:cNvSpPr>
            <a:spLocks noGrp="1" noRot="1" noChangeAspect="1"/>
          </p:cNvSpPr>
          <p:nvPr>
            <p:ph type="sldImg"/>
          </p:nvPr>
        </p:nvSpPr>
        <p:spPr>
          <a:ln/>
        </p:spPr>
      </p:sp>
      <p:sp>
        <p:nvSpPr>
          <p:cNvPr id="119810"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latin typeface="Times New Roman" panose="02020603050405020304" pitchFamily="18" charset="0"/>
              </a:rPr>
              <a:t>实现</a:t>
            </a:r>
            <a:r>
              <a:rPr lang="en-US" altLang="zh-CN" smtClean="0">
                <a:latin typeface="Times New Roman" panose="02020603050405020304" pitchFamily="18" charset="0"/>
              </a:rPr>
              <a:t>NAT</a:t>
            </a:r>
            <a:r>
              <a:rPr lang="zh-CN" altLang="en-US" smtClean="0">
                <a:latin typeface="Times New Roman" panose="02020603050405020304" pitchFamily="18" charset="0"/>
              </a:rPr>
              <a:t>技术需要在路由器上维护一张</a:t>
            </a:r>
            <a:r>
              <a:rPr lang="en-US" altLang="zh-CN" smtClean="0">
                <a:latin typeface="Times New Roman" panose="02020603050405020304" pitchFamily="18" charset="0"/>
              </a:rPr>
              <a:t>NAT</a:t>
            </a:r>
            <a:r>
              <a:rPr lang="zh-CN" altLang="en-US" smtClean="0">
                <a:latin typeface="Times New Roman" panose="02020603050405020304" pitchFamily="18" charset="0"/>
              </a:rPr>
              <a:t>转换表，这张表中会记录端口号及</a:t>
            </a:r>
            <a:r>
              <a:rPr lang="en-US" altLang="zh-CN" smtClean="0">
                <a:latin typeface="Times New Roman" panose="02020603050405020304" pitchFamily="18" charset="0"/>
              </a:rPr>
              <a:t>IP</a:t>
            </a:r>
            <a:r>
              <a:rPr lang="zh-CN" altLang="en-US" smtClean="0">
                <a:latin typeface="Times New Roman" panose="02020603050405020304" pitchFamily="18" charset="0"/>
              </a:rPr>
              <a:t>地址。简单理解，就是用路由器上的一个新的端口，也就是路由器面向因特网的接口</a:t>
            </a:r>
            <a:r>
              <a:rPr lang="en-US" altLang="zh-CN" smtClean="0">
                <a:latin typeface="Times New Roman" panose="02020603050405020304" pitchFamily="18" charset="0"/>
              </a:rPr>
              <a:t>IP</a:t>
            </a:r>
            <a:r>
              <a:rPr lang="zh-CN" altLang="en-US" smtClean="0">
                <a:latin typeface="Times New Roman" panose="02020603050405020304" pitchFamily="18" charset="0"/>
              </a:rPr>
              <a:t>地址加路由器的端口来替代发送方的源</a:t>
            </a:r>
            <a:r>
              <a:rPr lang="en-US" altLang="zh-CN" smtClean="0">
                <a:latin typeface="Times New Roman" panose="02020603050405020304" pitchFamily="18" charset="0"/>
              </a:rPr>
              <a:t>IP</a:t>
            </a:r>
            <a:r>
              <a:rPr lang="zh-CN" altLang="en-US" smtClean="0">
                <a:latin typeface="Times New Roman" panose="02020603050405020304" pitchFamily="18" charset="0"/>
              </a:rPr>
              <a:t>地址和端口。</a:t>
            </a:r>
          </a:p>
        </p:txBody>
      </p:sp>
      <p:sp>
        <p:nvSpPr>
          <p:cNvPr id="119811" name="幻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kumimoji="1" sz="2400">
                <a:solidFill>
                  <a:schemeClr val="tx1"/>
                </a:solidFill>
                <a:latin typeface="Arial" panose="020B0604020202020204" pitchFamily="34" charset="0"/>
                <a:ea typeface="MS PGothic" panose="020B0600070205080204" pitchFamily="34" charset="-128"/>
              </a:defRPr>
            </a:lvl1pPr>
            <a:lvl2pPr marL="742950" indent="-285750" defTabSz="966788">
              <a:defRPr kumimoji="1" sz="2400">
                <a:solidFill>
                  <a:schemeClr val="tx1"/>
                </a:solidFill>
                <a:latin typeface="Arial" panose="020B0604020202020204" pitchFamily="34" charset="0"/>
                <a:ea typeface="MS PGothic" panose="020B0600070205080204" pitchFamily="34" charset="-128"/>
              </a:defRPr>
            </a:lvl2pPr>
            <a:lvl3pPr marL="1143000" indent="-228600" defTabSz="966788">
              <a:defRPr kumimoji="1" sz="2400">
                <a:solidFill>
                  <a:schemeClr val="tx1"/>
                </a:solidFill>
                <a:latin typeface="Arial" panose="020B0604020202020204" pitchFamily="34" charset="0"/>
                <a:ea typeface="MS PGothic" panose="020B0600070205080204" pitchFamily="34" charset="-128"/>
              </a:defRPr>
            </a:lvl3pPr>
            <a:lvl4pPr marL="1600200" indent="-228600" defTabSz="966788">
              <a:defRPr kumimoji="1" sz="2400">
                <a:solidFill>
                  <a:schemeClr val="tx1"/>
                </a:solidFill>
                <a:latin typeface="Arial" panose="020B0604020202020204" pitchFamily="34" charset="0"/>
                <a:ea typeface="MS PGothic" panose="020B0600070205080204" pitchFamily="34" charset="-128"/>
              </a:defRPr>
            </a:lvl4pPr>
            <a:lvl5pPr marL="2057400" indent="-228600" defTabSz="966788">
              <a:defRPr kumimoji="1" sz="2400">
                <a:solidFill>
                  <a:schemeClr val="tx1"/>
                </a:solidFill>
                <a:latin typeface="Arial" panose="020B0604020202020204" pitchFamily="34" charset="0"/>
                <a:ea typeface="MS PGothic" panose="020B0600070205080204" pitchFamily="34" charset="-128"/>
              </a:defRPr>
            </a:lvl5pPr>
            <a:lvl6pPr marL="2514600" indent="-228600" defTabSz="966788"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6pPr>
            <a:lvl7pPr marL="2971800" indent="-228600" defTabSz="966788"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7pPr>
            <a:lvl8pPr marL="3429000" indent="-228600" defTabSz="966788"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8pPr>
            <a:lvl9pPr marL="3886200" indent="-228600" defTabSz="966788"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9pPr>
          </a:lstStyle>
          <a:p>
            <a:fld id="{FDBDB274-674E-4ACA-B421-0D7410937D43}" type="slidenum">
              <a:rPr kumimoji="0" lang="en-US" altLang="zh-CN" sz="1300">
                <a:latin typeface="Times New Roman" panose="02020603050405020304" pitchFamily="18" charset="0"/>
              </a:rPr>
              <a:pPr/>
              <a:t>4</a:t>
            </a:fld>
            <a:endParaRPr kumimoji="0" lang="en-US" altLang="zh-CN" sz="1300">
              <a:latin typeface="Times New Roman" panose="02020603050405020304" pitchFamily="18" charset="0"/>
            </a:endParaRPr>
          </a:p>
        </p:txBody>
      </p:sp>
    </p:spTree>
    <p:extLst>
      <p:ext uri="{BB962C8B-B14F-4D97-AF65-F5344CB8AC3E}">
        <p14:creationId xmlns:p14="http://schemas.microsoft.com/office/powerpoint/2010/main" val="13090123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幻灯片图像占位符 1"/>
          <p:cNvSpPr>
            <a:spLocks noGrp="1" noRot="1" noChangeAspect="1"/>
          </p:cNvSpPr>
          <p:nvPr>
            <p:ph type="sldImg"/>
          </p:nvPr>
        </p:nvSpPr>
        <p:spPr>
          <a:ln/>
        </p:spPr>
      </p:sp>
      <p:sp>
        <p:nvSpPr>
          <p:cNvPr id="122882"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latin typeface="Times New Roman" panose="02020603050405020304" pitchFamily="18" charset="0"/>
              </a:rPr>
              <a:t>需要注意的一点就是，路由器和普通</a:t>
            </a:r>
            <a:r>
              <a:rPr lang="en-US" altLang="zh-CN" smtClean="0">
                <a:latin typeface="Times New Roman" panose="02020603050405020304" pitchFamily="18" charset="0"/>
              </a:rPr>
              <a:t>PC</a:t>
            </a:r>
            <a:r>
              <a:rPr lang="zh-CN" altLang="en-US" smtClean="0">
                <a:latin typeface="Times New Roman" panose="02020603050405020304" pitchFamily="18" charset="0"/>
              </a:rPr>
              <a:t>或服务器一样，端口号字段为</a:t>
            </a:r>
            <a:r>
              <a:rPr lang="en-US" altLang="zh-CN" smtClean="0">
                <a:latin typeface="Times New Roman" panose="02020603050405020304" pitchFamily="18" charset="0"/>
              </a:rPr>
              <a:t>16bit</a:t>
            </a:r>
            <a:r>
              <a:rPr lang="zh-CN" altLang="en-US" smtClean="0">
                <a:latin typeface="Times New Roman" panose="02020603050405020304" pitchFamily="18" charset="0"/>
              </a:rPr>
              <a:t>长，因此</a:t>
            </a:r>
            <a:r>
              <a:rPr lang="en-US" altLang="zh-CN" smtClean="0">
                <a:latin typeface="Times New Roman" panose="02020603050405020304" pitchFamily="18" charset="0"/>
              </a:rPr>
              <a:t>NAT</a:t>
            </a:r>
            <a:r>
              <a:rPr lang="zh-CN" altLang="en-US" smtClean="0">
                <a:latin typeface="Times New Roman" panose="02020603050405020304" pitchFamily="18" charset="0"/>
              </a:rPr>
              <a:t>大约可以支持</a:t>
            </a:r>
            <a:r>
              <a:rPr lang="en-US" altLang="zh-CN" smtClean="0">
                <a:latin typeface="Times New Roman" panose="02020603050405020304" pitchFamily="18" charset="0"/>
              </a:rPr>
              <a:t>60000</a:t>
            </a:r>
            <a:r>
              <a:rPr lang="zh-CN" altLang="en-US" smtClean="0">
                <a:latin typeface="Times New Roman" panose="02020603050405020304" pitchFamily="18" charset="0"/>
              </a:rPr>
              <a:t>多个并行使用</a:t>
            </a:r>
            <a:r>
              <a:rPr lang="en-US" altLang="zh-CN" smtClean="0">
                <a:latin typeface="Times New Roman" panose="02020603050405020304" pitchFamily="18" charset="0"/>
              </a:rPr>
              <a:t>NAT</a:t>
            </a:r>
            <a:r>
              <a:rPr lang="zh-CN" altLang="en-US" smtClean="0">
                <a:latin typeface="Times New Roman" panose="02020603050405020304" pitchFamily="18" charset="0"/>
              </a:rPr>
              <a:t>进行翻译的链接存在。</a:t>
            </a:r>
            <a:endParaRPr lang="en-US" altLang="zh-CN" smtClean="0">
              <a:latin typeface="Times New Roman" panose="02020603050405020304" pitchFamily="18" charset="0"/>
            </a:endParaRPr>
          </a:p>
          <a:p>
            <a:endParaRPr lang="en-US" altLang="zh-CN" smtClean="0">
              <a:latin typeface="Times New Roman" panose="02020603050405020304" pitchFamily="18" charset="0"/>
            </a:endParaRPr>
          </a:p>
          <a:p>
            <a:r>
              <a:rPr lang="zh-CN" altLang="en-US" smtClean="0">
                <a:latin typeface="Times New Roman" panose="02020603050405020304" pitchFamily="18" charset="0"/>
              </a:rPr>
              <a:t>但其实我们仔细思考，</a:t>
            </a:r>
            <a:r>
              <a:rPr lang="en-US" altLang="zh-CN" smtClean="0">
                <a:latin typeface="Times New Roman" panose="02020603050405020304" pitchFamily="18" charset="0"/>
              </a:rPr>
              <a:t>NAT</a:t>
            </a:r>
            <a:r>
              <a:rPr lang="zh-CN" altLang="en-US" smtClean="0">
                <a:latin typeface="Times New Roman" panose="02020603050405020304" pitchFamily="18" charset="0"/>
              </a:rPr>
              <a:t>技术其实是相当矛盾的一项技术：</a:t>
            </a:r>
            <a:endParaRPr lang="en-US" altLang="zh-CN" smtClean="0">
              <a:latin typeface="Times New Roman" panose="02020603050405020304" pitchFamily="18" charset="0"/>
            </a:endParaRPr>
          </a:p>
          <a:p>
            <a:r>
              <a:rPr lang="zh-CN" altLang="zh-CN" smtClean="0">
                <a:latin typeface="Times New Roman" panose="02020603050405020304" pitchFamily="18" charset="0"/>
              </a:rPr>
              <a:t>1</a:t>
            </a:r>
            <a:r>
              <a:rPr lang="en-US" altLang="zh-CN" smtClean="0">
                <a:latin typeface="Times New Roman" panose="02020603050405020304" pitchFamily="18" charset="0"/>
              </a:rPr>
              <a:t>.</a:t>
            </a:r>
            <a:r>
              <a:rPr lang="zh-CN" altLang="en-US" smtClean="0">
                <a:latin typeface="Times New Roman" panose="02020603050405020304" pitchFamily="18" charset="0"/>
              </a:rPr>
              <a:t>端口号是用于进程编址的，而不是主机编址的。换句话说，对于运行在家庭网络中的服务器来说就会很尴尬，因为服务器进程在周知端口上等待连接请求。例如：如果你在家庭网络中假设了一个</a:t>
            </a:r>
            <a:r>
              <a:rPr lang="en-US" altLang="zh-CN" smtClean="0">
                <a:latin typeface="Times New Roman" panose="02020603050405020304" pitchFamily="18" charset="0"/>
              </a:rPr>
              <a:t>web</a:t>
            </a:r>
            <a:r>
              <a:rPr lang="zh-CN" altLang="en-US" smtClean="0">
                <a:latin typeface="Times New Roman" panose="02020603050405020304" pitchFamily="18" charset="0"/>
              </a:rPr>
              <a:t>服务器，从外部网络就无法进行访问。</a:t>
            </a:r>
            <a:endParaRPr lang="en-US" altLang="zh-CN" smtClean="0">
              <a:latin typeface="Times New Roman" panose="02020603050405020304" pitchFamily="18" charset="0"/>
            </a:endParaRPr>
          </a:p>
          <a:p>
            <a:r>
              <a:rPr lang="zh-CN" altLang="zh-CN" smtClean="0">
                <a:latin typeface="Times New Roman" panose="02020603050405020304" pitchFamily="18" charset="0"/>
              </a:rPr>
              <a:t>2</a:t>
            </a:r>
            <a:r>
              <a:rPr lang="en-US" altLang="zh-CN" smtClean="0">
                <a:latin typeface="Times New Roman" panose="02020603050405020304" pitchFamily="18" charset="0"/>
              </a:rPr>
              <a:t>.</a:t>
            </a:r>
            <a:r>
              <a:rPr lang="zh-CN" altLang="en-US" smtClean="0">
                <a:latin typeface="Times New Roman" panose="02020603050405020304" pitchFamily="18" charset="0"/>
              </a:rPr>
              <a:t>路由器通常今应当处理第三层之下的报文。</a:t>
            </a:r>
            <a:endParaRPr lang="en-US" altLang="zh-CN" smtClean="0">
              <a:latin typeface="Times New Roman" panose="02020603050405020304" pitchFamily="18" charset="0"/>
            </a:endParaRPr>
          </a:p>
          <a:p>
            <a:r>
              <a:rPr lang="zh-CN" altLang="zh-CN" smtClean="0">
                <a:latin typeface="Times New Roman" panose="02020603050405020304" pitchFamily="18" charset="0"/>
              </a:rPr>
              <a:t>3</a:t>
            </a:r>
            <a:r>
              <a:rPr lang="en-US" altLang="zh-CN" smtClean="0">
                <a:latin typeface="Times New Roman" panose="02020603050405020304" pitchFamily="18" charset="0"/>
              </a:rPr>
              <a:t>.NAT</a:t>
            </a:r>
            <a:r>
              <a:rPr lang="zh-CN" altLang="en-US" smtClean="0">
                <a:latin typeface="Times New Roman" panose="02020603050405020304" pitchFamily="18" charset="0"/>
              </a:rPr>
              <a:t>协议违反了所谓的端到端原则，即主机彼此应相互直接对话，中间结点不应介入修改</a:t>
            </a:r>
            <a:r>
              <a:rPr lang="en-US" altLang="zh-CN" smtClean="0">
                <a:latin typeface="Times New Roman" panose="02020603050405020304" pitchFamily="18" charset="0"/>
              </a:rPr>
              <a:t>IP</a:t>
            </a:r>
            <a:r>
              <a:rPr lang="zh-CN" altLang="en-US" smtClean="0">
                <a:latin typeface="Times New Roman" panose="02020603050405020304" pitchFamily="18" charset="0"/>
              </a:rPr>
              <a:t>地址和端口号。</a:t>
            </a:r>
            <a:endParaRPr lang="en-US" altLang="zh-CN" smtClean="0">
              <a:latin typeface="Times New Roman" panose="02020603050405020304" pitchFamily="18" charset="0"/>
            </a:endParaRPr>
          </a:p>
          <a:p>
            <a:r>
              <a:rPr lang="zh-CN" altLang="zh-CN" smtClean="0">
                <a:latin typeface="Times New Roman" panose="02020603050405020304" pitchFamily="18" charset="0"/>
              </a:rPr>
              <a:t>4</a:t>
            </a:r>
            <a:r>
              <a:rPr lang="en-US" altLang="zh-CN" smtClean="0">
                <a:latin typeface="Times New Roman" panose="02020603050405020304" pitchFamily="18" charset="0"/>
              </a:rPr>
              <a:t>.IP</a:t>
            </a:r>
            <a:r>
              <a:rPr lang="zh-CN" altLang="en-US" smtClean="0">
                <a:latin typeface="Times New Roman" panose="02020603050405020304" pitchFamily="18" charset="0"/>
              </a:rPr>
              <a:t>地址缺少的问题，应该由</a:t>
            </a:r>
            <a:r>
              <a:rPr lang="en-US" altLang="zh-CN" smtClean="0">
                <a:latin typeface="Times New Roman" panose="02020603050405020304" pitchFamily="18" charset="0"/>
              </a:rPr>
              <a:t>IPv6</a:t>
            </a:r>
            <a:r>
              <a:rPr lang="zh-CN" altLang="en-US" smtClean="0">
                <a:latin typeface="Times New Roman" panose="02020603050405020304" pitchFamily="18" charset="0"/>
              </a:rPr>
              <a:t>来解决。</a:t>
            </a:r>
            <a:endParaRPr lang="en-US" altLang="zh-CN" smtClean="0">
              <a:latin typeface="Times New Roman" panose="02020603050405020304" pitchFamily="18" charset="0"/>
            </a:endParaRPr>
          </a:p>
        </p:txBody>
      </p:sp>
      <p:sp>
        <p:nvSpPr>
          <p:cNvPr id="122883" name="幻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kumimoji="1" sz="2400">
                <a:solidFill>
                  <a:schemeClr val="tx1"/>
                </a:solidFill>
                <a:latin typeface="Arial" panose="020B0604020202020204" pitchFamily="34" charset="0"/>
                <a:ea typeface="MS PGothic" panose="020B0600070205080204" pitchFamily="34" charset="-128"/>
              </a:defRPr>
            </a:lvl1pPr>
            <a:lvl2pPr marL="742950" indent="-285750" defTabSz="966788">
              <a:defRPr kumimoji="1" sz="2400">
                <a:solidFill>
                  <a:schemeClr val="tx1"/>
                </a:solidFill>
                <a:latin typeface="Arial" panose="020B0604020202020204" pitchFamily="34" charset="0"/>
                <a:ea typeface="MS PGothic" panose="020B0600070205080204" pitchFamily="34" charset="-128"/>
              </a:defRPr>
            </a:lvl2pPr>
            <a:lvl3pPr marL="1143000" indent="-228600" defTabSz="966788">
              <a:defRPr kumimoji="1" sz="2400">
                <a:solidFill>
                  <a:schemeClr val="tx1"/>
                </a:solidFill>
                <a:latin typeface="Arial" panose="020B0604020202020204" pitchFamily="34" charset="0"/>
                <a:ea typeface="MS PGothic" panose="020B0600070205080204" pitchFamily="34" charset="-128"/>
              </a:defRPr>
            </a:lvl3pPr>
            <a:lvl4pPr marL="1600200" indent="-228600" defTabSz="966788">
              <a:defRPr kumimoji="1" sz="2400">
                <a:solidFill>
                  <a:schemeClr val="tx1"/>
                </a:solidFill>
                <a:latin typeface="Arial" panose="020B0604020202020204" pitchFamily="34" charset="0"/>
                <a:ea typeface="MS PGothic" panose="020B0600070205080204" pitchFamily="34" charset="-128"/>
              </a:defRPr>
            </a:lvl4pPr>
            <a:lvl5pPr marL="2057400" indent="-228600" defTabSz="966788">
              <a:defRPr kumimoji="1" sz="2400">
                <a:solidFill>
                  <a:schemeClr val="tx1"/>
                </a:solidFill>
                <a:latin typeface="Arial" panose="020B0604020202020204" pitchFamily="34" charset="0"/>
                <a:ea typeface="MS PGothic" panose="020B0600070205080204" pitchFamily="34" charset="-128"/>
              </a:defRPr>
            </a:lvl5pPr>
            <a:lvl6pPr marL="2514600" indent="-228600" defTabSz="966788"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6pPr>
            <a:lvl7pPr marL="2971800" indent="-228600" defTabSz="966788"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7pPr>
            <a:lvl8pPr marL="3429000" indent="-228600" defTabSz="966788"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8pPr>
            <a:lvl9pPr marL="3886200" indent="-228600" defTabSz="966788"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9pPr>
          </a:lstStyle>
          <a:p>
            <a:fld id="{744492B1-68E5-420D-9531-EA472F10EA24}" type="slidenum">
              <a:rPr kumimoji="0" lang="en-US" altLang="zh-CN" sz="1300">
                <a:latin typeface="Times New Roman" panose="02020603050405020304" pitchFamily="18" charset="0"/>
              </a:rPr>
              <a:pPr/>
              <a:t>6</a:t>
            </a:fld>
            <a:endParaRPr kumimoji="0" lang="en-US" altLang="zh-CN" sz="1300">
              <a:latin typeface="Times New Roman" panose="02020603050405020304" pitchFamily="18" charset="0"/>
            </a:endParaRPr>
          </a:p>
        </p:txBody>
      </p:sp>
    </p:spTree>
    <p:extLst>
      <p:ext uri="{BB962C8B-B14F-4D97-AF65-F5344CB8AC3E}">
        <p14:creationId xmlns:p14="http://schemas.microsoft.com/office/powerpoint/2010/main" val="33037083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3" name="幻灯片图像占位符 1"/>
          <p:cNvSpPr>
            <a:spLocks noGrp="1" noRot="1" noChangeAspect="1"/>
          </p:cNvSpPr>
          <p:nvPr>
            <p:ph type="sldImg"/>
          </p:nvPr>
        </p:nvSpPr>
        <p:spPr>
          <a:ln/>
        </p:spPr>
      </p:sp>
      <p:sp>
        <p:nvSpPr>
          <p:cNvPr id="125954"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latin typeface="Times New Roman" panose="02020603050405020304" pitchFamily="18" charset="0"/>
              </a:rPr>
              <a:t>另一种方法可以采用</a:t>
            </a:r>
            <a:r>
              <a:rPr lang="en-US" altLang="zh-CN" smtClean="0">
                <a:latin typeface="Times New Roman" panose="02020603050405020304" pitchFamily="18" charset="0"/>
              </a:rPr>
              <a:t>UPnP</a:t>
            </a:r>
            <a:r>
              <a:rPr lang="zh-CN" altLang="en-US" smtClean="0">
                <a:latin typeface="Times New Roman" panose="02020603050405020304" pitchFamily="18" charset="0"/>
              </a:rPr>
              <a:t>，称为通用即插即用，它是一种允许主机发现并配置邻近</a:t>
            </a:r>
            <a:r>
              <a:rPr lang="en-US" altLang="zh-CN" smtClean="0">
                <a:latin typeface="Times New Roman" panose="02020603050405020304" pitchFamily="18" charset="0"/>
              </a:rPr>
              <a:t>NAT</a:t>
            </a:r>
            <a:r>
              <a:rPr lang="zh-CN" altLang="en-US" smtClean="0">
                <a:latin typeface="Times New Roman" panose="02020603050405020304" pitchFamily="18" charset="0"/>
              </a:rPr>
              <a:t>的协议。</a:t>
            </a:r>
            <a:endParaRPr lang="en-US" altLang="zh-CN" smtClean="0">
              <a:latin typeface="Times New Roman" panose="02020603050405020304" pitchFamily="18" charset="0"/>
            </a:endParaRPr>
          </a:p>
          <a:p>
            <a:endParaRPr lang="en-US" altLang="zh-CN" smtClean="0">
              <a:latin typeface="Times New Roman" panose="02020603050405020304" pitchFamily="18" charset="0"/>
            </a:endParaRPr>
          </a:p>
          <a:p>
            <a:r>
              <a:rPr lang="en-US" altLang="zh-CN" smtClean="0">
                <a:latin typeface="Times New Roman" panose="02020603050405020304" pitchFamily="18" charset="0"/>
              </a:rPr>
              <a:t>UPnP</a:t>
            </a:r>
            <a:r>
              <a:rPr lang="zh-CN" altLang="en-US" smtClean="0">
                <a:latin typeface="Times New Roman" panose="02020603050405020304" pitchFamily="18" charset="0"/>
              </a:rPr>
              <a:t>可用应用程序请求</a:t>
            </a:r>
            <a:r>
              <a:rPr lang="en-US" altLang="zh-CN" smtClean="0">
                <a:latin typeface="Times New Roman" panose="02020603050405020304" pitchFamily="18" charset="0"/>
              </a:rPr>
              <a:t>NAT</a:t>
            </a:r>
            <a:r>
              <a:rPr lang="zh-CN" altLang="en-US" smtClean="0">
                <a:latin typeface="Times New Roman" panose="02020603050405020304" pitchFamily="18" charset="0"/>
              </a:rPr>
              <a:t>，让</a:t>
            </a:r>
            <a:r>
              <a:rPr lang="en-US" altLang="zh-CN" smtClean="0">
                <a:latin typeface="Times New Roman" panose="02020603050405020304" pitchFamily="18" charset="0"/>
              </a:rPr>
              <a:t>NAT</a:t>
            </a:r>
            <a:r>
              <a:rPr lang="zh-CN" altLang="en-US" smtClean="0">
                <a:latin typeface="Times New Roman" panose="02020603050405020304" pitchFamily="18" charset="0"/>
              </a:rPr>
              <a:t>分配一个地址用于应用程序的映射，比如利用</a:t>
            </a:r>
            <a:r>
              <a:rPr lang="en-US" altLang="zh-CN" smtClean="0">
                <a:latin typeface="Times New Roman" panose="02020603050405020304" pitchFamily="18" charset="0"/>
              </a:rPr>
              <a:t>138.76.29.7:5001</a:t>
            </a:r>
            <a:r>
              <a:rPr lang="zh-CN" altLang="en-US" smtClean="0">
                <a:latin typeface="Times New Roman" panose="02020603050405020304" pitchFamily="18" charset="0"/>
              </a:rPr>
              <a:t>映射到应用程序所占用</a:t>
            </a:r>
            <a:r>
              <a:rPr lang="en-US" altLang="zh-CN" smtClean="0">
                <a:latin typeface="Times New Roman" panose="02020603050405020304" pitchFamily="18" charset="0"/>
              </a:rPr>
              <a:t>10.0.0.1</a:t>
            </a:r>
            <a:r>
              <a:rPr lang="zh-CN" altLang="en-US" smtClean="0">
                <a:latin typeface="Times New Roman" panose="02020603050405020304" pitchFamily="18" charset="0"/>
              </a:rPr>
              <a:t>的应用程序端口上。</a:t>
            </a:r>
            <a:endParaRPr lang="en-US" altLang="zh-CN" smtClean="0">
              <a:latin typeface="Times New Roman" panose="02020603050405020304" pitchFamily="18" charset="0"/>
            </a:endParaRPr>
          </a:p>
          <a:p>
            <a:endParaRPr lang="en-US" altLang="zh-CN" smtClean="0">
              <a:latin typeface="Times New Roman" panose="02020603050405020304" pitchFamily="18" charset="0"/>
            </a:endParaRPr>
          </a:p>
          <a:p>
            <a:r>
              <a:rPr lang="zh-CN" altLang="en-US" smtClean="0">
                <a:latin typeface="Times New Roman" panose="02020603050405020304" pitchFamily="18" charset="0"/>
              </a:rPr>
              <a:t>可以说</a:t>
            </a:r>
            <a:r>
              <a:rPr lang="en-US" altLang="zh-CN" smtClean="0">
                <a:latin typeface="Times New Roman" panose="02020603050405020304" pitchFamily="18" charset="0"/>
              </a:rPr>
              <a:t>UPnP</a:t>
            </a:r>
            <a:r>
              <a:rPr lang="zh-CN" altLang="en-US" smtClean="0">
                <a:latin typeface="Times New Roman" panose="02020603050405020304" pitchFamily="18" charset="0"/>
              </a:rPr>
              <a:t>提供了有效和可靠的</a:t>
            </a:r>
            <a:r>
              <a:rPr lang="en-US" altLang="zh-CN" smtClean="0">
                <a:latin typeface="Times New Roman" panose="02020603050405020304" pitchFamily="18" charset="0"/>
              </a:rPr>
              <a:t>NAT</a:t>
            </a:r>
            <a:r>
              <a:rPr lang="zh-CN" altLang="en-US" smtClean="0">
                <a:latin typeface="Times New Roman" panose="02020603050405020304" pitchFamily="18" charset="0"/>
              </a:rPr>
              <a:t>穿越解决方案，成为了</a:t>
            </a:r>
            <a:r>
              <a:rPr lang="en-US" altLang="zh-CN" smtClean="0">
                <a:latin typeface="Times New Roman" panose="02020603050405020304" pitchFamily="18" charset="0"/>
              </a:rPr>
              <a:t>p2p</a:t>
            </a:r>
            <a:r>
              <a:rPr lang="zh-CN" altLang="en-US" smtClean="0">
                <a:latin typeface="Times New Roman" panose="02020603050405020304" pitchFamily="18" charset="0"/>
              </a:rPr>
              <a:t>应用程序的救世主。</a:t>
            </a:r>
          </a:p>
        </p:txBody>
      </p:sp>
      <p:sp>
        <p:nvSpPr>
          <p:cNvPr id="125955" name="幻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kumimoji="1" sz="2400">
                <a:solidFill>
                  <a:schemeClr val="tx1"/>
                </a:solidFill>
                <a:latin typeface="Arial" panose="020B0604020202020204" pitchFamily="34" charset="0"/>
                <a:ea typeface="MS PGothic" panose="020B0600070205080204" pitchFamily="34" charset="-128"/>
              </a:defRPr>
            </a:lvl1pPr>
            <a:lvl2pPr marL="742950" indent="-285750" defTabSz="966788">
              <a:defRPr kumimoji="1" sz="2400">
                <a:solidFill>
                  <a:schemeClr val="tx1"/>
                </a:solidFill>
                <a:latin typeface="Arial" panose="020B0604020202020204" pitchFamily="34" charset="0"/>
                <a:ea typeface="MS PGothic" panose="020B0600070205080204" pitchFamily="34" charset="-128"/>
              </a:defRPr>
            </a:lvl2pPr>
            <a:lvl3pPr marL="1143000" indent="-228600" defTabSz="966788">
              <a:defRPr kumimoji="1" sz="2400">
                <a:solidFill>
                  <a:schemeClr val="tx1"/>
                </a:solidFill>
                <a:latin typeface="Arial" panose="020B0604020202020204" pitchFamily="34" charset="0"/>
                <a:ea typeface="MS PGothic" panose="020B0600070205080204" pitchFamily="34" charset="-128"/>
              </a:defRPr>
            </a:lvl3pPr>
            <a:lvl4pPr marL="1600200" indent="-228600" defTabSz="966788">
              <a:defRPr kumimoji="1" sz="2400">
                <a:solidFill>
                  <a:schemeClr val="tx1"/>
                </a:solidFill>
                <a:latin typeface="Arial" panose="020B0604020202020204" pitchFamily="34" charset="0"/>
                <a:ea typeface="MS PGothic" panose="020B0600070205080204" pitchFamily="34" charset="-128"/>
              </a:defRPr>
            </a:lvl4pPr>
            <a:lvl5pPr marL="2057400" indent="-228600" defTabSz="966788">
              <a:defRPr kumimoji="1" sz="2400">
                <a:solidFill>
                  <a:schemeClr val="tx1"/>
                </a:solidFill>
                <a:latin typeface="Arial" panose="020B0604020202020204" pitchFamily="34" charset="0"/>
                <a:ea typeface="MS PGothic" panose="020B0600070205080204" pitchFamily="34" charset="-128"/>
              </a:defRPr>
            </a:lvl5pPr>
            <a:lvl6pPr marL="2514600" indent="-228600" defTabSz="966788"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6pPr>
            <a:lvl7pPr marL="2971800" indent="-228600" defTabSz="966788"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7pPr>
            <a:lvl8pPr marL="3429000" indent="-228600" defTabSz="966788"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8pPr>
            <a:lvl9pPr marL="3886200" indent="-228600" defTabSz="966788"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9pPr>
          </a:lstStyle>
          <a:p>
            <a:fld id="{382D0AD5-2735-428A-8FD2-3473C7259A97}" type="slidenum">
              <a:rPr kumimoji="0" lang="en-US" altLang="zh-CN" sz="1300">
                <a:latin typeface="Times New Roman" panose="02020603050405020304" pitchFamily="18" charset="0"/>
              </a:rPr>
              <a:pPr/>
              <a:t>8</a:t>
            </a:fld>
            <a:endParaRPr kumimoji="0" lang="en-US" altLang="zh-CN" sz="1300">
              <a:latin typeface="Times New Roman" panose="02020603050405020304" pitchFamily="18" charset="0"/>
            </a:endParaRPr>
          </a:p>
        </p:txBody>
      </p:sp>
    </p:spTree>
    <p:extLst>
      <p:ext uri="{BB962C8B-B14F-4D97-AF65-F5344CB8AC3E}">
        <p14:creationId xmlns:p14="http://schemas.microsoft.com/office/powerpoint/2010/main" val="9990813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1" name="幻灯片图像占位符 1"/>
          <p:cNvSpPr>
            <a:spLocks noGrp="1" noRot="1" noChangeAspect="1"/>
          </p:cNvSpPr>
          <p:nvPr>
            <p:ph type="sldImg"/>
          </p:nvPr>
        </p:nvSpPr>
        <p:spPr>
          <a:ln/>
        </p:spPr>
      </p:sp>
      <p:sp>
        <p:nvSpPr>
          <p:cNvPr id="128002"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latin typeface="Times New Roman" panose="02020603050405020304" pitchFamily="18" charset="0"/>
              </a:rPr>
              <a:t>中继服务器方式。</a:t>
            </a:r>
          </a:p>
        </p:txBody>
      </p:sp>
      <p:sp>
        <p:nvSpPr>
          <p:cNvPr id="128003" name="幻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kumimoji="1" sz="2400">
                <a:solidFill>
                  <a:schemeClr val="tx1"/>
                </a:solidFill>
                <a:latin typeface="Arial" panose="020B0604020202020204" pitchFamily="34" charset="0"/>
                <a:ea typeface="MS PGothic" panose="020B0600070205080204" pitchFamily="34" charset="-128"/>
              </a:defRPr>
            </a:lvl1pPr>
            <a:lvl2pPr marL="742950" indent="-285750" defTabSz="966788">
              <a:defRPr kumimoji="1" sz="2400">
                <a:solidFill>
                  <a:schemeClr val="tx1"/>
                </a:solidFill>
                <a:latin typeface="Arial" panose="020B0604020202020204" pitchFamily="34" charset="0"/>
                <a:ea typeface="MS PGothic" panose="020B0600070205080204" pitchFamily="34" charset="-128"/>
              </a:defRPr>
            </a:lvl2pPr>
            <a:lvl3pPr marL="1143000" indent="-228600" defTabSz="966788">
              <a:defRPr kumimoji="1" sz="2400">
                <a:solidFill>
                  <a:schemeClr val="tx1"/>
                </a:solidFill>
                <a:latin typeface="Arial" panose="020B0604020202020204" pitchFamily="34" charset="0"/>
                <a:ea typeface="MS PGothic" panose="020B0600070205080204" pitchFamily="34" charset="-128"/>
              </a:defRPr>
            </a:lvl3pPr>
            <a:lvl4pPr marL="1600200" indent="-228600" defTabSz="966788">
              <a:defRPr kumimoji="1" sz="2400">
                <a:solidFill>
                  <a:schemeClr val="tx1"/>
                </a:solidFill>
                <a:latin typeface="Arial" panose="020B0604020202020204" pitchFamily="34" charset="0"/>
                <a:ea typeface="MS PGothic" panose="020B0600070205080204" pitchFamily="34" charset="-128"/>
              </a:defRPr>
            </a:lvl4pPr>
            <a:lvl5pPr marL="2057400" indent="-228600" defTabSz="966788">
              <a:defRPr kumimoji="1" sz="2400">
                <a:solidFill>
                  <a:schemeClr val="tx1"/>
                </a:solidFill>
                <a:latin typeface="Arial" panose="020B0604020202020204" pitchFamily="34" charset="0"/>
                <a:ea typeface="MS PGothic" panose="020B0600070205080204" pitchFamily="34" charset="-128"/>
              </a:defRPr>
            </a:lvl5pPr>
            <a:lvl6pPr marL="2514600" indent="-228600" defTabSz="966788"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6pPr>
            <a:lvl7pPr marL="2971800" indent="-228600" defTabSz="966788"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7pPr>
            <a:lvl8pPr marL="3429000" indent="-228600" defTabSz="966788"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8pPr>
            <a:lvl9pPr marL="3886200" indent="-228600" defTabSz="966788"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9pPr>
          </a:lstStyle>
          <a:p>
            <a:fld id="{DF0741B5-9C64-4FB3-AE63-03D84755FE5F}" type="slidenum">
              <a:rPr kumimoji="0" lang="en-US" altLang="zh-CN" sz="1300">
                <a:latin typeface="Times New Roman" panose="02020603050405020304" pitchFamily="18" charset="0"/>
              </a:rPr>
              <a:pPr/>
              <a:t>9</a:t>
            </a:fld>
            <a:endParaRPr kumimoji="0" lang="en-US" altLang="zh-CN" sz="1300">
              <a:latin typeface="Times New Roman" panose="02020603050405020304" pitchFamily="18" charset="0"/>
            </a:endParaRPr>
          </a:p>
        </p:txBody>
      </p:sp>
    </p:spTree>
    <p:extLst>
      <p:ext uri="{BB962C8B-B14F-4D97-AF65-F5344CB8AC3E}">
        <p14:creationId xmlns:p14="http://schemas.microsoft.com/office/powerpoint/2010/main" val="168049378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62" name="Picture 2" descr="\\DROBO-FS\QuickDrops\JB\PPTX NG\Droplets\LightingOverlay.png"/>
          <p:cNvPicPr>
            <a:picLocks noChangeAspect="1" noChangeArrowheads="1"/>
          </p:cNvPicPr>
          <p:nvPr/>
        </p:nvPicPr>
        <p:blipFill>
          <a:blip r:embed="rId2">
            <a:alphaModFix amt="30000"/>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 y="-1"/>
            <a:ext cx="9144002"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66" name="Group 65"/>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67"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68"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9"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0"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71"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2"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3"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4"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5"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6"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7"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8"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9"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0"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1"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2"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3"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4"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5"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6"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7"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8"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9"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0"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1"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2"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3"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4"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5"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96"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7"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8"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9"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0"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1"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2"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3"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4"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5"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6"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7"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08"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9"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0"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1"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2"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3"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4"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5"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6"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7"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8"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9"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0"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900238" y="1122363"/>
            <a:ext cx="6593681" cy="2387600"/>
          </a:xfrm>
        </p:spPr>
        <p:txBody>
          <a:bodyPr anchor="b">
            <a:normAutofit/>
          </a:bodyPr>
          <a:lstStyle>
            <a:lvl1pPr algn="l">
              <a:defRPr sz="48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900238" y="3602038"/>
            <a:ext cx="6593681"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a:xfrm>
            <a:off x="5801052" y="5410202"/>
            <a:ext cx="2057400" cy="365125"/>
          </a:xfrm>
        </p:spPr>
        <p:txBody>
          <a:bodyPr/>
          <a:lstStyle/>
          <a:p>
            <a:fld id="{F0FF3ED0-F8CB-41D4-8DA8-855CF6B503A6}" type="datetimeFigureOut">
              <a:rPr lang="zh-CN" altLang="en-US" smtClean="0"/>
              <a:t>2016/11/16</a:t>
            </a:fld>
            <a:endParaRPr lang="zh-CN" altLang="en-US"/>
          </a:p>
        </p:txBody>
      </p:sp>
      <p:sp>
        <p:nvSpPr>
          <p:cNvPr id="5" name="Footer Placeholder 4"/>
          <p:cNvSpPr>
            <a:spLocks noGrp="1"/>
          </p:cNvSpPr>
          <p:nvPr>
            <p:ph type="ftr" sz="quarter" idx="11"/>
          </p:nvPr>
        </p:nvSpPr>
        <p:spPr>
          <a:xfrm>
            <a:off x="1900237" y="5410202"/>
            <a:ext cx="3843665" cy="365125"/>
          </a:xfrm>
        </p:spPr>
        <p:txBody>
          <a:bodyPr/>
          <a:lstStyle/>
          <a:p>
            <a:endParaRPr lang="zh-CN" altLang="en-US"/>
          </a:p>
        </p:txBody>
      </p:sp>
      <p:sp>
        <p:nvSpPr>
          <p:cNvPr id="6" name="Slide Number Placeholder 5"/>
          <p:cNvSpPr>
            <a:spLocks noGrp="1"/>
          </p:cNvSpPr>
          <p:nvPr>
            <p:ph type="sldNum" sz="quarter" idx="12"/>
          </p:nvPr>
        </p:nvSpPr>
        <p:spPr>
          <a:xfrm>
            <a:off x="7915603" y="5410200"/>
            <a:ext cx="578317" cy="365125"/>
          </a:xfrm>
        </p:spPr>
        <p:txBody>
          <a:bodyPr/>
          <a:lstStyle/>
          <a:p>
            <a:fld id="{56DC5E80-707A-4772-9F20-197E7009E626}" type="slidenum">
              <a:rPr lang="zh-CN" altLang="en-US" smtClean="0"/>
              <a:t>‹#›</a:t>
            </a:fld>
            <a:endParaRPr lang="zh-CN" altLang="en-US"/>
          </a:p>
        </p:txBody>
      </p:sp>
    </p:spTree>
    <p:extLst>
      <p:ext uri="{BB962C8B-B14F-4D97-AF65-F5344CB8AC3E}">
        <p14:creationId xmlns:p14="http://schemas.microsoft.com/office/powerpoint/2010/main" val="13214583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856058" y="4304665"/>
            <a:ext cx="7434266" cy="819355"/>
          </a:xfrm>
        </p:spPr>
        <p:txBody>
          <a:bodyPr anchor="b">
            <a:normAutofit/>
          </a:bodyPr>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856058" y="606426"/>
            <a:ext cx="7434266" cy="3299778"/>
          </a:xfrm>
          <a:prstGeom prst="round2DiagRect">
            <a:avLst>
              <a:gd name="adj1" fmla="val 5101"/>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zh-CN" altLang="en-US" smtClean="0"/>
              <a:t>单击图标添加图片</a:t>
            </a:r>
            <a:endParaRPr lang="en-US" dirty="0"/>
          </a:p>
        </p:txBody>
      </p:sp>
      <p:sp>
        <p:nvSpPr>
          <p:cNvPr id="4" name="Text Placeholder 3"/>
          <p:cNvSpPr>
            <a:spLocks noGrp="1"/>
          </p:cNvSpPr>
          <p:nvPr>
            <p:ph type="body" sz="half" idx="2"/>
          </p:nvPr>
        </p:nvSpPr>
        <p:spPr>
          <a:xfrm>
            <a:off x="856024" y="5124020"/>
            <a:ext cx="7433144"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F0FF3ED0-F8CB-41D4-8DA8-855CF6B503A6}" type="datetimeFigureOut">
              <a:rPr lang="zh-CN" altLang="en-US" smtClean="0"/>
              <a:t>2016/11/16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6DC5E80-707A-4772-9F20-197E7009E626}" type="slidenum">
              <a:rPr lang="zh-CN" altLang="en-US" smtClean="0"/>
              <a:t>‹#›</a:t>
            </a:fld>
            <a:endParaRPr lang="zh-CN" altLang="en-US"/>
          </a:p>
        </p:txBody>
      </p:sp>
    </p:spTree>
    <p:extLst>
      <p:ext uri="{BB962C8B-B14F-4D97-AF65-F5344CB8AC3E}">
        <p14:creationId xmlns:p14="http://schemas.microsoft.com/office/powerpoint/2010/main" val="17431551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856093" y="609600"/>
            <a:ext cx="7429466" cy="3429000"/>
          </a:xfrm>
        </p:spPr>
        <p:txBody>
          <a:bodyPr anchor="ctr">
            <a:normAutofit/>
          </a:bodyPr>
          <a:lstStyle>
            <a:lvl1pPr>
              <a:defRPr sz="3600"/>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856058" y="4419600"/>
            <a:ext cx="7428344"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F0FF3ED0-F8CB-41D4-8DA8-855CF6B503A6}" type="datetimeFigureOut">
              <a:rPr lang="zh-CN" altLang="en-US" smtClean="0"/>
              <a:t>2016/11/16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6DC5E80-707A-4772-9F20-197E7009E626}" type="slidenum">
              <a:rPr lang="zh-CN" altLang="en-US" smtClean="0"/>
              <a:t>‹#›</a:t>
            </a:fld>
            <a:endParaRPr lang="zh-CN" altLang="en-US"/>
          </a:p>
        </p:txBody>
      </p:sp>
    </p:spTree>
    <p:extLst>
      <p:ext uri="{BB962C8B-B14F-4D97-AF65-F5344CB8AC3E}">
        <p14:creationId xmlns:p14="http://schemas.microsoft.com/office/powerpoint/2010/main" val="40151822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084659" y="609600"/>
            <a:ext cx="6977064" cy="2748429"/>
          </a:xfrm>
        </p:spPr>
        <p:txBody>
          <a:bodyPr anchor="ctr">
            <a:normAutofit/>
          </a:bodyPr>
          <a:lstStyle>
            <a:lvl1pPr>
              <a:defRPr sz="3600"/>
            </a:lvl1pPr>
          </a:lstStyle>
          <a:p>
            <a:r>
              <a:rPr lang="zh-CN" altLang="en-US" smtClean="0"/>
              <a:t>单击此处编辑母版标题样式</a:t>
            </a:r>
            <a:endParaRPr lang="en-US" dirty="0"/>
          </a:p>
        </p:txBody>
      </p:sp>
      <p:sp>
        <p:nvSpPr>
          <p:cNvPr id="12" name="Text Placeholder 3"/>
          <p:cNvSpPr>
            <a:spLocks noGrp="1"/>
          </p:cNvSpPr>
          <p:nvPr>
            <p:ph type="body" sz="half" idx="13"/>
          </p:nvPr>
        </p:nvSpPr>
        <p:spPr>
          <a:xfrm>
            <a:off x="1290484" y="3365557"/>
            <a:ext cx="6564224"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4" name="Text Placeholder 3"/>
          <p:cNvSpPr>
            <a:spLocks noGrp="1"/>
          </p:cNvSpPr>
          <p:nvPr>
            <p:ph type="body" sz="half" idx="2"/>
          </p:nvPr>
        </p:nvSpPr>
        <p:spPr>
          <a:xfrm>
            <a:off x="856058" y="4309919"/>
            <a:ext cx="74295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F0FF3ED0-F8CB-41D4-8DA8-855CF6B503A6}" type="datetimeFigureOut">
              <a:rPr lang="zh-CN" altLang="en-US" smtClean="0"/>
              <a:t>2016/11/16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6DC5E80-707A-4772-9F20-197E7009E626}" type="slidenum">
              <a:rPr lang="zh-CN" altLang="en-US" smtClean="0"/>
              <a:t>‹#›</a:t>
            </a:fld>
            <a:endParaRPr lang="zh-CN" altLang="en-US"/>
          </a:p>
        </p:txBody>
      </p:sp>
      <p:sp>
        <p:nvSpPr>
          <p:cNvPr id="52" name="TextBox 51"/>
          <p:cNvSpPr txBox="1"/>
          <p:nvPr/>
        </p:nvSpPr>
        <p:spPr>
          <a:xfrm>
            <a:off x="696579" y="718458"/>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53" name="TextBox 52"/>
          <p:cNvSpPr txBox="1"/>
          <p:nvPr/>
        </p:nvSpPr>
        <p:spPr>
          <a:xfrm>
            <a:off x="7817473" y="2764972"/>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Tree>
    <p:extLst>
      <p:ext uri="{BB962C8B-B14F-4D97-AF65-F5344CB8AC3E}">
        <p14:creationId xmlns:p14="http://schemas.microsoft.com/office/powerpoint/2010/main" val="33688062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856058" y="2134042"/>
            <a:ext cx="7429501" cy="2511835"/>
          </a:xfrm>
        </p:spPr>
        <p:txBody>
          <a:bodyPr anchor="b">
            <a:normAutofit/>
          </a:bodyPr>
          <a:lstStyle>
            <a:lvl1pPr>
              <a:defRPr sz="3600"/>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856023" y="4657655"/>
            <a:ext cx="7428379"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F0FF3ED0-F8CB-41D4-8DA8-855CF6B503A6}" type="datetimeFigureOut">
              <a:rPr lang="zh-CN" altLang="en-US" smtClean="0"/>
              <a:t>2016/11/16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6DC5E80-707A-4772-9F20-197E7009E626}" type="slidenum">
              <a:rPr lang="zh-CN" altLang="en-US" smtClean="0"/>
              <a:t>‹#›</a:t>
            </a:fld>
            <a:endParaRPr lang="zh-CN" altLang="en-US"/>
          </a:p>
        </p:txBody>
      </p:sp>
    </p:spTree>
    <p:extLst>
      <p:ext uri="{BB962C8B-B14F-4D97-AF65-F5344CB8AC3E}">
        <p14:creationId xmlns:p14="http://schemas.microsoft.com/office/powerpoint/2010/main" val="3735215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15" name="Title 1"/>
          <p:cNvSpPr>
            <a:spLocks noGrp="1"/>
          </p:cNvSpPr>
          <p:nvPr>
            <p:ph type="title"/>
          </p:nvPr>
        </p:nvSpPr>
        <p:spPr>
          <a:xfrm>
            <a:off x="856060" y="609600"/>
            <a:ext cx="7429499" cy="1905000"/>
          </a:xfrm>
        </p:spPr>
        <p:txBody>
          <a:bodyPr/>
          <a:lstStyle/>
          <a:p>
            <a:r>
              <a:rPr lang="zh-CN" altLang="en-US" smtClean="0"/>
              <a:t>单击此处编辑母版标题样式</a:t>
            </a:r>
            <a:endParaRPr lang="en-US" dirty="0"/>
          </a:p>
        </p:txBody>
      </p:sp>
      <p:sp>
        <p:nvSpPr>
          <p:cNvPr id="7" name="Text Placeholder 2"/>
          <p:cNvSpPr>
            <a:spLocks noGrp="1"/>
          </p:cNvSpPr>
          <p:nvPr>
            <p:ph type="body" idx="1"/>
          </p:nvPr>
        </p:nvSpPr>
        <p:spPr>
          <a:xfrm>
            <a:off x="856058" y="2674463"/>
            <a:ext cx="2397674"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8" name="Text Placeholder 3"/>
          <p:cNvSpPr>
            <a:spLocks noGrp="1"/>
          </p:cNvSpPr>
          <p:nvPr>
            <p:ph type="body" sz="half" idx="15"/>
          </p:nvPr>
        </p:nvSpPr>
        <p:spPr>
          <a:xfrm>
            <a:off x="856059" y="3360263"/>
            <a:ext cx="2396432"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9" name="Text Placeholder 4"/>
          <p:cNvSpPr>
            <a:spLocks noGrp="1"/>
          </p:cNvSpPr>
          <p:nvPr>
            <p:ph type="body" sz="quarter" idx="3"/>
          </p:nvPr>
        </p:nvSpPr>
        <p:spPr>
          <a:xfrm>
            <a:off x="3386075" y="2677635"/>
            <a:ext cx="2388289"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10" name="Text Placeholder 3"/>
          <p:cNvSpPr>
            <a:spLocks noGrp="1"/>
          </p:cNvSpPr>
          <p:nvPr>
            <p:ph type="body" sz="half" idx="16"/>
          </p:nvPr>
        </p:nvSpPr>
        <p:spPr>
          <a:xfrm>
            <a:off x="3386075" y="3363435"/>
            <a:ext cx="238895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11" name="Text Placeholder 4"/>
          <p:cNvSpPr>
            <a:spLocks noGrp="1"/>
          </p:cNvSpPr>
          <p:nvPr>
            <p:ph type="body" sz="quarter" idx="13"/>
          </p:nvPr>
        </p:nvSpPr>
        <p:spPr>
          <a:xfrm>
            <a:off x="5889332" y="2674463"/>
            <a:ext cx="2396226"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12" name="Text Placeholder 3"/>
          <p:cNvSpPr>
            <a:spLocks noGrp="1"/>
          </p:cNvSpPr>
          <p:nvPr>
            <p:ph type="body" sz="half" idx="17"/>
          </p:nvPr>
        </p:nvSpPr>
        <p:spPr>
          <a:xfrm>
            <a:off x="5889332" y="3360263"/>
            <a:ext cx="2396226"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3" name="Date Placeholder 2"/>
          <p:cNvSpPr>
            <a:spLocks noGrp="1"/>
          </p:cNvSpPr>
          <p:nvPr>
            <p:ph type="dt" sz="half" idx="10"/>
          </p:nvPr>
        </p:nvSpPr>
        <p:spPr/>
        <p:txBody>
          <a:bodyPr/>
          <a:lstStyle/>
          <a:p>
            <a:fld id="{F0FF3ED0-F8CB-41D4-8DA8-855CF6B503A6}" type="datetimeFigureOut">
              <a:rPr lang="zh-CN" altLang="en-US" smtClean="0"/>
              <a:t>2016/11/16</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56DC5E80-707A-4772-9F20-197E7009E626}" type="slidenum">
              <a:rPr lang="zh-CN" altLang="en-US" smtClean="0"/>
              <a:t>‹#›</a:t>
            </a:fld>
            <a:endParaRPr lang="zh-CN" altLang="en-US"/>
          </a:p>
        </p:txBody>
      </p:sp>
    </p:spTree>
    <p:extLst>
      <p:ext uri="{BB962C8B-B14F-4D97-AF65-F5344CB8AC3E}">
        <p14:creationId xmlns:p14="http://schemas.microsoft.com/office/powerpoint/2010/main" val="7333424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sp>
        <p:nvSpPr>
          <p:cNvPr id="30" name="Title 1"/>
          <p:cNvSpPr>
            <a:spLocks noGrp="1"/>
          </p:cNvSpPr>
          <p:nvPr>
            <p:ph type="title"/>
          </p:nvPr>
        </p:nvSpPr>
        <p:spPr>
          <a:xfrm>
            <a:off x="856059" y="609600"/>
            <a:ext cx="7429499" cy="1905000"/>
          </a:xfrm>
        </p:spPr>
        <p:txBody>
          <a:bodyPr/>
          <a:lstStyle/>
          <a:p>
            <a:r>
              <a:rPr lang="zh-CN" altLang="en-US" smtClean="0"/>
              <a:t>单击此处编辑母版标题样式</a:t>
            </a:r>
            <a:endParaRPr lang="en-US" dirty="0"/>
          </a:p>
        </p:txBody>
      </p:sp>
      <p:sp>
        <p:nvSpPr>
          <p:cNvPr id="19" name="Text Placeholder 2"/>
          <p:cNvSpPr>
            <a:spLocks noGrp="1"/>
          </p:cNvSpPr>
          <p:nvPr>
            <p:ph type="body" idx="1"/>
          </p:nvPr>
        </p:nvSpPr>
        <p:spPr>
          <a:xfrm>
            <a:off x="856060" y="4404596"/>
            <a:ext cx="239643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20" name="Picture Placeholder 2"/>
          <p:cNvSpPr>
            <a:spLocks noGrp="1" noChangeAspect="1"/>
          </p:cNvSpPr>
          <p:nvPr>
            <p:ph type="pic" idx="15"/>
          </p:nvPr>
        </p:nvSpPr>
        <p:spPr>
          <a:xfrm>
            <a:off x="856060" y="2666998"/>
            <a:ext cx="239643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800" dirty="0"/>
            </a:lvl1pPr>
          </a:lstStyle>
          <a:p>
            <a:pPr marL="0" lvl="0" indent="0">
              <a:buNone/>
            </a:pPr>
            <a:r>
              <a:rPr lang="zh-CN" altLang="en-US" smtClean="0"/>
              <a:t>单击图标添加图片</a:t>
            </a:r>
            <a:endParaRPr lang="en-US" dirty="0"/>
          </a:p>
        </p:txBody>
      </p:sp>
      <p:sp>
        <p:nvSpPr>
          <p:cNvPr id="21" name="Text Placeholder 3"/>
          <p:cNvSpPr>
            <a:spLocks noGrp="1"/>
          </p:cNvSpPr>
          <p:nvPr>
            <p:ph type="body" sz="half" idx="18"/>
          </p:nvPr>
        </p:nvSpPr>
        <p:spPr>
          <a:xfrm>
            <a:off x="856060" y="4980859"/>
            <a:ext cx="239643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22" name="Text Placeholder 4"/>
          <p:cNvSpPr>
            <a:spLocks noGrp="1"/>
          </p:cNvSpPr>
          <p:nvPr>
            <p:ph type="body" sz="quarter" idx="3"/>
          </p:nvPr>
        </p:nvSpPr>
        <p:spPr>
          <a:xfrm>
            <a:off x="3366790" y="4404596"/>
            <a:ext cx="24003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23" name="Picture Placeholder 2"/>
          <p:cNvSpPr>
            <a:spLocks noGrp="1" noChangeAspect="1"/>
          </p:cNvSpPr>
          <p:nvPr>
            <p:ph type="pic" idx="21"/>
          </p:nvPr>
        </p:nvSpPr>
        <p:spPr>
          <a:xfrm>
            <a:off x="3366790" y="2666998"/>
            <a:ext cx="2399205"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800" dirty="0"/>
            </a:lvl1pPr>
          </a:lstStyle>
          <a:p>
            <a:pPr marL="0" lvl="0" indent="0">
              <a:buNone/>
            </a:pPr>
            <a:r>
              <a:rPr lang="zh-CN" altLang="en-US" smtClean="0"/>
              <a:t>单击图标添加图片</a:t>
            </a:r>
            <a:endParaRPr lang="en-US" dirty="0"/>
          </a:p>
        </p:txBody>
      </p:sp>
      <p:sp>
        <p:nvSpPr>
          <p:cNvPr id="24" name="Text Placeholder 3"/>
          <p:cNvSpPr>
            <a:spLocks noGrp="1"/>
          </p:cNvSpPr>
          <p:nvPr>
            <p:ph type="body" sz="half" idx="19"/>
          </p:nvPr>
        </p:nvSpPr>
        <p:spPr>
          <a:xfrm>
            <a:off x="3365695" y="4980857"/>
            <a:ext cx="24003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25" name="Text Placeholder 4"/>
          <p:cNvSpPr>
            <a:spLocks noGrp="1"/>
          </p:cNvSpPr>
          <p:nvPr>
            <p:ph type="body" sz="quarter" idx="13"/>
          </p:nvPr>
        </p:nvSpPr>
        <p:spPr>
          <a:xfrm>
            <a:off x="5889426" y="4404595"/>
            <a:ext cx="2393056"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26" name="Picture Placeholder 2"/>
          <p:cNvSpPr>
            <a:spLocks noGrp="1" noChangeAspect="1"/>
          </p:cNvSpPr>
          <p:nvPr>
            <p:ph type="pic" idx="22"/>
          </p:nvPr>
        </p:nvSpPr>
        <p:spPr>
          <a:xfrm>
            <a:off x="5889332" y="2666998"/>
            <a:ext cx="2396227"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800" dirty="0"/>
            </a:lvl1pPr>
          </a:lstStyle>
          <a:p>
            <a:pPr marL="0" lvl="0" indent="0">
              <a:buNone/>
            </a:pPr>
            <a:r>
              <a:rPr lang="zh-CN" altLang="en-US" smtClean="0"/>
              <a:t>单击图标添加图片</a:t>
            </a:r>
            <a:endParaRPr lang="en-US" dirty="0"/>
          </a:p>
        </p:txBody>
      </p:sp>
      <p:sp>
        <p:nvSpPr>
          <p:cNvPr id="27" name="Text Placeholder 3"/>
          <p:cNvSpPr>
            <a:spLocks noGrp="1"/>
          </p:cNvSpPr>
          <p:nvPr>
            <p:ph type="body" sz="half" idx="20"/>
          </p:nvPr>
        </p:nvSpPr>
        <p:spPr>
          <a:xfrm>
            <a:off x="5889332" y="4980855"/>
            <a:ext cx="2396226"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3" name="Date Placeholder 2"/>
          <p:cNvSpPr>
            <a:spLocks noGrp="1"/>
          </p:cNvSpPr>
          <p:nvPr>
            <p:ph type="dt" sz="half" idx="10"/>
          </p:nvPr>
        </p:nvSpPr>
        <p:spPr/>
        <p:txBody>
          <a:bodyPr/>
          <a:lstStyle/>
          <a:p>
            <a:fld id="{F0FF3ED0-F8CB-41D4-8DA8-855CF6B503A6}" type="datetimeFigureOut">
              <a:rPr lang="zh-CN" altLang="en-US" smtClean="0"/>
              <a:t>2016/11/16</a:t>
            </a:fld>
            <a:endParaRPr lang="zh-CN" altLang="en-US"/>
          </a:p>
        </p:txBody>
      </p:sp>
      <p:sp>
        <p:nvSpPr>
          <p:cNvPr id="4" name="Footer Placeholder 3"/>
          <p:cNvSpPr>
            <a:spLocks noGrp="1"/>
          </p:cNvSpPr>
          <p:nvPr>
            <p:ph type="ftr" sz="quarter" idx="11"/>
          </p:nvPr>
        </p:nvSpPr>
        <p:spPr/>
        <p:txBody>
          <a:bodyPr/>
          <a:lstStyle>
            <a:lvl1pPr>
              <a:defRPr cap="all" baseline="0"/>
            </a:lvl1pPr>
          </a:lstStyle>
          <a:p>
            <a:endParaRPr lang="zh-CN" altLang="en-US"/>
          </a:p>
        </p:txBody>
      </p:sp>
      <p:sp>
        <p:nvSpPr>
          <p:cNvPr id="5" name="Slide Number Placeholder 4"/>
          <p:cNvSpPr>
            <a:spLocks noGrp="1"/>
          </p:cNvSpPr>
          <p:nvPr>
            <p:ph type="sldNum" sz="quarter" idx="12"/>
          </p:nvPr>
        </p:nvSpPr>
        <p:spPr/>
        <p:txBody>
          <a:bodyPr/>
          <a:lstStyle/>
          <a:p>
            <a:fld id="{56DC5E80-707A-4772-9F20-197E7009E626}" type="slidenum">
              <a:rPr lang="zh-CN" altLang="en-US" smtClean="0"/>
              <a:t>‹#›</a:t>
            </a:fld>
            <a:endParaRPr lang="zh-CN" altLang="en-US"/>
          </a:p>
        </p:txBody>
      </p:sp>
    </p:spTree>
    <p:extLst>
      <p:ext uri="{BB962C8B-B14F-4D97-AF65-F5344CB8AC3E}">
        <p14:creationId xmlns:p14="http://schemas.microsoft.com/office/powerpoint/2010/main" val="17418133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F0FF3ED0-F8CB-41D4-8DA8-855CF6B503A6}" type="datetimeFigureOut">
              <a:rPr lang="zh-CN" altLang="en-US" smtClean="0"/>
              <a:t>2016/11/16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6DC5E80-707A-4772-9F20-197E7009E626}" type="slidenum">
              <a:rPr lang="zh-CN" altLang="en-US" smtClean="0"/>
              <a:t>‹#›</a:t>
            </a:fld>
            <a:endParaRPr lang="zh-CN" altLang="en-US"/>
          </a:p>
        </p:txBody>
      </p:sp>
    </p:spTree>
    <p:extLst>
      <p:ext uri="{BB962C8B-B14F-4D97-AF65-F5344CB8AC3E}">
        <p14:creationId xmlns:p14="http://schemas.microsoft.com/office/powerpoint/2010/main" val="42912226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1" y="609600"/>
            <a:ext cx="1503758" cy="5181601"/>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56057" y="609600"/>
            <a:ext cx="5811443" cy="5181601"/>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F0FF3ED0-F8CB-41D4-8DA8-855CF6B503A6}" type="datetimeFigureOut">
              <a:rPr lang="zh-CN" altLang="en-US" smtClean="0"/>
              <a:t>2016/11/16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6DC5E80-707A-4772-9F20-197E7009E626}" type="slidenum">
              <a:rPr lang="zh-CN" altLang="en-US" smtClean="0"/>
              <a:t>‹#›</a:t>
            </a:fld>
            <a:endParaRPr lang="zh-CN" altLang="en-US"/>
          </a:p>
        </p:txBody>
      </p:sp>
    </p:spTree>
    <p:extLst>
      <p:ext uri="{BB962C8B-B14F-4D97-AF65-F5344CB8AC3E}">
        <p14:creationId xmlns:p14="http://schemas.microsoft.com/office/powerpoint/2010/main" val="55065236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77724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533400" y="1600200"/>
            <a:ext cx="3810000" cy="464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495800" y="1600200"/>
            <a:ext cx="3810000" cy="464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endParaRPr lang="en-US" altLang="en-US"/>
          </a:p>
        </p:txBody>
      </p:sp>
      <p:sp>
        <p:nvSpPr>
          <p:cNvPr id="6" name="Rectangle 7"/>
          <p:cNvSpPr>
            <a:spLocks noGrp="1" noChangeArrowheads="1"/>
          </p:cNvSpPr>
          <p:nvPr>
            <p:ph type="ftr" sz="quarter" idx="11"/>
          </p:nvPr>
        </p:nvSpPr>
        <p:spPr>
          <a:ln/>
        </p:spPr>
        <p:txBody>
          <a:bodyPr/>
          <a:lstStyle>
            <a:lvl1pPr>
              <a:defRPr/>
            </a:lvl1pPr>
          </a:lstStyle>
          <a:p>
            <a:pPr>
              <a:defRPr/>
            </a:pPr>
            <a:r>
              <a:rPr lang="en-US"/>
              <a:t>Network Layer</a:t>
            </a:r>
          </a:p>
        </p:txBody>
      </p:sp>
      <p:sp>
        <p:nvSpPr>
          <p:cNvPr id="7" name="Rectangle 8"/>
          <p:cNvSpPr>
            <a:spLocks noGrp="1" noChangeArrowheads="1"/>
          </p:cNvSpPr>
          <p:nvPr>
            <p:ph type="sldNum" sz="quarter" idx="12"/>
          </p:nvPr>
        </p:nvSpPr>
        <p:spPr>
          <a:ln/>
        </p:spPr>
        <p:txBody>
          <a:bodyPr/>
          <a:lstStyle>
            <a:lvl1pPr>
              <a:defRPr/>
            </a:lvl1pPr>
          </a:lstStyle>
          <a:p>
            <a:r>
              <a:rPr lang="en-US" altLang="zh-CN"/>
              <a:t>4-</a:t>
            </a:r>
            <a:fld id="{5629771D-8F6A-4653-99F2-54D60E614C83}" type="slidenum">
              <a:rPr lang="en-US" altLang="zh-CN"/>
              <a:pPr/>
              <a:t>‹#›</a:t>
            </a:fld>
            <a:endParaRPr lang="en-US" altLang="zh-CN"/>
          </a:p>
        </p:txBody>
      </p:sp>
    </p:spTree>
    <p:extLst>
      <p:ext uri="{BB962C8B-B14F-4D97-AF65-F5344CB8AC3E}">
        <p14:creationId xmlns:p14="http://schemas.microsoft.com/office/powerpoint/2010/main" val="32449154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47" name="Title 1"/>
          <p:cNvSpPr>
            <a:spLocks noGrp="1"/>
          </p:cNvSpPr>
          <p:nvPr>
            <p:ph type="title"/>
          </p:nvPr>
        </p:nvSpPr>
        <p:spPr>
          <a:xfrm>
            <a:off x="856060" y="618518"/>
            <a:ext cx="7429499" cy="1478570"/>
          </a:xfrm>
        </p:spPr>
        <p:txBody>
          <a:bodyPr/>
          <a:lstStyle/>
          <a:p>
            <a:r>
              <a:rPr lang="zh-CN" altLang="en-US" smtClean="0"/>
              <a:t>单击此处编辑母版标题样式</a:t>
            </a:r>
            <a:endParaRPr lang="en-US" dirty="0"/>
          </a:p>
        </p:txBody>
      </p:sp>
      <p:sp>
        <p:nvSpPr>
          <p:cNvPr id="48" name="Content Placeholder 2"/>
          <p:cNvSpPr>
            <a:spLocks noGrp="1"/>
          </p:cNvSpPr>
          <p:nvPr>
            <p:ph idx="1"/>
          </p:nvPr>
        </p:nvSpPr>
        <p:spPr>
          <a:xfrm>
            <a:off x="856060" y="2249487"/>
            <a:ext cx="7429499" cy="354171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9" name="Date Placeholder 3"/>
          <p:cNvSpPr>
            <a:spLocks noGrp="1"/>
          </p:cNvSpPr>
          <p:nvPr>
            <p:ph type="dt" sz="half" idx="10"/>
          </p:nvPr>
        </p:nvSpPr>
        <p:spPr>
          <a:xfrm>
            <a:off x="5592691" y="5883277"/>
            <a:ext cx="2057400" cy="365125"/>
          </a:xfrm>
        </p:spPr>
        <p:txBody>
          <a:bodyPr/>
          <a:lstStyle/>
          <a:p>
            <a:fld id="{F0FF3ED0-F8CB-41D4-8DA8-855CF6B503A6}" type="datetimeFigureOut">
              <a:rPr lang="zh-CN" altLang="en-US" smtClean="0"/>
              <a:t>2016/11/16</a:t>
            </a:fld>
            <a:endParaRPr lang="zh-CN" altLang="en-US"/>
          </a:p>
        </p:txBody>
      </p:sp>
      <p:sp>
        <p:nvSpPr>
          <p:cNvPr id="50" name="Footer Placeholder 4"/>
          <p:cNvSpPr>
            <a:spLocks noGrp="1"/>
          </p:cNvSpPr>
          <p:nvPr>
            <p:ph type="ftr" sz="quarter" idx="11"/>
          </p:nvPr>
        </p:nvSpPr>
        <p:spPr>
          <a:xfrm>
            <a:off x="856059" y="5883276"/>
            <a:ext cx="4679482" cy="365125"/>
          </a:xfrm>
        </p:spPr>
        <p:txBody>
          <a:bodyPr/>
          <a:lstStyle/>
          <a:p>
            <a:endParaRPr lang="zh-CN" altLang="en-US"/>
          </a:p>
        </p:txBody>
      </p:sp>
      <p:sp>
        <p:nvSpPr>
          <p:cNvPr id="51" name="Slide Number Placeholder 5"/>
          <p:cNvSpPr>
            <a:spLocks noGrp="1"/>
          </p:cNvSpPr>
          <p:nvPr>
            <p:ph type="sldNum" sz="quarter" idx="12"/>
          </p:nvPr>
        </p:nvSpPr>
        <p:spPr>
          <a:xfrm>
            <a:off x="7707241" y="5883275"/>
            <a:ext cx="578317" cy="365125"/>
          </a:xfrm>
        </p:spPr>
        <p:txBody>
          <a:bodyPr/>
          <a:lstStyle/>
          <a:p>
            <a:fld id="{56DC5E80-707A-4772-9F20-197E7009E626}" type="slidenum">
              <a:rPr lang="zh-CN" altLang="en-US" smtClean="0"/>
              <a:t>‹#›</a:t>
            </a:fld>
            <a:endParaRPr lang="zh-CN" altLang="en-US"/>
          </a:p>
        </p:txBody>
      </p:sp>
    </p:spTree>
    <p:extLst>
      <p:ext uri="{BB962C8B-B14F-4D97-AF65-F5344CB8AC3E}">
        <p14:creationId xmlns:p14="http://schemas.microsoft.com/office/powerpoint/2010/main" val="23985298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56058" y="1419227"/>
            <a:ext cx="7429500" cy="2852737"/>
          </a:xfrm>
        </p:spPr>
        <p:txBody>
          <a:bodyPr anchor="b">
            <a:normAutofit/>
          </a:bodyPr>
          <a:lstStyle>
            <a:lvl1pPr>
              <a:defRPr sz="36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56058" y="4424362"/>
            <a:ext cx="74295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F0FF3ED0-F8CB-41D4-8DA8-855CF6B503A6}" type="datetimeFigureOut">
              <a:rPr lang="zh-CN" altLang="en-US" smtClean="0"/>
              <a:t>2016/11/16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6DC5E80-707A-4772-9F20-197E7009E626}" type="slidenum">
              <a:rPr lang="zh-CN" altLang="en-US" smtClean="0"/>
              <a:t>‹#›</a:t>
            </a:fld>
            <a:endParaRPr lang="zh-CN" altLang="en-US"/>
          </a:p>
        </p:txBody>
      </p:sp>
    </p:spTree>
    <p:extLst>
      <p:ext uri="{BB962C8B-B14F-4D97-AF65-F5344CB8AC3E}">
        <p14:creationId xmlns:p14="http://schemas.microsoft.com/office/powerpoint/2010/main" val="17201511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56058" y="2249486"/>
            <a:ext cx="3658792" cy="354171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1" y="2249486"/>
            <a:ext cx="3656408" cy="354171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F0FF3ED0-F8CB-41D4-8DA8-855CF6B503A6}" type="datetimeFigureOut">
              <a:rPr lang="zh-CN" altLang="en-US" smtClean="0"/>
              <a:t>2016/11/16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6DC5E80-707A-4772-9F20-197E7009E626}" type="slidenum">
              <a:rPr lang="zh-CN" altLang="en-US" smtClean="0"/>
              <a:t>‹#›</a:t>
            </a:fld>
            <a:endParaRPr lang="zh-CN" altLang="en-US"/>
          </a:p>
        </p:txBody>
      </p:sp>
    </p:spTree>
    <p:extLst>
      <p:ext uri="{BB962C8B-B14F-4D97-AF65-F5344CB8AC3E}">
        <p14:creationId xmlns:p14="http://schemas.microsoft.com/office/powerpoint/2010/main" val="38551399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56058" y="619127"/>
            <a:ext cx="7429500" cy="1477961"/>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78902" y="2249486"/>
            <a:ext cx="3435949"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56058" y="3073398"/>
            <a:ext cx="3658793" cy="2717801"/>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851992" y="2249485"/>
            <a:ext cx="3433565"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29150" y="3073398"/>
            <a:ext cx="3656408" cy="2717801"/>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F0FF3ED0-F8CB-41D4-8DA8-855CF6B503A6}" type="datetimeFigureOut">
              <a:rPr lang="zh-CN" altLang="en-US" smtClean="0"/>
              <a:t>2016/11/16</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56DC5E80-707A-4772-9F20-197E7009E626}" type="slidenum">
              <a:rPr lang="zh-CN" altLang="en-US" smtClean="0"/>
              <a:t>‹#›</a:t>
            </a:fld>
            <a:endParaRPr lang="zh-CN" altLang="en-US"/>
          </a:p>
        </p:txBody>
      </p:sp>
    </p:spTree>
    <p:extLst>
      <p:ext uri="{BB962C8B-B14F-4D97-AF65-F5344CB8AC3E}">
        <p14:creationId xmlns:p14="http://schemas.microsoft.com/office/powerpoint/2010/main" val="28712846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F0FF3ED0-F8CB-41D4-8DA8-855CF6B503A6}" type="datetimeFigureOut">
              <a:rPr lang="zh-CN" altLang="en-US" smtClean="0"/>
              <a:t>2016/11/16</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56DC5E80-707A-4772-9F20-197E7009E626}" type="slidenum">
              <a:rPr lang="zh-CN" altLang="en-US" smtClean="0"/>
              <a:t>‹#›</a:t>
            </a:fld>
            <a:endParaRPr lang="zh-CN" altLang="en-US"/>
          </a:p>
        </p:txBody>
      </p:sp>
    </p:spTree>
    <p:extLst>
      <p:ext uri="{BB962C8B-B14F-4D97-AF65-F5344CB8AC3E}">
        <p14:creationId xmlns:p14="http://schemas.microsoft.com/office/powerpoint/2010/main" val="14744127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FF3ED0-F8CB-41D4-8DA8-855CF6B503A6}" type="datetimeFigureOut">
              <a:rPr lang="zh-CN" altLang="en-US" smtClean="0"/>
              <a:t>2016/11/16</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56DC5E80-707A-4772-9F20-197E7009E626}" type="slidenum">
              <a:rPr lang="zh-CN" altLang="en-US" smtClean="0"/>
              <a:t>‹#›</a:t>
            </a:fld>
            <a:endParaRPr lang="zh-CN" altLang="en-US"/>
          </a:p>
        </p:txBody>
      </p:sp>
    </p:spTree>
    <p:extLst>
      <p:ext uri="{BB962C8B-B14F-4D97-AF65-F5344CB8AC3E}">
        <p14:creationId xmlns:p14="http://schemas.microsoft.com/office/powerpoint/2010/main" val="8394734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60029" y="609601"/>
            <a:ext cx="2892028" cy="1639884"/>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67150" y="592666"/>
            <a:ext cx="4418407" cy="5198534"/>
          </a:xfrm>
        </p:spPr>
        <p:txBody>
          <a:bodyPr anchor="ct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860029" y="2249486"/>
            <a:ext cx="2892028"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F0FF3ED0-F8CB-41D4-8DA8-855CF6B503A6}" type="datetimeFigureOut">
              <a:rPr lang="zh-CN" altLang="en-US" smtClean="0"/>
              <a:t>2016/11/16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6DC5E80-707A-4772-9F20-197E7009E626}" type="slidenum">
              <a:rPr lang="zh-CN" altLang="en-US" smtClean="0"/>
              <a:t>‹#›</a:t>
            </a:fld>
            <a:endParaRPr lang="zh-CN" altLang="en-US"/>
          </a:p>
        </p:txBody>
      </p:sp>
    </p:spTree>
    <p:extLst>
      <p:ext uri="{BB962C8B-B14F-4D97-AF65-F5344CB8AC3E}">
        <p14:creationId xmlns:p14="http://schemas.microsoft.com/office/powerpoint/2010/main" val="22727193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56061" y="609600"/>
            <a:ext cx="3753962" cy="1639886"/>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4832866" y="609600"/>
            <a:ext cx="3452693" cy="5181602"/>
          </a:xfrm>
          <a:prstGeom prst="round2DiagRect">
            <a:avLst>
              <a:gd name="adj1" fmla="val 6074"/>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defRPr lang="en-US" sz="3200"/>
            </a:lvl1pPr>
          </a:lstStyle>
          <a:p>
            <a:pPr marL="0" lvl="0" indent="0">
              <a:buNone/>
            </a:pPr>
            <a:r>
              <a:rPr lang="zh-CN" altLang="en-US" smtClean="0"/>
              <a:t>单击图标添加图片</a:t>
            </a:r>
            <a:endParaRPr lang="en-US" dirty="0"/>
          </a:p>
        </p:txBody>
      </p:sp>
      <p:sp>
        <p:nvSpPr>
          <p:cNvPr id="4" name="Text Placeholder 3"/>
          <p:cNvSpPr>
            <a:spLocks noGrp="1"/>
          </p:cNvSpPr>
          <p:nvPr>
            <p:ph type="body" sz="half" idx="2"/>
          </p:nvPr>
        </p:nvSpPr>
        <p:spPr>
          <a:xfrm>
            <a:off x="856059" y="2249486"/>
            <a:ext cx="3753964"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F0FF3ED0-F8CB-41D4-8DA8-855CF6B503A6}" type="datetimeFigureOut">
              <a:rPr lang="zh-CN" altLang="en-US" smtClean="0"/>
              <a:t>2016/11/16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6DC5E80-707A-4772-9F20-197E7009E626}" type="slidenum">
              <a:rPr lang="zh-CN" altLang="en-US" smtClean="0"/>
              <a:t>‹#›</a:t>
            </a:fld>
            <a:endParaRPr lang="zh-CN" altLang="en-US"/>
          </a:p>
        </p:txBody>
      </p:sp>
    </p:spTree>
    <p:extLst>
      <p:ext uri="{BB962C8B-B14F-4D97-AF65-F5344CB8AC3E}">
        <p14:creationId xmlns:p14="http://schemas.microsoft.com/office/powerpoint/2010/main" val="6617293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20">
            <a:alphaModFix amt="30000"/>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 y="-1"/>
            <a:ext cx="9144002"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9041774" cy="6858001"/>
            <a:chOff x="-14288" y="0"/>
            <a:chExt cx="9041774"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8352798"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856060" y="618518"/>
            <a:ext cx="7429499"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856060" y="2249487"/>
            <a:ext cx="7429499" cy="3541714"/>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5592691" y="5883277"/>
            <a:ext cx="20574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0FF3ED0-F8CB-41D4-8DA8-855CF6B503A6}" type="datetimeFigureOut">
              <a:rPr lang="zh-CN" altLang="en-US" smtClean="0"/>
              <a:t>2016/11/16</a:t>
            </a:fld>
            <a:endParaRPr lang="zh-CN" altLang="en-US"/>
          </a:p>
        </p:txBody>
      </p:sp>
      <p:sp>
        <p:nvSpPr>
          <p:cNvPr id="5" name="Footer Placeholder 4"/>
          <p:cNvSpPr>
            <a:spLocks noGrp="1"/>
          </p:cNvSpPr>
          <p:nvPr>
            <p:ph type="ftr" sz="quarter" idx="3"/>
          </p:nvPr>
        </p:nvSpPr>
        <p:spPr>
          <a:xfrm>
            <a:off x="856059" y="5883276"/>
            <a:ext cx="4679482"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7707241" y="5883275"/>
            <a:ext cx="578317"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6DC5E80-707A-4772-9F20-197E7009E626}" type="slidenum">
              <a:rPr lang="zh-CN" altLang="en-US" smtClean="0"/>
              <a:t>‹#›</a:t>
            </a:fld>
            <a:endParaRPr lang="zh-CN" altLang="en-US"/>
          </a:p>
        </p:txBody>
      </p:sp>
    </p:spTree>
    <p:extLst>
      <p:ext uri="{BB962C8B-B14F-4D97-AF65-F5344CB8AC3E}">
        <p14:creationId xmlns:p14="http://schemas.microsoft.com/office/powerpoint/2010/main" val="1623006827"/>
      </p:ext>
    </p:extLst>
  </p:cSld>
  <p:clrMap bg1="dk1" tx1="lt1" bg2="dk2" tx2="lt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 id="2147483719" r:id="rId13"/>
    <p:sldLayoutId id="2147483720" r:id="rId14"/>
    <p:sldLayoutId id="2147483721" r:id="rId15"/>
    <p:sldLayoutId id="2147483722" r:id="rId16"/>
    <p:sldLayoutId id="2147483723" r:id="rId17"/>
    <p:sldLayoutId id="2147483724" r:id="rId18"/>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baike.baidu.com/view/1159398.htm" TargetMode="External"/><Relationship Id="rId2" Type="http://schemas.openxmlformats.org/officeDocument/2006/relationships/hyperlink" Target="http://baike.baidu.com/view/9472.htm"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baike.baidu.com/view/330120.htm" TargetMode="External"/><Relationship Id="rId7" Type="http://schemas.openxmlformats.org/officeDocument/2006/relationships/hyperlink" Target="http://baike.baidu.com/view/3871496.htm" TargetMode="External"/><Relationship Id="rId2" Type="http://schemas.openxmlformats.org/officeDocument/2006/relationships/hyperlink" Target="http://baike.baidu.com/view/262359.htm" TargetMode="External"/><Relationship Id="rId1" Type="http://schemas.openxmlformats.org/officeDocument/2006/relationships/slideLayout" Target="../slideLayouts/slideLayout2.xml"/><Relationship Id="rId6" Type="http://schemas.openxmlformats.org/officeDocument/2006/relationships/hyperlink" Target="http://baike.baidu.com/view/9472.htm" TargetMode="External"/><Relationship Id="rId5" Type="http://schemas.openxmlformats.org/officeDocument/2006/relationships/hyperlink" Target="http://baike.baidu.com/view/239619.htm" TargetMode="External"/><Relationship Id="rId4" Type="http://schemas.openxmlformats.org/officeDocument/2006/relationships/hyperlink" Target="http://baike.baidu.com/view/880.htm"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baike.baidu.com/view/94341.htm" TargetMode="External"/><Relationship Id="rId2" Type="http://schemas.openxmlformats.org/officeDocument/2006/relationships/hyperlink" Target="http://baike.baidu.com/view/2150902.htm" TargetMode="External"/><Relationship Id="rId1" Type="http://schemas.openxmlformats.org/officeDocument/2006/relationships/slideLayout" Target="../slideLayouts/slideLayout2.xml"/><Relationship Id="rId5" Type="http://schemas.openxmlformats.org/officeDocument/2006/relationships/hyperlink" Target="http://baike.baidu.com/view/1001668.htm" TargetMode="External"/><Relationship Id="rId4" Type="http://schemas.openxmlformats.org/officeDocument/2006/relationships/hyperlink" Target="http://baike.baidu.com/view/523248.htm"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baike.baidu.com/view/751.ht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baike.baidu.com/view/21895.htm"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baike.baidu.com/view/747782.htm" TargetMode="External"/><Relationship Id="rId2" Type="http://schemas.openxmlformats.org/officeDocument/2006/relationships/hyperlink" Target="http://baike.baidu.com/view/3787429.htm" TargetMode="External"/><Relationship Id="rId1" Type="http://schemas.openxmlformats.org/officeDocument/2006/relationships/slideLayout" Target="../slideLayouts/slideLayout2.xml"/><Relationship Id="rId5" Type="http://schemas.openxmlformats.org/officeDocument/2006/relationships/hyperlink" Target="http://baike.baidu.com/view/2774663.htm" TargetMode="External"/><Relationship Id="rId4" Type="http://schemas.openxmlformats.org/officeDocument/2006/relationships/hyperlink" Target="http://baike.baidu.com/view/411702.htm" TargetMode="External"/></Relationships>
</file>

<file path=ppt/slides/_rels/slide2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8.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7"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8.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代理与反向代理技术</a:t>
            </a:r>
            <a:endParaRPr lang="zh-CN" altLang="en-US" dirty="0"/>
          </a:p>
        </p:txBody>
      </p:sp>
      <p:sp>
        <p:nvSpPr>
          <p:cNvPr id="3" name="副标题 2"/>
          <p:cNvSpPr>
            <a:spLocks noGrp="1"/>
          </p:cNvSpPr>
          <p:nvPr>
            <p:ph type="subTitle" idx="1"/>
          </p:nvPr>
        </p:nvSpPr>
        <p:spPr/>
        <p:txBody>
          <a:bodyPr/>
          <a:lstStyle/>
          <a:p>
            <a:r>
              <a:rPr lang="zh-CN" altLang="en-US" dirty="0"/>
              <a:t>王</a:t>
            </a:r>
            <a:r>
              <a:rPr lang="zh-CN" altLang="en-US" dirty="0" smtClean="0"/>
              <a:t>津</a:t>
            </a:r>
            <a:endParaRPr lang="en-US" altLang="zh-CN" dirty="0" smtClean="0"/>
          </a:p>
          <a:p>
            <a:r>
              <a:rPr lang="en-US" altLang="zh-CN" dirty="0" smtClean="0"/>
              <a:t>2016-10-28</a:t>
            </a:r>
            <a:endParaRPr lang="zh-CN" altLang="en-US" dirty="0"/>
          </a:p>
        </p:txBody>
      </p:sp>
    </p:spTree>
    <p:extLst>
      <p:ext uri="{BB962C8B-B14F-4D97-AF65-F5344CB8AC3E}">
        <p14:creationId xmlns:p14="http://schemas.microsoft.com/office/powerpoint/2010/main" val="16994035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什么是代理？</a:t>
            </a:r>
            <a:endParaRPr lang="zh-CN" altLang="en-US" dirty="0"/>
          </a:p>
        </p:txBody>
      </p:sp>
      <p:sp>
        <p:nvSpPr>
          <p:cNvPr id="3" name="内容占位符 2"/>
          <p:cNvSpPr>
            <a:spLocks noGrp="1"/>
          </p:cNvSpPr>
          <p:nvPr>
            <p:ph idx="1"/>
          </p:nvPr>
        </p:nvSpPr>
        <p:spPr/>
        <p:txBody>
          <a:bodyPr/>
          <a:lstStyle/>
          <a:p>
            <a:r>
              <a:rPr lang="zh-CN" altLang="en-US" dirty="0"/>
              <a:t>代理</a:t>
            </a:r>
            <a:r>
              <a:rPr lang="zh-CN" altLang="en-US" dirty="0" smtClean="0"/>
              <a:t>（</a:t>
            </a:r>
            <a:r>
              <a:rPr lang="en-US" altLang="zh-CN" dirty="0" smtClean="0"/>
              <a:t>Proxy</a:t>
            </a:r>
            <a:r>
              <a:rPr lang="zh-CN" altLang="en-US" dirty="0"/>
              <a:t>），也称网络代理，是一种特殊的网络服务，允许一个网络终端（一般为客户端）通过这个服务与另一个网络终端（一般为服务器）进行非直接的连接。一些网关、路由器等网络设备具备网络代理功能。一般认为代理服务有利于保障网络终端的隐私或安全，防止攻击。</a:t>
            </a:r>
          </a:p>
        </p:txBody>
      </p:sp>
    </p:spTree>
    <p:extLst>
      <p:ext uri="{BB962C8B-B14F-4D97-AF65-F5344CB8AC3E}">
        <p14:creationId xmlns:p14="http://schemas.microsoft.com/office/powerpoint/2010/main" val="22623147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代理服务器</a:t>
            </a:r>
            <a:endParaRPr lang="zh-CN" altLang="en-US" dirty="0"/>
          </a:p>
        </p:txBody>
      </p:sp>
      <p:sp>
        <p:nvSpPr>
          <p:cNvPr id="5" name="内容占位符 4"/>
          <p:cNvSpPr>
            <a:spLocks noGrp="1"/>
          </p:cNvSpPr>
          <p:nvPr>
            <p:ph idx="1"/>
          </p:nvPr>
        </p:nvSpPr>
        <p:spPr/>
        <p:txBody>
          <a:bodyPr/>
          <a:lstStyle/>
          <a:p>
            <a:r>
              <a:rPr lang="zh-CN" altLang="en-US" dirty="0"/>
              <a:t>提供代理服务的电脑系统或其它类型的网络终端称为</a:t>
            </a:r>
            <a:r>
              <a:rPr lang="zh-CN" altLang="en-US" b="1" dirty="0"/>
              <a:t>代理服务器</a:t>
            </a:r>
            <a:r>
              <a:rPr lang="zh-CN" altLang="en-US" dirty="0" smtClean="0"/>
              <a:t>（</a:t>
            </a:r>
            <a:r>
              <a:rPr lang="en-US" altLang="zh-CN" b="1" dirty="0" smtClean="0"/>
              <a:t>Proxy </a:t>
            </a:r>
            <a:r>
              <a:rPr lang="en-US" altLang="zh-CN" b="1" dirty="0"/>
              <a:t>Server</a:t>
            </a:r>
            <a:r>
              <a:rPr lang="zh-CN" altLang="en-US" dirty="0"/>
              <a:t>）</a:t>
            </a:r>
          </a:p>
        </p:txBody>
      </p:sp>
      <p:pic>
        <p:nvPicPr>
          <p:cNvPr id="6" name="内容占位符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9322" y="3580312"/>
            <a:ext cx="5305425" cy="2628900"/>
          </a:xfrm>
          <a:prstGeom prst="rect">
            <a:avLst/>
          </a:prstGeom>
        </p:spPr>
      </p:pic>
    </p:spTree>
    <p:extLst>
      <p:ext uri="{BB962C8B-B14F-4D97-AF65-F5344CB8AC3E}">
        <p14:creationId xmlns:p14="http://schemas.microsoft.com/office/powerpoint/2010/main" val="361404706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代理服务器作用</a:t>
            </a:r>
            <a:endParaRPr lang="zh-CN" altLang="en-US" dirty="0"/>
          </a:p>
        </p:txBody>
      </p:sp>
      <p:sp>
        <p:nvSpPr>
          <p:cNvPr id="3" name="内容占位符 2"/>
          <p:cNvSpPr>
            <a:spLocks noGrp="1"/>
          </p:cNvSpPr>
          <p:nvPr>
            <p:ph idx="1"/>
          </p:nvPr>
        </p:nvSpPr>
        <p:spPr/>
        <p:txBody>
          <a:bodyPr/>
          <a:lstStyle/>
          <a:p>
            <a:r>
              <a:rPr lang="zh-CN" altLang="en-US" dirty="0" smtClean="0"/>
              <a:t>代理服务器是</a:t>
            </a:r>
            <a:r>
              <a:rPr lang="zh-CN" altLang="en-US" dirty="0"/>
              <a:t>网络信息的中转站。代理服务器就好象一个大的</a:t>
            </a:r>
            <a:r>
              <a:rPr lang="en-US" altLang="zh-CN" dirty="0"/>
              <a:t>Cache</a:t>
            </a:r>
            <a:r>
              <a:rPr lang="zh-CN" altLang="en-US" dirty="0"/>
              <a:t>，这样就能显著提高浏览速度和效率</a:t>
            </a:r>
            <a:r>
              <a:rPr lang="zh-CN" altLang="en-US" dirty="0" smtClean="0"/>
              <a:t>。</a:t>
            </a:r>
            <a:endParaRPr lang="en-US" altLang="zh-CN" dirty="0" smtClean="0"/>
          </a:p>
          <a:p>
            <a:r>
              <a:rPr lang="zh-CN" altLang="en-US" dirty="0"/>
              <a:t>突破自身</a:t>
            </a:r>
            <a:r>
              <a:rPr lang="en-US" altLang="zh-CN" dirty="0"/>
              <a:t>IP</a:t>
            </a:r>
            <a:r>
              <a:rPr lang="zh-CN" altLang="en-US" dirty="0"/>
              <a:t>访问限制，访问国外站点</a:t>
            </a:r>
            <a:r>
              <a:rPr lang="zh-CN" altLang="en-US" dirty="0" smtClean="0"/>
              <a:t>。</a:t>
            </a:r>
            <a:endParaRPr lang="en-US" altLang="zh-CN" dirty="0" smtClean="0"/>
          </a:p>
          <a:p>
            <a:r>
              <a:rPr lang="zh-CN" altLang="en-US" dirty="0"/>
              <a:t>访问一些单位或团体内部资源，如某大学</a:t>
            </a:r>
            <a:r>
              <a:rPr lang="en-US" altLang="zh-CN" dirty="0" smtClean="0"/>
              <a:t>FTP</a:t>
            </a:r>
            <a:r>
              <a:rPr lang="zh-CN" altLang="en-US" dirty="0" smtClean="0"/>
              <a:t>。</a:t>
            </a:r>
            <a:endParaRPr lang="en-US" altLang="zh-CN" dirty="0" smtClean="0"/>
          </a:p>
          <a:p>
            <a:r>
              <a:rPr lang="zh-CN" altLang="en-US" dirty="0"/>
              <a:t>上网者也可以通过这种方法隐藏自己的</a:t>
            </a:r>
            <a:r>
              <a:rPr lang="en-US" altLang="zh-CN" dirty="0"/>
              <a:t>IP</a:t>
            </a:r>
            <a:r>
              <a:rPr lang="zh-CN" altLang="en-US" dirty="0"/>
              <a:t>，免受攻击。</a:t>
            </a:r>
          </a:p>
        </p:txBody>
      </p:sp>
    </p:spTree>
    <p:extLst>
      <p:ext uri="{BB962C8B-B14F-4D97-AF65-F5344CB8AC3E}">
        <p14:creationId xmlns:p14="http://schemas.microsoft.com/office/powerpoint/2010/main" val="3504672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代理服务器种类</a:t>
            </a:r>
            <a:endParaRPr lang="zh-CN" altLang="en-US" dirty="0"/>
          </a:p>
        </p:txBody>
      </p:sp>
      <p:sp>
        <p:nvSpPr>
          <p:cNvPr id="3" name="内容占位符 2"/>
          <p:cNvSpPr>
            <a:spLocks noGrp="1"/>
          </p:cNvSpPr>
          <p:nvPr>
            <p:ph idx="1"/>
          </p:nvPr>
        </p:nvSpPr>
        <p:spPr/>
        <p:txBody>
          <a:bodyPr/>
          <a:lstStyle/>
          <a:p>
            <a:r>
              <a:rPr lang="en-US" altLang="zh-CN" dirty="0" smtClean="0"/>
              <a:t>Http</a:t>
            </a:r>
            <a:r>
              <a:rPr lang="zh-CN" altLang="en-US" dirty="0" smtClean="0"/>
              <a:t>代理</a:t>
            </a:r>
            <a:r>
              <a:rPr lang="zh-CN" altLang="en-US" dirty="0"/>
              <a:t>：</a:t>
            </a:r>
            <a:r>
              <a:rPr lang="en-US" altLang="zh-CN" dirty="0" smtClean="0"/>
              <a:t>Web</a:t>
            </a:r>
            <a:r>
              <a:rPr lang="zh-CN" altLang="en-US" dirty="0" smtClean="0"/>
              <a:t>对于</a:t>
            </a:r>
            <a:r>
              <a:rPr lang="zh-CN" altLang="en-US" dirty="0"/>
              <a:t>每一个上网的人都再熟悉不过了</a:t>
            </a:r>
            <a:r>
              <a:rPr lang="zh-CN" altLang="en-US" dirty="0" smtClean="0"/>
              <a:t>，</a:t>
            </a:r>
            <a:r>
              <a:rPr lang="en-US" altLang="zh-CN" dirty="0" smtClean="0"/>
              <a:t>web</a:t>
            </a:r>
            <a:r>
              <a:rPr lang="zh-CN" altLang="en-US" dirty="0" smtClean="0"/>
              <a:t>连接</a:t>
            </a:r>
            <a:r>
              <a:rPr lang="zh-CN" altLang="en-US" dirty="0"/>
              <a:t>请求就是采用的</a:t>
            </a:r>
            <a:r>
              <a:rPr lang="en-US" altLang="zh-CN" dirty="0">
                <a:hlinkClick r:id="rId2"/>
              </a:rPr>
              <a:t>http</a:t>
            </a:r>
            <a:r>
              <a:rPr lang="zh-CN" altLang="en-US" dirty="0"/>
              <a:t>协议，所以我们在浏览网页，下载数据（也可采用</a:t>
            </a:r>
            <a:r>
              <a:rPr lang="en-US" altLang="zh-CN" dirty="0"/>
              <a:t>ftp</a:t>
            </a:r>
            <a:r>
              <a:rPr lang="zh-CN" altLang="en-US" dirty="0"/>
              <a:t>协议）时就是用</a:t>
            </a:r>
            <a:r>
              <a:rPr lang="en-US" altLang="zh-CN" dirty="0">
                <a:hlinkClick r:id="rId3"/>
              </a:rPr>
              <a:t>http</a:t>
            </a:r>
            <a:r>
              <a:rPr lang="zh-CN" altLang="en-US" dirty="0">
                <a:hlinkClick r:id="rId3"/>
              </a:rPr>
              <a:t>代理</a:t>
            </a:r>
            <a:r>
              <a:rPr lang="zh-CN" altLang="en-US" dirty="0"/>
              <a:t>。它通常绑定在代理服务器的</a:t>
            </a:r>
            <a:r>
              <a:rPr lang="en-US" altLang="zh-CN" dirty="0"/>
              <a:t>80</a:t>
            </a:r>
            <a:r>
              <a:rPr lang="zh-CN" altLang="en-US" dirty="0"/>
              <a:t>、</a:t>
            </a:r>
            <a:r>
              <a:rPr lang="en-US" altLang="zh-CN" dirty="0"/>
              <a:t>3128</a:t>
            </a:r>
            <a:r>
              <a:rPr lang="zh-CN" altLang="en-US" dirty="0"/>
              <a:t>、</a:t>
            </a:r>
            <a:r>
              <a:rPr lang="en-US" altLang="zh-CN" dirty="0"/>
              <a:t>8080</a:t>
            </a:r>
            <a:r>
              <a:rPr lang="zh-CN" altLang="en-US" dirty="0"/>
              <a:t>等端口上</a:t>
            </a:r>
            <a:r>
              <a:rPr lang="zh-CN" altLang="en-US" dirty="0" smtClean="0"/>
              <a:t>。</a:t>
            </a:r>
            <a:endParaRPr lang="en-US" altLang="zh-CN" dirty="0" smtClean="0"/>
          </a:p>
        </p:txBody>
      </p:sp>
    </p:spTree>
    <p:extLst>
      <p:ext uri="{BB962C8B-B14F-4D97-AF65-F5344CB8AC3E}">
        <p14:creationId xmlns:p14="http://schemas.microsoft.com/office/powerpoint/2010/main" val="400087860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代理服务器种类</a:t>
            </a:r>
          </a:p>
        </p:txBody>
      </p:sp>
      <p:sp>
        <p:nvSpPr>
          <p:cNvPr id="3" name="内容占位符 2"/>
          <p:cNvSpPr>
            <a:spLocks noGrp="1"/>
          </p:cNvSpPr>
          <p:nvPr>
            <p:ph idx="1"/>
          </p:nvPr>
        </p:nvSpPr>
        <p:spPr/>
        <p:txBody>
          <a:bodyPr/>
          <a:lstStyle/>
          <a:p>
            <a:r>
              <a:rPr lang="en-US" altLang="zh-CN" dirty="0" smtClean="0"/>
              <a:t>Socks</a:t>
            </a:r>
            <a:r>
              <a:rPr lang="zh-CN" altLang="en-US" dirty="0" smtClean="0"/>
              <a:t>代理：</a:t>
            </a:r>
            <a:r>
              <a:rPr lang="zh-CN" altLang="en-US" dirty="0"/>
              <a:t>相应的，采用</a:t>
            </a:r>
            <a:r>
              <a:rPr lang="en-US" altLang="zh-CN" dirty="0"/>
              <a:t>socks</a:t>
            </a:r>
            <a:r>
              <a:rPr lang="zh-CN" altLang="en-US" dirty="0"/>
              <a:t>协议的代理服务器就是</a:t>
            </a:r>
            <a:r>
              <a:rPr lang="en-US" altLang="zh-CN" dirty="0">
                <a:hlinkClick r:id="rId2"/>
              </a:rPr>
              <a:t>SOCKS</a:t>
            </a:r>
            <a:r>
              <a:rPr lang="zh-CN" altLang="en-US" dirty="0"/>
              <a:t>服务器，是一种通用的代理服务器</a:t>
            </a:r>
            <a:r>
              <a:rPr lang="zh-CN" altLang="en-US" dirty="0" smtClean="0"/>
              <a:t>。</a:t>
            </a:r>
            <a:r>
              <a:rPr lang="en-US" altLang="zh-CN" dirty="0"/>
              <a:t>Socks </a:t>
            </a:r>
            <a:r>
              <a:rPr lang="zh-CN" altLang="en-US" dirty="0"/>
              <a:t>不要求</a:t>
            </a:r>
            <a:r>
              <a:rPr lang="zh-CN" altLang="en-US" dirty="0">
                <a:hlinkClick r:id="rId3"/>
              </a:rPr>
              <a:t>应用程序</a:t>
            </a:r>
            <a:r>
              <a:rPr lang="zh-CN" altLang="en-US" dirty="0"/>
              <a:t>遵循特定的</a:t>
            </a:r>
            <a:r>
              <a:rPr lang="zh-CN" altLang="en-US" dirty="0">
                <a:hlinkClick r:id="rId4"/>
              </a:rPr>
              <a:t>操作系统</a:t>
            </a:r>
            <a:r>
              <a:rPr lang="zh-CN" altLang="en-US" dirty="0"/>
              <a:t>平台，</a:t>
            </a:r>
            <a:r>
              <a:rPr lang="en-US" altLang="zh-CN" dirty="0"/>
              <a:t>Socks </a:t>
            </a:r>
            <a:r>
              <a:rPr lang="zh-CN" altLang="en-US" dirty="0"/>
              <a:t>代理与</a:t>
            </a:r>
            <a:r>
              <a:rPr lang="zh-CN" altLang="en-US" dirty="0">
                <a:hlinkClick r:id="rId5"/>
              </a:rPr>
              <a:t>应用层</a:t>
            </a:r>
            <a:r>
              <a:rPr lang="zh-CN" altLang="en-US" dirty="0"/>
              <a:t>代理、</a:t>
            </a:r>
            <a:r>
              <a:rPr lang="en-US" altLang="zh-CN" dirty="0">
                <a:hlinkClick r:id="rId6"/>
              </a:rPr>
              <a:t>HTTP</a:t>
            </a:r>
            <a:r>
              <a:rPr lang="zh-CN" altLang="en-US" dirty="0"/>
              <a:t>层代理不同，</a:t>
            </a:r>
            <a:r>
              <a:rPr lang="en-US" altLang="zh-CN" dirty="0"/>
              <a:t>Socks </a:t>
            </a:r>
            <a:r>
              <a:rPr lang="zh-CN" altLang="en-US" dirty="0"/>
              <a:t>代理只是简单地传递数据包，而不必关心是何种</a:t>
            </a:r>
            <a:r>
              <a:rPr lang="zh-CN" altLang="en-US" dirty="0">
                <a:hlinkClick r:id="rId7"/>
              </a:rPr>
              <a:t>应用协议</a:t>
            </a:r>
            <a:r>
              <a:rPr lang="zh-CN" altLang="en-US" dirty="0"/>
              <a:t>（比如</a:t>
            </a:r>
            <a:r>
              <a:rPr lang="en-US" altLang="zh-CN" dirty="0"/>
              <a:t>FTP</a:t>
            </a:r>
            <a:r>
              <a:rPr lang="zh-CN" altLang="en-US" dirty="0"/>
              <a:t>、</a:t>
            </a:r>
            <a:r>
              <a:rPr lang="en-US" altLang="zh-CN" dirty="0"/>
              <a:t>HTTP</a:t>
            </a:r>
            <a:r>
              <a:rPr lang="zh-CN" altLang="en-US" dirty="0" smtClean="0"/>
              <a:t>和</a:t>
            </a:r>
            <a:r>
              <a:rPr lang="en-US" altLang="zh-CN" dirty="0" smtClean="0"/>
              <a:t>SMTP</a:t>
            </a:r>
            <a:r>
              <a:rPr lang="zh-CN" altLang="en-US" dirty="0" smtClean="0"/>
              <a:t>请求</a:t>
            </a:r>
            <a:r>
              <a:rPr lang="zh-CN" altLang="en-US" dirty="0"/>
              <a:t>）。</a:t>
            </a:r>
          </a:p>
        </p:txBody>
      </p:sp>
    </p:spTree>
    <p:extLst>
      <p:ext uri="{BB962C8B-B14F-4D97-AF65-F5344CB8AC3E}">
        <p14:creationId xmlns:p14="http://schemas.microsoft.com/office/powerpoint/2010/main" val="229411182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代理服务器种类</a:t>
            </a:r>
          </a:p>
        </p:txBody>
      </p:sp>
      <p:sp>
        <p:nvSpPr>
          <p:cNvPr id="3" name="内容占位符 2"/>
          <p:cNvSpPr>
            <a:spLocks noGrp="1"/>
          </p:cNvSpPr>
          <p:nvPr>
            <p:ph idx="1"/>
          </p:nvPr>
        </p:nvSpPr>
        <p:spPr/>
        <p:txBody>
          <a:bodyPr/>
          <a:lstStyle/>
          <a:p>
            <a:r>
              <a:rPr lang="en-US" altLang="zh-CN" dirty="0" smtClean="0"/>
              <a:t>VPN</a:t>
            </a:r>
            <a:r>
              <a:rPr lang="zh-CN" altLang="en-US" dirty="0" smtClean="0"/>
              <a:t>代理：</a:t>
            </a:r>
            <a:r>
              <a:rPr lang="zh-CN" altLang="en-US" dirty="0"/>
              <a:t>指在共用网络上建立</a:t>
            </a:r>
            <a:r>
              <a:rPr lang="zh-CN" altLang="en-US" dirty="0">
                <a:hlinkClick r:id="rId2"/>
              </a:rPr>
              <a:t>专用网络</a:t>
            </a:r>
            <a:r>
              <a:rPr lang="zh-CN" altLang="en-US" dirty="0"/>
              <a:t>的技术。之所以称为</a:t>
            </a:r>
            <a:r>
              <a:rPr lang="zh-CN" altLang="en-US" dirty="0">
                <a:hlinkClick r:id="rId3"/>
              </a:rPr>
              <a:t>虚拟网</a:t>
            </a:r>
            <a:r>
              <a:rPr lang="zh-CN" altLang="en-US" dirty="0"/>
              <a:t>主要是因为整个</a:t>
            </a:r>
            <a:r>
              <a:rPr lang="en-US" altLang="zh-CN" dirty="0"/>
              <a:t>VPN</a:t>
            </a:r>
            <a:r>
              <a:rPr lang="zh-CN" altLang="en-US" dirty="0"/>
              <a:t>网络的任意两个结点之间的连接并没有传统专网建设所需的点到点的物理</a:t>
            </a:r>
            <a:r>
              <a:rPr lang="zh-CN" altLang="en-US" dirty="0">
                <a:hlinkClick r:id="rId4"/>
              </a:rPr>
              <a:t>链路</a:t>
            </a:r>
            <a:r>
              <a:rPr lang="zh-CN" altLang="en-US" dirty="0"/>
              <a:t>，而是架构在公用网络服务商</a:t>
            </a:r>
            <a:r>
              <a:rPr lang="en-US" altLang="zh-CN" dirty="0"/>
              <a:t>ISP</a:t>
            </a:r>
            <a:r>
              <a:rPr lang="zh-CN" altLang="en-US" dirty="0"/>
              <a:t>所提供的网络平台之上的</a:t>
            </a:r>
            <a:r>
              <a:rPr lang="zh-CN" altLang="en-US" dirty="0">
                <a:hlinkClick r:id="rId5"/>
              </a:rPr>
              <a:t>逻辑网络</a:t>
            </a:r>
            <a:r>
              <a:rPr lang="zh-CN" altLang="en-US" dirty="0"/>
              <a:t>。</a:t>
            </a:r>
          </a:p>
        </p:txBody>
      </p:sp>
    </p:spTree>
    <p:extLst>
      <p:ext uri="{BB962C8B-B14F-4D97-AF65-F5344CB8AC3E}">
        <p14:creationId xmlns:p14="http://schemas.microsoft.com/office/powerpoint/2010/main" val="285279187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Proxy.py</a:t>
            </a:r>
            <a:endParaRPr lang="zh-CN" altLang="en-US" dirty="0"/>
          </a:p>
        </p:txBody>
      </p:sp>
      <p:sp>
        <p:nvSpPr>
          <p:cNvPr id="3" name="内容占位符 2"/>
          <p:cNvSpPr>
            <a:spLocks noGrp="1"/>
          </p:cNvSpPr>
          <p:nvPr>
            <p:ph idx="1"/>
          </p:nvPr>
        </p:nvSpPr>
        <p:spPr/>
        <p:txBody>
          <a:bodyPr/>
          <a:lstStyle/>
          <a:p>
            <a:r>
              <a:rPr lang="en-US" altLang="zh-CN" dirty="0"/>
              <a:t>Usage: ./proxy.py [localhost] [localport] [remotehost] [remoteport] </a:t>
            </a:r>
            <a:r>
              <a:rPr lang="en-US" altLang="zh-CN" dirty="0" smtClean="0"/>
              <a:t>[</a:t>
            </a:r>
            <a:r>
              <a:rPr lang="en-US" altLang="zh-CN" dirty="0"/>
              <a:t>receive_first]</a:t>
            </a:r>
            <a:endParaRPr lang="en-US" altLang="zh-CN" dirty="0" smtClean="0"/>
          </a:p>
          <a:p>
            <a:endParaRPr lang="en-US" altLang="zh-CN" dirty="0"/>
          </a:p>
          <a:p>
            <a:r>
              <a:rPr lang="en-US" altLang="zh-CN" dirty="0" smtClean="0"/>
              <a:t>./</a:t>
            </a:r>
            <a:r>
              <a:rPr lang="en-US" altLang="zh-CN" dirty="0"/>
              <a:t>proxy.py </a:t>
            </a:r>
            <a:r>
              <a:rPr lang="en-US" altLang="zh-CN" dirty="0" err="1" smtClean="0"/>
              <a:t>local_server_ip</a:t>
            </a:r>
            <a:r>
              <a:rPr lang="en-US" altLang="zh-CN" dirty="0" smtClean="0"/>
              <a:t> </a:t>
            </a:r>
            <a:r>
              <a:rPr lang="en-US" altLang="zh-CN" dirty="0"/>
              <a:t>21 ftp.kernel.org 21 </a:t>
            </a:r>
            <a:r>
              <a:rPr lang="en-US" altLang="zh-CN" dirty="0" smtClean="0"/>
              <a:t>True</a:t>
            </a:r>
          </a:p>
          <a:p>
            <a:endParaRPr lang="en-US" altLang="zh-CN" dirty="0"/>
          </a:p>
          <a:p>
            <a:r>
              <a:rPr lang="zh-CN" altLang="en-US" dirty="0" smtClean="0"/>
              <a:t>客户端：</a:t>
            </a:r>
            <a:r>
              <a:rPr lang="en-US" altLang="zh-CN" dirty="0" smtClean="0"/>
              <a:t>ftp </a:t>
            </a:r>
            <a:r>
              <a:rPr lang="en-US" altLang="zh-CN" dirty="0" err="1" smtClean="0"/>
              <a:t>local_server_ip</a:t>
            </a:r>
            <a:endParaRPr lang="zh-CN" altLang="en-US" dirty="0"/>
          </a:p>
        </p:txBody>
      </p:sp>
    </p:spTree>
    <p:extLst>
      <p:ext uri="{BB962C8B-B14F-4D97-AF65-F5344CB8AC3E}">
        <p14:creationId xmlns:p14="http://schemas.microsoft.com/office/powerpoint/2010/main" val="2295320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端口监听</a:t>
            </a:r>
            <a:endParaRPr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4681" y="2492260"/>
            <a:ext cx="8572255" cy="991167"/>
          </a:xfrm>
        </p:spPr>
      </p:pic>
    </p:spTree>
    <p:extLst>
      <p:ext uri="{BB962C8B-B14F-4D97-AF65-F5344CB8AC3E}">
        <p14:creationId xmlns:p14="http://schemas.microsoft.com/office/powerpoint/2010/main" val="283971917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TCP</a:t>
            </a:r>
            <a:r>
              <a:rPr lang="zh-CN" altLang="en-US" dirty="0"/>
              <a:t>封</a:t>
            </a:r>
            <a:r>
              <a:rPr lang="zh-CN" altLang="en-US" dirty="0" smtClean="0"/>
              <a:t>包转发</a:t>
            </a:r>
            <a:endParaRPr lang="zh-CN" altLang="en-US" dirty="0"/>
          </a:p>
        </p:txBody>
      </p:sp>
      <p:pic>
        <p:nvPicPr>
          <p:cNvPr id="4" name="内容占位符 3"/>
          <p:cNvPicPr>
            <a:picLocks noGrp="1" noChangeAspect="1"/>
          </p:cNvPicPr>
          <p:nvPr>
            <p:ph idx="1"/>
          </p:nvPr>
        </p:nvPicPr>
        <p:blipFill>
          <a:blip r:embed="rId2"/>
          <a:stretch>
            <a:fillRect/>
          </a:stretch>
        </p:blipFill>
        <p:spPr>
          <a:xfrm>
            <a:off x="1770088" y="2249488"/>
            <a:ext cx="5600649" cy="3541712"/>
          </a:xfrm>
          <a:prstGeom prst="rect">
            <a:avLst/>
          </a:prstGeom>
        </p:spPr>
      </p:pic>
    </p:spTree>
    <p:extLst>
      <p:ext uri="{BB962C8B-B14F-4D97-AF65-F5344CB8AC3E}">
        <p14:creationId xmlns:p14="http://schemas.microsoft.com/office/powerpoint/2010/main" val="415948795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反向代理技术</a:t>
            </a:r>
            <a:endParaRPr lang="zh-CN" altLang="en-US" dirty="0"/>
          </a:p>
        </p:txBody>
      </p:sp>
      <p:sp>
        <p:nvSpPr>
          <p:cNvPr id="3" name="内容占位符 2"/>
          <p:cNvSpPr>
            <a:spLocks noGrp="1"/>
          </p:cNvSpPr>
          <p:nvPr>
            <p:ph idx="1"/>
          </p:nvPr>
        </p:nvSpPr>
        <p:spPr/>
        <p:txBody>
          <a:bodyPr/>
          <a:lstStyle/>
          <a:p>
            <a:r>
              <a:rPr lang="zh-CN" altLang="en-US" dirty="0"/>
              <a:t>反向代理（</a:t>
            </a:r>
            <a:r>
              <a:rPr lang="en-US" altLang="zh-CN" dirty="0"/>
              <a:t>Reverse Proxy</a:t>
            </a:r>
            <a:r>
              <a:rPr lang="zh-CN" altLang="en-US" dirty="0"/>
              <a:t>）方式是指以</a:t>
            </a:r>
            <a:r>
              <a:rPr lang="zh-CN" altLang="en-US" dirty="0">
                <a:hlinkClick r:id="rId2"/>
              </a:rPr>
              <a:t>代理服务器</a:t>
            </a:r>
            <a:r>
              <a:rPr lang="zh-CN" altLang="en-US" dirty="0"/>
              <a:t>来接受</a:t>
            </a:r>
            <a:r>
              <a:rPr lang="en-US" altLang="zh-CN" dirty="0"/>
              <a:t>internet</a:t>
            </a:r>
            <a:r>
              <a:rPr lang="zh-CN" altLang="en-US" dirty="0"/>
              <a:t>上的连接请求，然后将请求转发给内部网络上的服务器，并将从服务器上得到的结果返回给</a:t>
            </a:r>
            <a:r>
              <a:rPr lang="en-US" altLang="zh-CN" dirty="0"/>
              <a:t>internet</a:t>
            </a:r>
            <a:r>
              <a:rPr lang="zh-CN" altLang="en-US" dirty="0"/>
              <a:t>上请求连接的客户端，此时代理服务器对外就表现为一个反向代理服务器。</a:t>
            </a:r>
          </a:p>
        </p:txBody>
      </p:sp>
    </p:spTree>
    <p:extLst>
      <p:ext uri="{BB962C8B-B14F-4D97-AF65-F5344CB8AC3E}">
        <p14:creationId xmlns:p14="http://schemas.microsoft.com/office/powerpoint/2010/main" val="25766811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Arial" panose="020B0604020202020204" pitchFamily="34" charset="0"/>
                <a:ea typeface="MS PGothic" panose="020B0600070205080204" pitchFamily="34" charset="-128"/>
              </a:defRPr>
            </a:lvl1pPr>
            <a:lvl2pPr marL="742950" indent="-285750">
              <a:defRPr kumimoji="1" sz="2400">
                <a:solidFill>
                  <a:schemeClr val="tx1"/>
                </a:solidFill>
                <a:latin typeface="Arial" panose="020B0604020202020204" pitchFamily="34" charset="0"/>
                <a:ea typeface="MS PGothic" panose="020B0600070205080204" pitchFamily="34" charset="-128"/>
              </a:defRPr>
            </a:lvl2pPr>
            <a:lvl3pPr marL="1143000" indent="-228600">
              <a:defRPr kumimoji="1" sz="2400">
                <a:solidFill>
                  <a:schemeClr val="tx1"/>
                </a:solidFill>
                <a:latin typeface="Arial" panose="020B0604020202020204" pitchFamily="34" charset="0"/>
                <a:ea typeface="MS PGothic" panose="020B0600070205080204" pitchFamily="34" charset="-128"/>
              </a:defRPr>
            </a:lvl3pPr>
            <a:lvl4pPr marL="1600200" indent="-228600">
              <a:defRPr kumimoji="1" sz="2400">
                <a:solidFill>
                  <a:schemeClr val="tx1"/>
                </a:solidFill>
                <a:latin typeface="Arial" panose="020B0604020202020204" pitchFamily="34" charset="0"/>
                <a:ea typeface="MS PGothic" panose="020B0600070205080204" pitchFamily="34" charset="-128"/>
              </a:defRPr>
            </a:lvl4pPr>
            <a:lvl5pPr marL="2057400" indent="-228600">
              <a:defRPr kumimoji="1"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9pPr>
          </a:lstStyle>
          <a:p>
            <a:r>
              <a:rPr kumimoji="0" lang="en-US" altLang="zh-CN" sz="1200">
                <a:latin typeface="Tahoma" panose="020B0604030504040204" pitchFamily="34" charset="0"/>
              </a:rPr>
              <a:t>4-</a:t>
            </a:r>
            <a:fld id="{C7A5E37F-9AF8-4B7D-B900-F1F72359F97C}" type="slidenum">
              <a:rPr kumimoji="0" lang="en-US" altLang="zh-CN" sz="1200">
                <a:latin typeface="Tahoma" panose="020B0604030504040204" pitchFamily="34" charset="0"/>
              </a:rPr>
              <a:pPr/>
              <a:t>2</a:t>
            </a:fld>
            <a:endParaRPr kumimoji="0" lang="en-US" altLang="zh-CN" sz="1200">
              <a:latin typeface="Tahoma" panose="020B0604030504040204" pitchFamily="34" charset="0"/>
            </a:endParaRPr>
          </a:p>
        </p:txBody>
      </p:sp>
      <p:sp>
        <p:nvSpPr>
          <p:cNvPr id="114691" name="Freeform 80"/>
          <p:cNvSpPr>
            <a:spLocks/>
          </p:cNvSpPr>
          <p:nvPr/>
        </p:nvSpPr>
        <p:spPr bwMode="auto">
          <a:xfrm>
            <a:off x="4152900" y="1871663"/>
            <a:ext cx="3738563" cy="2697162"/>
          </a:xfrm>
          <a:custGeom>
            <a:avLst/>
            <a:gdLst>
              <a:gd name="T0" fmla="*/ 2147483647 w 2355"/>
              <a:gd name="T1" fmla="*/ 2147483647 h 1699"/>
              <a:gd name="T2" fmla="*/ 2147483647 w 2355"/>
              <a:gd name="T3" fmla="*/ 2147483647 h 1699"/>
              <a:gd name="T4" fmla="*/ 2147483647 w 2355"/>
              <a:gd name="T5" fmla="*/ 2147483647 h 1699"/>
              <a:gd name="T6" fmla="*/ 2147483647 w 2355"/>
              <a:gd name="T7" fmla="*/ 2147483647 h 1699"/>
              <a:gd name="T8" fmla="*/ 2147483647 w 2355"/>
              <a:gd name="T9" fmla="*/ 2147483647 h 1699"/>
              <a:gd name="T10" fmla="*/ 2147483647 w 2355"/>
              <a:gd name="T11" fmla="*/ 2147483647 h 1699"/>
              <a:gd name="T12" fmla="*/ 2147483647 w 2355"/>
              <a:gd name="T13" fmla="*/ 2147483647 h 1699"/>
              <a:gd name="T14" fmla="*/ 2147483647 w 2355"/>
              <a:gd name="T15" fmla="*/ 2147483647 h 1699"/>
              <a:gd name="T16" fmla="*/ 2147483647 w 2355"/>
              <a:gd name="T17" fmla="*/ 2147483647 h 1699"/>
              <a:gd name="T18" fmla="*/ 2147483647 w 2355"/>
              <a:gd name="T19" fmla="*/ 2147483647 h 1699"/>
              <a:gd name="T20" fmla="*/ 2147483647 w 2355"/>
              <a:gd name="T21" fmla="*/ 2147483647 h 169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355"/>
              <a:gd name="T34" fmla="*/ 0 h 1699"/>
              <a:gd name="T35" fmla="*/ 2355 w 2355"/>
              <a:gd name="T36" fmla="*/ 1699 h 169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355" h="1699">
                <a:moveTo>
                  <a:pt x="349" y="761"/>
                </a:moveTo>
                <a:cubicBezTo>
                  <a:pt x="587" y="729"/>
                  <a:pt x="1414" y="820"/>
                  <a:pt x="1651" y="732"/>
                </a:cubicBezTo>
                <a:cubicBezTo>
                  <a:pt x="1888" y="644"/>
                  <a:pt x="1710" y="351"/>
                  <a:pt x="1773" y="230"/>
                </a:cubicBezTo>
                <a:cubicBezTo>
                  <a:pt x="1836" y="109"/>
                  <a:pt x="1947" y="16"/>
                  <a:pt x="2029" y="8"/>
                </a:cubicBezTo>
                <a:cubicBezTo>
                  <a:pt x="2111" y="0"/>
                  <a:pt x="2213" y="27"/>
                  <a:pt x="2267" y="183"/>
                </a:cubicBezTo>
                <a:cubicBezTo>
                  <a:pt x="2321" y="339"/>
                  <a:pt x="2355" y="707"/>
                  <a:pt x="2355" y="942"/>
                </a:cubicBezTo>
                <a:cubicBezTo>
                  <a:pt x="2355" y="1177"/>
                  <a:pt x="2353" y="1485"/>
                  <a:pt x="2267" y="1592"/>
                </a:cubicBezTo>
                <a:cubicBezTo>
                  <a:pt x="2181" y="1699"/>
                  <a:pt x="1939" y="1680"/>
                  <a:pt x="1840" y="1586"/>
                </a:cubicBezTo>
                <a:cubicBezTo>
                  <a:pt x="1741" y="1492"/>
                  <a:pt x="1940" y="1135"/>
                  <a:pt x="1670" y="1025"/>
                </a:cubicBezTo>
                <a:cubicBezTo>
                  <a:pt x="1400" y="915"/>
                  <a:pt x="440" y="967"/>
                  <a:pt x="220" y="923"/>
                </a:cubicBezTo>
                <a:cubicBezTo>
                  <a:pt x="0" y="879"/>
                  <a:pt x="127" y="795"/>
                  <a:pt x="349" y="761"/>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56325" name="Rectangle 2"/>
          <p:cNvSpPr>
            <a:spLocks noGrp="1" noChangeArrowheads="1"/>
          </p:cNvSpPr>
          <p:nvPr>
            <p:ph type="title"/>
          </p:nvPr>
        </p:nvSpPr>
        <p:spPr>
          <a:xfrm>
            <a:off x="533400" y="230188"/>
            <a:ext cx="8091488" cy="908050"/>
          </a:xfrm>
        </p:spPr>
        <p:txBody>
          <a:bodyPr/>
          <a:lstStyle/>
          <a:p>
            <a:pPr>
              <a:defRPr/>
            </a:pPr>
            <a:r>
              <a:rPr kumimoji="0" lang="en-US">
                <a:ea typeface="ＭＳ Ｐゴシック" charset="0"/>
                <a:cs typeface="+mj-cs"/>
              </a:rPr>
              <a:t>NAT: network address translation</a:t>
            </a:r>
          </a:p>
        </p:txBody>
      </p:sp>
      <p:sp>
        <p:nvSpPr>
          <p:cNvPr id="114693" name="Freeform 4"/>
          <p:cNvSpPr>
            <a:spLocks/>
          </p:cNvSpPr>
          <p:nvPr/>
        </p:nvSpPr>
        <p:spPr bwMode="auto">
          <a:xfrm>
            <a:off x="0" y="2579688"/>
            <a:ext cx="3849688" cy="1425575"/>
          </a:xfrm>
          <a:custGeom>
            <a:avLst/>
            <a:gdLst>
              <a:gd name="T0" fmla="*/ 2147483647 w 2425"/>
              <a:gd name="T1" fmla="*/ 2147483647 h 898"/>
              <a:gd name="T2" fmla="*/ 2147483647 w 2425"/>
              <a:gd name="T3" fmla="*/ 2147483647 h 898"/>
              <a:gd name="T4" fmla="*/ 2147483647 w 2425"/>
              <a:gd name="T5" fmla="*/ 2147483647 h 898"/>
              <a:gd name="T6" fmla="*/ 2147483647 w 2425"/>
              <a:gd name="T7" fmla="*/ 2147483647 h 898"/>
              <a:gd name="T8" fmla="*/ 2147483647 w 2425"/>
              <a:gd name="T9" fmla="*/ 2147483647 h 898"/>
              <a:gd name="T10" fmla="*/ 2147483647 w 2425"/>
              <a:gd name="T11" fmla="*/ 2147483647 h 898"/>
              <a:gd name="T12" fmla="*/ 2147483647 w 2425"/>
              <a:gd name="T13" fmla="*/ 2147483647 h 898"/>
              <a:gd name="T14" fmla="*/ 2147483647 w 2425"/>
              <a:gd name="T15" fmla="*/ 2147483647 h 898"/>
              <a:gd name="T16" fmla="*/ 0 60000 65536"/>
              <a:gd name="T17" fmla="*/ 0 60000 65536"/>
              <a:gd name="T18" fmla="*/ 0 60000 65536"/>
              <a:gd name="T19" fmla="*/ 0 60000 65536"/>
              <a:gd name="T20" fmla="*/ 0 60000 65536"/>
              <a:gd name="T21" fmla="*/ 0 60000 65536"/>
              <a:gd name="T22" fmla="*/ 0 60000 65536"/>
              <a:gd name="T23" fmla="*/ 0 60000 65536"/>
              <a:gd name="T24" fmla="*/ 0 w 2425"/>
              <a:gd name="T25" fmla="*/ 0 h 898"/>
              <a:gd name="T26" fmla="*/ 2425 w 2425"/>
              <a:gd name="T27" fmla="*/ 898 h 89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25" h="898">
                <a:moveTo>
                  <a:pt x="2056" y="289"/>
                </a:moveTo>
                <a:cubicBezTo>
                  <a:pt x="1826" y="223"/>
                  <a:pt x="1133" y="113"/>
                  <a:pt x="810" y="75"/>
                </a:cubicBezTo>
                <a:cubicBezTo>
                  <a:pt x="487" y="37"/>
                  <a:pt x="230" y="0"/>
                  <a:pt x="115" y="60"/>
                </a:cubicBezTo>
                <a:cubicBezTo>
                  <a:pt x="0" y="120"/>
                  <a:pt x="121" y="301"/>
                  <a:pt x="121" y="433"/>
                </a:cubicBezTo>
                <a:cubicBezTo>
                  <a:pt x="121" y="565"/>
                  <a:pt x="25" y="802"/>
                  <a:pt x="115" y="850"/>
                </a:cubicBezTo>
                <a:cubicBezTo>
                  <a:pt x="205" y="898"/>
                  <a:pt x="316" y="784"/>
                  <a:pt x="662" y="721"/>
                </a:cubicBezTo>
                <a:cubicBezTo>
                  <a:pt x="1008" y="658"/>
                  <a:pt x="1961" y="544"/>
                  <a:pt x="2193" y="472"/>
                </a:cubicBezTo>
                <a:cubicBezTo>
                  <a:pt x="2425" y="400"/>
                  <a:pt x="2292" y="327"/>
                  <a:pt x="2056" y="289"/>
                </a:cubicBezTo>
                <a:close/>
              </a:path>
            </a:pathLst>
          </a:custGeom>
          <a:gradFill rotWithShape="1">
            <a:gsLst>
              <a:gs pos="0">
                <a:srgbClr val="FFFFFF">
                  <a:alpha val="98000"/>
                </a:srgbClr>
              </a:gs>
              <a:gs pos="100000">
                <a:srgbClr val="66CC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14694" name="Line 8"/>
          <p:cNvSpPr>
            <a:spLocks noChangeShapeType="1"/>
          </p:cNvSpPr>
          <p:nvPr/>
        </p:nvSpPr>
        <p:spPr bwMode="auto">
          <a:xfrm flipV="1">
            <a:off x="4267200" y="3182938"/>
            <a:ext cx="1214438" cy="1111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14695" name="Line 9"/>
          <p:cNvSpPr>
            <a:spLocks noChangeShapeType="1"/>
          </p:cNvSpPr>
          <p:nvPr/>
        </p:nvSpPr>
        <p:spPr bwMode="auto">
          <a:xfrm flipH="1">
            <a:off x="7010400" y="3233738"/>
            <a:ext cx="30003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14696" name="Line 10"/>
          <p:cNvSpPr>
            <a:spLocks noChangeShapeType="1"/>
          </p:cNvSpPr>
          <p:nvPr/>
        </p:nvSpPr>
        <p:spPr bwMode="auto">
          <a:xfrm>
            <a:off x="7107238" y="2446338"/>
            <a:ext cx="133350" cy="63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14697" name="Line 11"/>
          <p:cNvSpPr>
            <a:spLocks noChangeShapeType="1"/>
          </p:cNvSpPr>
          <p:nvPr/>
        </p:nvSpPr>
        <p:spPr bwMode="auto">
          <a:xfrm flipV="1">
            <a:off x="7113588" y="3951288"/>
            <a:ext cx="17145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14698" name="Text Box 12"/>
          <p:cNvSpPr txBox="1">
            <a:spLocks noChangeArrowheads="1"/>
          </p:cNvSpPr>
          <p:nvPr/>
        </p:nvSpPr>
        <p:spPr bwMode="auto">
          <a:xfrm>
            <a:off x="7732713" y="2176463"/>
            <a:ext cx="9191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Arial" panose="020B0604020202020204" pitchFamily="34" charset="0"/>
                <a:ea typeface="MS PGothic" panose="020B0600070205080204" pitchFamily="34" charset="-128"/>
              </a:defRPr>
            </a:lvl1pPr>
            <a:lvl2pPr marL="742950" indent="-285750">
              <a:defRPr kumimoji="1" sz="2400">
                <a:solidFill>
                  <a:schemeClr val="tx1"/>
                </a:solidFill>
                <a:latin typeface="Arial" panose="020B0604020202020204" pitchFamily="34" charset="0"/>
                <a:ea typeface="MS PGothic" panose="020B0600070205080204" pitchFamily="34" charset="-128"/>
              </a:defRPr>
            </a:lvl2pPr>
            <a:lvl3pPr marL="1143000" indent="-228600">
              <a:defRPr kumimoji="1" sz="2400">
                <a:solidFill>
                  <a:schemeClr val="tx1"/>
                </a:solidFill>
                <a:latin typeface="Arial" panose="020B0604020202020204" pitchFamily="34" charset="0"/>
                <a:ea typeface="MS PGothic" panose="020B0600070205080204" pitchFamily="34" charset="-128"/>
              </a:defRPr>
            </a:lvl3pPr>
            <a:lvl4pPr marL="1600200" indent="-228600">
              <a:defRPr kumimoji="1" sz="2400">
                <a:solidFill>
                  <a:schemeClr val="tx1"/>
                </a:solidFill>
                <a:latin typeface="Arial" panose="020B0604020202020204" pitchFamily="34" charset="0"/>
                <a:ea typeface="MS PGothic" panose="020B0600070205080204" pitchFamily="34" charset="-128"/>
              </a:defRPr>
            </a:lvl4pPr>
            <a:lvl5pPr marL="2057400" indent="-228600">
              <a:defRPr kumimoji="1"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9pPr>
          </a:lstStyle>
          <a:p>
            <a:r>
              <a:rPr kumimoji="0" lang="en-US" altLang="zh-CN" sz="1600"/>
              <a:t>10.0.0.1</a:t>
            </a:r>
          </a:p>
        </p:txBody>
      </p:sp>
      <p:sp>
        <p:nvSpPr>
          <p:cNvPr id="114699" name="Text Box 13"/>
          <p:cNvSpPr txBox="1">
            <a:spLocks noChangeArrowheads="1"/>
          </p:cNvSpPr>
          <p:nvPr/>
        </p:nvSpPr>
        <p:spPr bwMode="auto">
          <a:xfrm>
            <a:off x="7859713" y="2944813"/>
            <a:ext cx="9191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Arial" panose="020B0604020202020204" pitchFamily="34" charset="0"/>
                <a:ea typeface="MS PGothic" panose="020B0600070205080204" pitchFamily="34" charset="-128"/>
              </a:defRPr>
            </a:lvl1pPr>
            <a:lvl2pPr marL="742950" indent="-285750">
              <a:defRPr kumimoji="1" sz="2400">
                <a:solidFill>
                  <a:schemeClr val="tx1"/>
                </a:solidFill>
                <a:latin typeface="Arial" panose="020B0604020202020204" pitchFamily="34" charset="0"/>
                <a:ea typeface="MS PGothic" panose="020B0600070205080204" pitchFamily="34" charset="-128"/>
              </a:defRPr>
            </a:lvl2pPr>
            <a:lvl3pPr marL="1143000" indent="-228600">
              <a:defRPr kumimoji="1" sz="2400">
                <a:solidFill>
                  <a:schemeClr val="tx1"/>
                </a:solidFill>
                <a:latin typeface="Arial" panose="020B0604020202020204" pitchFamily="34" charset="0"/>
                <a:ea typeface="MS PGothic" panose="020B0600070205080204" pitchFamily="34" charset="-128"/>
              </a:defRPr>
            </a:lvl3pPr>
            <a:lvl4pPr marL="1600200" indent="-228600">
              <a:defRPr kumimoji="1" sz="2400">
                <a:solidFill>
                  <a:schemeClr val="tx1"/>
                </a:solidFill>
                <a:latin typeface="Arial" panose="020B0604020202020204" pitchFamily="34" charset="0"/>
                <a:ea typeface="MS PGothic" panose="020B0600070205080204" pitchFamily="34" charset="-128"/>
              </a:defRPr>
            </a:lvl4pPr>
            <a:lvl5pPr marL="2057400" indent="-228600">
              <a:defRPr kumimoji="1"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9pPr>
          </a:lstStyle>
          <a:p>
            <a:r>
              <a:rPr kumimoji="0" lang="en-US" altLang="zh-CN" sz="1600"/>
              <a:t>10.0.0.2</a:t>
            </a:r>
          </a:p>
        </p:txBody>
      </p:sp>
      <p:sp>
        <p:nvSpPr>
          <p:cNvPr id="114700" name="Text Box 14"/>
          <p:cNvSpPr txBox="1">
            <a:spLocks noChangeArrowheads="1"/>
          </p:cNvSpPr>
          <p:nvPr/>
        </p:nvSpPr>
        <p:spPr bwMode="auto">
          <a:xfrm>
            <a:off x="7810500" y="3751263"/>
            <a:ext cx="9191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Arial" panose="020B0604020202020204" pitchFamily="34" charset="0"/>
                <a:ea typeface="MS PGothic" panose="020B0600070205080204" pitchFamily="34" charset="-128"/>
              </a:defRPr>
            </a:lvl1pPr>
            <a:lvl2pPr marL="742950" indent="-285750">
              <a:defRPr kumimoji="1" sz="2400">
                <a:solidFill>
                  <a:schemeClr val="tx1"/>
                </a:solidFill>
                <a:latin typeface="Arial" panose="020B0604020202020204" pitchFamily="34" charset="0"/>
                <a:ea typeface="MS PGothic" panose="020B0600070205080204" pitchFamily="34" charset="-128"/>
              </a:defRPr>
            </a:lvl2pPr>
            <a:lvl3pPr marL="1143000" indent="-228600">
              <a:defRPr kumimoji="1" sz="2400">
                <a:solidFill>
                  <a:schemeClr val="tx1"/>
                </a:solidFill>
                <a:latin typeface="Arial" panose="020B0604020202020204" pitchFamily="34" charset="0"/>
                <a:ea typeface="MS PGothic" panose="020B0600070205080204" pitchFamily="34" charset="-128"/>
              </a:defRPr>
            </a:lvl3pPr>
            <a:lvl4pPr marL="1600200" indent="-228600">
              <a:defRPr kumimoji="1" sz="2400">
                <a:solidFill>
                  <a:schemeClr val="tx1"/>
                </a:solidFill>
                <a:latin typeface="Arial" panose="020B0604020202020204" pitchFamily="34" charset="0"/>
                <a:ea typeface="MS PGothic" panose="020B0600070205080204" pitchFamily="34" charset="-128"/>
              </a:defRPr>
            </a:lvl4pPr>
            <a:lvl5pPr marL="2057400" indent="-228600">
              <a:defRPr kumimoji="1"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9pPr>
          </a:lstStyle>
          <a:p>
            <a:r>
              <a:rPr kumimoji="0" lang="en-US" altLang="zh-CN" sz="1600"/>
              <a:t>10.0.0.3</a:t>
            </a:r>
          </a:p>
        </p:txBody>
      </p:sp>
      <p:sp>
        <p:nvSpPr>
          <p:cNvPr id="114701" name="Text Box 15"/>
          <p:cNvSpPr txBox="1">
            <a:spLocks noChangeArrowheads="1"/>
          </p:cNvSpPr>
          <p:nvPr/>
        </p:nvSpPr>
        <p:spPr bwMode="auto">
          <a:xfrm>
            <a:off x="4217988" y="2667000"/>
            <a:ext cx="9191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Arial" panose="020B0604020202020204" pitchFamily="34" charset="0"/>
                <a:ea typeface="MS PGothic" panose="020B0600070205080204" pitchFamily="34" charset="-128"/>
              </a:defRPr>
            </a:lvl1pPr>
            <a:lvl2pPr marL="742950" indent="-285750">
              <a:defRPr kumimoji="1" sz="2400">
                <a:solidFill>
                  <a:schemeClr val="tx1"/>
                </a:solidFill>
                <a:latin typeface="Arial" panose="020B0604020202020204" pitchFamily="34" charset="0"/>
                <a:ea typeface="MS PGothic" panose="020B0600070205080204" pitchFamily="34" charset="-128"/>
              </a:defRPr>
            </a:lvl2pPr>
            <a:lvl3pPr marL="1143000" indent="-228600">
              <a:defRPr kumimoji="1" sz="2400">
                <a:solidFill>
                  <a:schemeClr val="tx1"/>
                </a:solidFill>
                <a:latin typeface="Arial" panose="020B0604020202020204" pitchFamily="34" charset="0"/>
                <a:ea typeface="MS PGothic" panose="020B0600070205080204" pitchFamily="34" charset="-128"/>
              </a:defRPr>
            </a:lvl3pPr>
            <a:lvl4pPr marL="1600200" indent="-228600">
              <a:defRPr kumimoji="1" sz="2400">
                <a:solidFill>
                  <a:schemeClr val="tx1"/>
                </a:solidFill>
                <a:latin typeface="Arial" panose="020B0604020202020204" pitchFamily="34" charset="0"/>
                <a:ea typeface="MS PGothic" panose="020B0600070205080204" pitchFamily="34" charset="-128"/>
              </a:defRPr>
            </a:lvl4pPr>
            <a:lvl5pPr marL="2057400" indent="-228600">
              <a:defRPr kumimoji="1"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9pPr>
          </a:lstStyle>
          <a:p>
            <a:r>
              <a:rPr kumimoji="0" lang="en-US" altLang="zh-CN" sz="1600"/>
              <a:t>10.0.0.4</a:t>
            </a:r>
          </a:p>
        </p:txBody>
      </p:sp>
      <p:sp>
        <p:nvSpPr>
          <p:cNvPr id="114702" name="Line 16"/>
          <p:cNvSpPr>
            <a:spLocks noChangeShapeType="1"/>
          </p:cNvSpPr>
          <p:nvPr/>
        </p:nvSpPr>
        <p:spPr bwMode="auto">
          <a:xfrm flipH="1">
            <a:off x="4341813" y="2944813"/>
            <a:ext cx="85725" cy="128587"/>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14703" name="Text Box 17"/>
          <p:cNvSpPr txBox="1">
            <a:spLocks noChangeArrowheads="1"/>
          </p:cNvSpPr>
          <p:nvPr/>
        </p:nvSpPr>
        <p:spPr bwMode="auto">
          <a:xfrm>
            <a:off x="2324100" y="3324225"/>
            <a:ext cx="12573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Arial" panose="020B0604020202020204" pitchFamily="34" charset="0"/>
                <a:ea typeface="MS PGothic" panose="020B0600070205080204" pitchFamily="34" charset="-128"/>
              </a:defRPr>
            </a:lvl1pPr>
            <a:lvl2pPr marL="742950" indent="-285750">
              <a:defRPr kumimoji="1" sz="2400">
                <a:solidFill>
                  <a:schemeClr val="tx1"/>
                </a:solidFill>
                <a:latin typeface="Arial" panose="020B0604020202020204" pitchFamily="34" charset="0"/>
                <a:ea typeface="MS PGothic" panose="020B0600070205080204" pitchFamily="34" charset="-128"/>
              </a:defRPr>
            </a:lvl2pPr>
            <a:lvl3pPr marL="1143000" indent="-228600">
              <a:defRPr kumimoji="1" sz="2400">
                <a:solidFill>
                  <a:schemeClr val="tx1"/>
                </a:solidFill>
                <a:latin typeface="Arial" panose="020B0604020202020204" pitchFamily="34" charset="0"/>
                <a:ea typeface="MS PGothic" panose="020B0600070205080204" pitchFamily="34" charset="-128"/>
              </a:defRPr>
            </a:lvl3pPr>
            <a:lvl4pPr marL="1600200" indent="-228600">
              <a:defRPr kumimoji="1" sz="2400">
                <a:solidFill>
                  <a:schemeClr val="tx1"/>
                </a:solidFill>
                <a:latin typeface="Arial" panose="020B0604020202020204" pitchFamily="34" charset="0"/>
                <a:ea typeface="MS PGothic" panose="020B0600070205080204" pitchFamily="34" charset="-128"/>
              </a:defRPr>
            </a:lvl4pPr>
            <a:lvl5pPr marL="2057400" indent="-228600">
              <a:defRPr kumimoji="1"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9pPr>
          </a:lstStyle>
          <a:p>
            <a:r>
              <a:rPr kumimoji="0" lang="en-US" altLang="zh-CN" sz="1600"/>
              <a:t>138.76.29.7</a:t>
            </a:r>
          </a:p>
        </p:txBody>
      </p:sp>
      <p:sp>
        <p:nvSpPr>
          <p:cNvPr id="114704" name="Line 18"/>
          <p:cNvSpPr>
            <a:spLocks noChangeShapeType="1"/>
          </p:cNvSpPr>
          <p:nvPr/>
        </p:nvSpPr>
        <p:spPr bwMode="auto">
          <a:xfrm flipH="1">
            <a:off x="3502025" y="3271838"/>
            <a:ext cx="85725" cy="128587"/>
          </a:xfrm>
          <a:prstGeom prst="line">
            <a:avLst/>
          </a:prstGeom>
          <a:noFill/>
          <a:ln w="19050">
            <a:solidFill>
              <a:schemeClr val="tx1"/>
            </a:solidFill>
            <a:round/>
            <a:headEnd type="triangle" w="med" len="me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14705" name="Line 79"/>
          <p:cNvSpPr>
            <a:spLocks noChangeShapeType="1"/>
          </p:cNvSpPr>
          <p:nvPr/>
        </p:nvSpPr>
        <p:spPr bwMode="auto">
          <a:xfrm>
            <a:off x="706438" y="3222625"/>
            <a:ext cx="3025775" cy="63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14706" name="Text Box 81"/>
          <p:cNvSpPr txBox="1">
            <a:spLocks noChangeArrowheads="1"/>
          </p:cNvSpPr>
          <p:nvPr/>
        </p:nvSpPr>
        <p:spPr bwMode="auto">
          <a:xfrm>
            <a:off x="4716463" y="1674813"/>
            <a:ext cx="2279650"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Arial" panose="020B0604020202020204" pitchFamily="34" charset="0"/>
                <a:ea typeface="MS PGothic" panose="020B0600070205080204" pitchFamily="34" charset="-128"/>
              </a:defRPr>
            </a:lvl1pPr>
            <a:lvl2pPr marL="742950" indent="-285750">
              <a:defRPr kumimoji="1" sz="2400">
                <a:solidFill>
                  <a:schemeClr val="tx1"/>
                </a:solidFill>
                <a:latin typeface="Arial" panose="020B0604020202020204" pitchFamily="34" charset="0"/>
                <a:ea typeface="MS PGothic" panose="020B0600070205080204" pitchFamily="34" charset="-128"/>
              </a:defRPr>
            </a:lvl2pPr>
            <a:lvl3pPr marL="1143000" indent="-228600">
              <a:defRPr kumimoji="1" sz="2400">
                <a:solidFill>
                  <a:schemeClr val="tx1"/>
                </a:solidFill>
                <a:latin typeface="Arial" panose="020B0604020202020204" pitchFamily="34" charset="0"/>
                <a:ea typeface="MS PGothic" panose="020B0600070205080204" pitchFamily="34" charset="-128"/>
              </a:defRPr>
            </a:lvl3pPr>
            <a:lvl4pPr marL="1600200" indent="-228600">
              <a:defRPr kumimoji="1" sz="2400">
                <a:solidFill>
                  <a:schemeClr val="tx1"/>
                </a:solidFill>
                <a:latin typeface="Arial" panose="020B0604020202020204" pitchFamily="34" charset="0"/>
                <a:ea typeface="MS PGothic" panose="020B0600070205080204" pitchFamily="34" charset="-128"/>
              </a:defRPr>
            </a:lvl4pPr>
            <a:lvl5pPr marL="2057400" indent="-228600">
              <a:defRPr kumimoji="1"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9pPr>
          </a:lstStyle>
          <a:p>
            <a:pPr algn="ctr"/>
            <a:r>
              <a:rPr kumimoji="0" lang="en-US" altLang="zh-CN" sz="1800"/>
              <a:t>local network</a:t>
            </a:r>
          </a:p>
          <a:p>
            <a:pPr algn="ctr"/>
            <a:r>
              <a:rPr kumimoji="0" lang="en-US" altLang="zh-CN" sz="1800"/>
              <a:t>(e.g., home network)</a:t>
            </a:r>
          </a:p>
          <a:p>
            <a:pPr algn="ctr"/>
            <a:r>
              <a:rPr kumimoji="0" lang="en-US" altLang="zh-CN" sz="1800"/>
              <a:t>10.0.0/24</a:t>
            </a:r>
          </a:p>
        </p:txBody>
      </p:sp>
      <p:sp>
        <p:nvSpPr>
          <p:cNvPr id="114707" name="Line 82"/>
          <p:cNvSpPr>
            <a:spLocks noChangeShapeType="1"/>
          </p:cNvSpPr>
          <p:nvPr/>
        </p:nvSpPr>
        <p:spPr bwMode="auto">
          <a:xfrm>
            <a:off x="6985000" y="1900238"/>
            <a:ext cx="13858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14708" name="Line 83"/>
          <p:cNvSpPr>
            <a:spLocks noChangeShapeType="1"/>
          </p:cNvSpPr>
          <p:nvPr/>
        </p:nvSpPr>
        <p:spPr bwMode="auto">
          <a:xfrm>
            <a:off x="4033838" y="1760538"/>
            <a:ext cx="0" cy="10810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14709" name="Line 84"/>
          <p:cNvSpPr>
            <a:spLocks noChangeShapeType="1"/>
          </p:cNvSpPr>
          <p:nvPr/>
        </p:nvSpPr>
        <p:spPr bwMode="auto">
          <a:xfrm flipH="1" flipV="1">
            <a:off x="4173538" y="1887538"/>
            <a:ext cx="89852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14710" name="Line 86"/>
          <p:cNvSpPr>
            <a:spLocks noChangeShapeType="1"/>
          </p:cNvSpPr>
          <p:nvPr/>
        </p:nvSpPr>
        <p:spPr bwMode="auto">
          <a:xfrm>
            <a:off x="2578100" y="1900238"/>
            <a:ext cx="13858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14711" name="Line 87"/>
          <p:cNvSpPr>
            <a:spLocks noChangeShapeType="1"/>
          </p:cNvSpPr>
          <p:nvPr/>
        </p:nvSpPr>
        <p:spPr bwMode="auto">
          <a:xfrm flipH="1" flipV="1">
            <a:off x="766763" y="1887538"/>
            <a:ext cx="89852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14712" name="Text Box 88"/>
          <p:cNvSpPr txBox="1">
            <a:spLocks noChangeArrowheads="1"/>
          </p:cNvSpPr>
          <p:nvPr/>
        </p:nvSpPr>
        <p:spPr bwMode="auto">
          <a:xfrm>
            <a:off x="1654175" y="1662113"/>
            <a:ext cx="9588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Arial" panose="020B0604020202020204" pitchFamily="34" charset="0"/>
                <a:ea typeface="MS PGothic" panose="020B0600070205080204" pitchFamily="34" charset="-128"/>
              </a:defRPr>
            </a:lvl1pPr>
            <a:lvl2pPr marL="742950" indent="-285750">
              <a:defRPr kumimoji="1" sz="2400">
                <a:solidFill>
                  <a:schemeClr val="tx1"/>
                </a:solidFill>
                <a:latin typeface="Arial" panose="020B0604020202020204" pitchFamily="34" charset="0"/>
                <a:ea typeface="MS PGothic" panose="020B0600070205080204" pitchFamily="34" charset="-128"/>
              </a:defRPr>
            </a:lvl2pPr>
            <a:lvl3pPr marL="1143000" indent="-228600">
              <a:defRPr kumimoji="1" sz="2400">
                <a:solidFill>
                  <a:schemeClr val="tx1"/>
                </a:solidFill>
                <a:latin typeface="Arial" panose="020B0604020202020204" pitchFamily="34" charset="0"/>
                <a:ea typeface="MS PGothic" panose="020B0600070205080204" pitchFamily="34" charset="-128"/>
              </a:defRPr>
            </a:lvl3pPr>
            <a:lvl4pPr marL="1600200" indent="-228600">
              <a:defRPr kumimoji="1" sz="2400">
                <a:solidFill>
                  <a:schemeClr val="tx1"/>
                </a:solidFill>
                <a:latin typeface="Arial" panose="020B0604020202020204" pitchFamily="34" charset="0"/>
                <a:ea typeface="MS PGothic" panose="020B0600070205080204" pitchFamily="34" charset="-128"/>
              </a:defRPr>
            </a:lvl4pPr>
            <a:lvl5pPr marL="2057400" indent="-228600">
              <a:defRPr kumimoji="1"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9pPr>
          </a:lstStyle>
          <a:p>
            <a:pPr algn="ctr"/>
            <a:r>
              <a:rPr kumimoji="0" lang="en-US" altLang="zh-CN" sz="1800"/>
              <a:t>rest of</a:t>
            </a:r>
          </a:p>
          <a:p>
            <a:pPr algn="ctr"/>
            <a:r>
              <a:rPr kumimoji="0" lang="en-US" altLang="zh-CN" sz="1800"/>
              <a:t>Internet</a:t>
            </a:r>
          </a:p>
        </p:txBody>
      </p:sp>
      <p:sp>
        <p:nvSpPr>
          <p:cNvPr id="114713" name="Text Box 90"/>
          <p:cNvSpPr txBox="1">
            <a:spLocks noChangeArrowheads="1"/>
          </p:cNvSpPr>
          <p:nvPr/>
        </p:nvSpPr>
        <p:spPr bwMode="auto">
          <a:xfrm>
            <a:off x="4260850" y="4741863"/>
            <a:ext cx="3763963" cy="1336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Arial" panose="020B0604020202020204" pitchFamily="34" charset="0"/>
                <a:ea typeface="MS PGothic" panose="020B0600070205080204" pitchFamily="34" charset="-128"/>
              </a:defRPr>
            </a:lvl1pPr>
            <a:lvl2pPr marL="742950" indent="-285750">
              <a:defRPr kumimoji="1" sz="2400">
                <a:solidFill>
                  <a:schemeClr val="tx1"/>
                </a:solidFill>
                <a:latin typeface="Arial" panose="020B0604020202020204" pitchFamily="34" charset="0"/>
                <a:ea typeface="MS PGothic" panose="020B0600070205080204" pitchFamily="34" charset="-128"/>
              </a:defRPr>
            </a:lvl2pPr>
            <a:lvl3pPr marL="1143000" indent="-228600">
              <a:defRPr kumimoji="1" sz="2400">
                <a:solidFill>
                  <a:schemeClr val="tx1"/>
                </a:solidFill>
                <a:latin typeface="Arial" panose="020B0604020202020204" pitchFamily="34" charset="0"/>
                <a:ea typeface="MS PGothic" panose="020B0600070205080204" pitchFamily="34" charset="-128"/>
              </a:defRPr>
            </a:lvl3pPr>
            <a:lvl4pPr marL="1600200" indent="-228600">
              <a:defRPr kumimoji="1" sz="2400">
                <a:solidFill>
                  <a:schemeClr val="tx1"/>
                </a:solidFill>
                <a:latin typeface="Arial" panose="020B0604020202020204" pitchFamily="34" charset="0"/>
                <a:ea typeface="MS PGothic" panose="020B0600070205080204" pitchFamily="34" charset="-128"/>
              </a:defRPr>
            </a:lvl4pPr>
            <a:lvl5pPr marL="2057400" indent="-228600">
              <a:defRPr kumimoji="1"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9pPr>
          </a:lstStyle>
          <a:p>
            <a:pPr>
              <a:lnSpc>
                <a:spcPct val="85000"/>
              </a:lnSpc>
            </a:pPr>
            <a:r>
              <a:rPr kumimoji="0" lang="en-US" altLang="zh-CN">
                <a:latin typeface="Gill Sans MT" panose="020B0502020104020203" pitchFamily="34" charset="0"/>
              </a:rPr>
              <a:t>datagrams with source or </a:t>
            </a:r>
          </a:p>
          <a:p>
            <a:pPr>
              <a:lnSpc>
                <a:spcPct val="85000"/>
              </a:lnSpc>
            </a:pPr>
            <a:r>
              <a:rPr kumimoji="0" lang="en-US" altLang="zh-CN">
                <a:latin typeface="Gill Sans MT" panose="020B0502020104020203" pitchFamily="34" charset="0"/>
              </a:rPr>
              <a:t>destination in this network</a:t>
            </a:r>
          </a:p>
          <a:p>
            <a:pPr>
              <a:lnSpc>
                <a:spcPct val="85000"/>
              </a:lnSpc>
            </a:pPr>
            <a:r>
              <a:rPr kumimoji="0" lang="en-US" altLang="zh-CN">
                <a:latin typeface="Gill Sans MT" panose="020B0502020104020203" pitchFamily="34" charset="0"/>
              </a:rPr>
              <a:t>have 10.0.0/24 address for </a:t>
            </a:r>
          </a:p>
          <a:p>
            <a:pPr>
              <a:lnSpc>
                <a:spcPct val="85000"/>
              </a:lnSpc>
            </a:pPr>
            <a:r>
              <a:rPr kumimoji="0" lang="en-US" altLang="zh-CN">
                <a:latin typeface="Gill Sans MT" panose="020B0502020104020203" pitchFamily="34" charset="0"/>
              </a:rPr>
              <a:t>source, destination (as usual)</a:t>
            </a:r>
          </a:p>
        </p:txBody>
      </p:sp>
      <p:sp>
        <p:nvSpPr>
          <p:cNvPr id="114714" name="Text Box 92"/>
          <p:cNvSpPr txBox="1">
            <a:spLocks noChangeArrowheads="1"/>
          </p:cNvSpPr>
          <p:nvPr/>
        </p:nvSpPr>
        <p:spPr bwMode="auto">
          <a:xfrm>
            <a:off x="269875" y="4746625"/>
            <a:ext cx="3684588" cy="164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panose="020B0604020202020204" pitchFamily="34" charset="0"/>
                <a:ea typeface="MS PGothic" panose="020B0600070205080204" pitchFamily="34" charset="-128"/>
              </a:defRPr>
            </a:lvl1pPr>
            <a:lvl2pPr marL="742950" indent="-285750">
              <a:defRPr kumimoji="1" sz="2400">
                <a:solidFill>
                  <a:schemeClr val="tx1"/>
                </a:solidFill>
                <a:latin typeface="Arial" panose="020B0604020202020204" pitchFamily="34" charset="0"/>
                <a:ea typeface="MS PGothic" panose="020B0600070205080204" pitchFamily="34" charset="-128"/>
              </a:defRPr>
            </a:lvl2pPr>
            <a:lvl3pPr marL="1143000" indent="-228600">
              <a:defRPr kumimoji="1" sz="2400">
                <a:solidFill>
                  <a:schemeClr val="tx1"/>
                </a:solidFill>
                <a:latin typeface="Arial" panose="020B0604020202020204" pitchFamily="34" charset="0"/>
                <a:ea typeface="MS PGothic" panose="020B0600070205080204" pitchFamily="34" charset="-128"/>
              </a:defRPr>
            </a:lvl3pPr>
            <a:lvl4pPr marL="1600200" indent="-228600">
              <a:defRPr kumimoji="1" sz="2400">
                <a:solidFill>
                  <a:schemeClr val="tx1"/>
                </a:solidFill>
                <a:latin typeface="Arial" panose="020B0604020202020204" pitchFamily="34" charset="0"/>
                <a:ea typeface="MS PGothic" panose="020B0600070205080204" pitchFamily="34" charset="-128"/>
              </a:defRPr>
            </a:lvl4pPr>
            <a:lvl5pPr marL="2057400" indent="-228600">
              <a:defRPr kumimoji="1"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9pPr>
          </a:lstStyle>
          <a:p>
            <a:pPr algn="r">
              <a:lnSpc>
                <a:spcPct val="85000"/>
              </a:lnSpc>
            </a:pPr>
            <a:r>
              <a:rPr kumimoji="0" lang="en-US" altLang="zh-CN" i="1" dirty="0">
                <a:solidFill>
                  <a:srgbClr val="CC0000"/>
                </a:solidFill>
                <a:latin typeface="Gill Sans MT" panose="020B0502020104020203" pitchFamily="34" charset="0"/>
              </a:rPr>
              <a:t>all</a:t>
            </a:r>
            <a:r>
              <a:rPr kumimoji="0" lang="en-US" altLang="zh-CN" dirty="0">
                <a:solidFill>
                  <a:srgbClr val="CC0000"/>
                </a:solidFill>
                <a:latin typeface="Gill Sans MT" panose="020B0502020104020203" pitchFamily="34" charset="0"/>
              </a:rPr>
              <a:t> </a:t>
            </a:r>
            <a:r>
              <a:rPr kumimoji="0" lang="en-US" altLang="zh-CN" dirty="0">
                <a:latin typeface="Gill Sans MT" panose="020B0502020104020203" pitchFamily="34" charset="0"/>
              </a:rPr>
              <a:t>datagrams </a:t>
            </a:r>
            <a:r>
              <a:rPr kumimoji="0" lang="en-US" altLang="zh-CN" i="1" dirty="0">
                <a:solidFill>
                  <a:srgbClr val="CC0000"/>
                </a:solidFill>
                <a:latin typeface="Gill Sans MT" panose="020B0502020104020203" pitchFamily="34" charset="0"/>
              </a:rPr>
              <a:t>leaving</a:t>
            </a:r>
            <a:r>
              <a:rPr kumimoji="0" lang="en-US" altLang="zh-CN" dirty="0">
                <a:latin typeface="Gill Sans MT" panose="020B0502020104020203" pitchFamily="34" charset="0"/>
              </a:rPr>
              <a:t> local</a:t>
            </a:r>
          </a:p>
          <a:p>
            <a:pPr algn="r">
              <a:lnSpc>
                <a:spcPct val="85000"/>
              </a:lnSpc>
            </a:pPr>
            <a:r>
              <a:rPr kumimoji="0" lang="en-US" altLang="zh-CN" dirty="0">
                <a:latin typeface="Gill Sans MT" panose="020B0502020104020203" pitchFamily="34" charset="0"/>
              </a:rPr>
              <a:t>network have </a:t>
            </a:r>
            <a:r>
              <a:rPr kumimoji="0" lang="en-US" altLang="zh-CN" i="1" dirty="0">
                <a:solidFill>
                  <a:srgbClr val="CC0000"/>
                </a:solidFill>
                <a:latin typeface="Gill Sans MT" panose="020B0502020104020203" pitchFamily="34" charset="0"/>
              </a:rPr>
              <a:t>same</a:t>
            </a:r>
            <a:r>
              <a:rPr kumimoji="0" lang="en-US" altLang="zh-CN" dirty="0">
                <a:latin typeface="Gill Sans MT" panose="020B0502020104020203" pitchFamily="34" charset="0"/>
              </a:rPr>
              <a:t> single source NAT IP address: 138.76.29.7,different source port numbers</a:t>
            </a:r>
          </a:p>
        </p:txBody>
      </p:sp>
      <p:pic>
        <p:nvPicPr>
          <p:cNvPr id="114715" name="Picture 95" descr="underline_base"/>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8488" y="922338"/>
            <a:ext cx="7769225"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4716" name="Line 96"/>
          <p:cNvSpPr>
            <a:spLocks noChangeShapeType="1"/>
          </p:cNvSpPr>
          <p:nvPr/>
        </p:nvSpPr>
        <p:spPr bwMode="auto">
          <a:xfrm flipV="1">
            <a:off x="4818063" y="3344863"/>
            <a:ext cx="668337" cy="1427162"/>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14717" name="Line 97"/>
          <p:cNvSpPr>
            <a:spLocks noChangeShapeType="1"/>
          </p:cNvSpPr>
          <p:nvPr/>
        </p:nvSpPr>
        <p:spPr bwMode="auto">
          <a:xfrm flipV="1">
            <a:off x="2706688" y="3308350"/>
            <a:ext cx="668337" cy="1427163"/>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nvGrpSpPr>
          <p:cNvPr id="114718" name="Group 98"/>
          <p:cNvGrpSpPr>
            <a:grpSpLocks/>
          </p:cNvGrpSpPr>
          <p:nvPr/>
        </p:nvGrpSpPr>
        <p:grpSpPr bwMode="auto">
          <a:xfrm>
            <a:off x="3633788" y="3059113"/>
            <a:ext cx="900112" cy="347662"/>
            <a:chOff x="4396" y="1245"/>
            <a:chExt cx="672" cy="248"/>
          </a:xfrm>
        </p:grpSpPr>
        <p:sp>
          <p:nvSpPr>
            <p:cNvPr id="114728"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kumimoji="1" sz="2400">
                  <a:solidFill>
                    <a:schemeClr val="tx1"/>
                  </a:solidFill>
                  <a:latin typeface="Arial" panose="020B0604020202020204" pitchFamily="34" charset="0"/>
                  <a:ea typeface="MS PGothic" panose="020B0600070205080204" pitchFamily="34" charset="-128"/>
                </a:defRPr>
              </a:lvl1pPr>
              <a:lvl2pPr marL="742950" indent="-285750">
                <a:defRPr kumimoji="1" sz="2400">
                  <a:solidFill>
                    <a:schemeClr val="tx1"/>
                  </a:solidFill>
                  <a:latin typeface="Arial" panose="020B0604020202020204" pitchFamily="34" charset="0"/>
                  <a:ea typeface="MS PGothic" panose="020B0600070205080204" pitchFamily="34" charset="-128"/>
                </a:defRPr>
              </a:lvl2pPr>
              <a:lvl3pPr marL="1143000" indent="-228600">
                <a:defRPr kumimoji="1" sz="2400">
                  <a:solidFill>
                    <a:schemeClr val="tx1"/>
                  </a:solidFill>
                  <a:latin typeface="Arial" panose="020B0604020202020204" pitchFamily="34" charset="0"/>
                  <a:ea typeface="MS PGothic" panose="020B0600070205080204" pitchFamily="34" charset="-128"/>
                </a:defRPr>
              </a:lvl3pPr>
              <a:lvl4pPr marL="1600200" indent="-228600">
                <a:defRPr kumimoji="1" sz="2400">
                  <a:solidFill>
                    <a:schemeClr val="tx1"/>
                  </a:solidFill>
                  <a:latin typeface="Arial" panose="020B0604020202020204" pitchFamily="34" charset="0"/>
                  <a:ea typeface="MS PGothic" panose="020B0600070205080204" pitchFamily="34" charset="-128"/>
                </a:defRPr>
              </a:lvl4pPr>
              <a:lvl5pPr marL="2057400" indent="-228600">
                <a:defRPr kumimoji="1"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9pPr>
            </a:lstStyle>
            <a:p>
              <a:endParaRPr kumimoji="0" lang="zh-CN" altLang="en-US">
                <a:latin typeface="Times New Roman" panose="02020603050405020304" pitchFamily="18" charset="0"/>
                <a:cs typeface="Arial" panose="020B0604020202020204" pitchFamily="34" charset="0"/>
              </a:endParaRPr>
            </a:p>
          </p:txBody>
        </p:sp>
        <p:sp>
          <p:nvSpPr>
            <p:cNvPr id="114729"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kumimoji="1" sz="2400">
                  <a:solidFill>
                    <a:schemeClr val="tx1"/>
                  </a:solidFill>
                  <a:latin typeface="Arial" panose="020B0604020202020204" pitchFamily="34" charset="0"/>
                  <a:ea typeface="MS PGothic" panose="020B0600070205080204" pitchFamily="34" charset="-128"/>
                </a:defRPr>
              </a:lvl1pPr>
              <a:lvl2pPr marL="742950" indent="-285750">
                <a:defRPr kumimoji="1" sz="2400">
                  <a:solidFill>
                    <a:schemeClr val="tx1"/>
                  </a:solidFill>
                  <a:latin typeface="Arial" panose="020B0604020202020204" pitchFamily="34" charset="0"/>
                  <a:ea typeface="MS PGothic" panose="020B0600070205080204" pitchFamily="34" charset="-128"/>
                </a:defRPr>
              </a:lvl2pPr>
              <a:lvl3pPr marL="1143000" indent="-228600">
                <a:defRPr kumimoji="1" sz="2400">
                  <a:solidFill>
                    <a:schemeClr val="tx1"/>
                  </a:solidFill>
                  <a:latin typeface="Arial" panose="020B0604020202020204" pitchFamily="34" charset="0"/>
                  <a:ea typeface="MS PGothic" panose="020B0600070205080204" pitchFamily="34" charset="-128"/>
                </a:defRPr>
              </a:lvl3pPr>
              <a:lvl4pPr marL="1600200" indent="-228600">
                <a:defRPr kumimoji="1" sz="2400">
                  <a:solidFill>
                    <a:schemeClr val="tx1"/>
                  </a:solidFill>
                  <a:latin typeface="Arial" panose="020B0604020202020204" pitchFamily="34" charset="0"/>
                  <a:ea typeface="MS PGothic" panose="020B0600070205080204" pitchFamily="34" charset="-128"/>
                </a:defRPr>
              </a:lvl4pPr>
              <a:lvl5pPr marL="2057400" indent="-228600">
                <a:defRPr kumimoji="1"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9pPr>
            </a:lstStyle>
            <a:p>
              <a:pPr algn="ctr"/>
              <a:endParaRPr kumimoji="0" lang="zh-CN" altLang="en-US">
                <a:latin typeface="Times New Roman" panose="02020603050405020304" pitchFamily="18" charset="0"/>
                <a:cs typeface="Arial" panose="020B0604020202020204" pitchFamily="34" charset="0"/>
              </a:endParaRPr>
            </a:p>
          </p:txBody>
        </p:sp>
        <p:sp>
          <p:nvSpPr>
            <p:cNvPr id="114730"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kumimoji="1" sz="2400">
                  <a:solidFill>
                    <a:schemeClr val="tx1"/>
                  </a:solidFill>
                  <a:latin typeface="Arial" panose="020B0604020202020204" pitchFamily="34" charset="0"/>
                  <a:ea typeface="MS PGothic" panose="020B0600070205080204" pitchFamily="34" charset="-128"/>
                </a:defRPr>
              </a:lvl1pPr>
              <a:lvl2pPr marL="742950" indent="-285750">
                <a:defRPr kumimoji="1" sz="2400">
                  <a:solidFill>
                    <a:schemeClr val="tx1"/>
                  </a:solidFill>
                  <a:latin typeface="Arial" panose="020B0604020202020204" pitchFamily="34" charset="0"/>
                  <a:ea typeface="MS PGothic" panose="020B0600070205080204" pitchFamily="34" charset="-128"/>
                </a:defRPr>
              </a:lvl2pPr>
              <a:lvl3pPr marL="1143000" indent="-228600">
                <a:defRPr kumimoji="1" sz="2400">
                  <a:solidFill>
                    <a:schemeClr val="tx1"/>
                  </a:solidFill>
                  <a:latin typeface="Arial" panose="020B0604020202020204" pitchFamily="34" charset="0"/>
                  <a:ea typeface="MS PGothic" panose="020B0600070205080204" pitchFamily="34" charset="-128"/>
                </a:defRPr>
              </a:lvl3pPr>
              <a:lvl4pPr marL="1600200" indent="-228600">
                <a:defRPr kumimoji="1" sz="2400">
                  <a:solidFill>
                    <a:schemeClr val="tx1"/>
                  </a:solidFill>
                  <a:latin typeface="Arial" panose="020B0604020202020204" pitchFamily="34" charset="0"/>
                  <a:ea typeface="MS PGothic" panose="020B0600070205080204" pitchFamily="34" charset="-128"/>
                </a:defRPr>
              </a:lvl4pPr>
              <a:lvl5pPr marL="2057400" indent="-228600">
                <a:defRPr kumimoji="1"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9pPr>
            </a:lstStyle>
            <a:p>
              <a:endParaRPr kumimoji="0" lang="zh-CN" altLang="en-US">
                <a:latin typeface="Times New Roman" panose="02020603050405020304" pitchFamily="18" charset="0"/>
                <a:cs typeface="Arial" panose="020B0604020202020204" pitchFamily="34" charset="0"/>
              </a:endParaRPr>
            </a:p>
          </p:txBody>
        </p:sp>
        <p:grpSp>
          <p:nvGrpSpPr>
            <p:cNvPr id="114731" name="Group 102"/>
            <p:cNvGrpSpPr>
              <a:grpSpLocks/>
            </p:cNvGrpSpPr>
            <p:nvPr/>
          </p:nvGrpSpPr>
          <p:grpSpPr bwMode="auto">
            <a:xfrm>
              <a:off x="4530" y="1287"/>
              <a:ext cx="377" cy="75"/>
              <a:chOff x="2468" y="1332"/>
              <a:chExt cx="310" cy="60"/>
            </a:xfrm>
          </p:grpSpPr>
          <p:sp>
            <p:nvSpPr>
              <p:cNvPr id="114734" name="Freeform 103"/>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285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4735" name="Freeform 104"/>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285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114732" name="Line 105"/>
            <p:cNvSpPr>
              <a:spLocks noChangeShapeType="1"/>
            </p:cNvSpPr>
            <p:nvPr/>
          </p:nvSpPr>
          <p:spPr bwMode="auto">
            <a:xfrm>
              <a:off x="4400" y="1321"/>
              <a:ext cx="0" cy="10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4733" name="Line 106"/>
            <p:cNvSpPr>
              <a:spLocks noChangeShapeType="1"/>
            </p:cNvSpPr>
            <p:nvPr/>
          </p:nvSpPr>
          <p:spPr bwMode="auto">
            <a:xfrm>
              <a:off x="5063" y="1327"/>
              <a:ext cx="0" cy="106"/>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14719" name="Group 107"/>
          <p:cNvGrpSpPr>
            <a:grpSpLocks/>
          </p:cNvGrpSpPr>
          <p:nvPr/>
        </p:nvGrpSpPr>
        <p:grpSpPr bwMode="auto">
          <a:xfrm flipH="1">
            <a:off x="7207250" y="2239963"/>
            <a:ext cx="641350" cy="558800"/>
            <a:chOff x="-44" y="1473"/>
            <a:chExt cx="981" cy="1105"/>
          </a:xfrm>
        </p:grpSpPr>
        <p:pic>
          <p:nvPicPr>
            <p:cNvPr id="114726" name="Picture 108" descr="desktop_computer_stylized_mediu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4727" name="Freeform 109"/>
            <p:cNvSpPr>
              <a:spLocks/>
            </p:cNvSpPr>
            <p:nvPr/>
          </p:nvSpPr>
          <p:spPr bwMode="auto">
            <a:xfrm flipH="1">
              <a:off x="374" y="1579"/>
              <a:ext cx="477" cy="506"/>
            </a:xfrm>
            <a:custGeom>
              <a:avLst/>
              <a:gdLst>
                <a:gd name="T0" fmla="*/ 0 w 356"/>
                <a:gd name="T1" fmla="*/ 0 h 368"/>
                <a:gd name="T2" fmla="*/ 10045 w 356"/>
                <a:gd name="T3" fmla="*/ 645 h 368"/>
                <a:gd name="T4" fmla="*/ 11917 w 356"/>
                <a:gd name="T5" fmla="*/ 13448 h 368"/>
                <a:gd name="T6" fmla="*/ 2626 w 356"/>
                <a:gd name="T7" fmla="*/ 1681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p>
          </p:txBody>
        </p:sp>
      </p:grpSp>
      <p:grpSp>
        <p:nvGrpSpPr>
          <p:cNvPr id="114720" name="Group 110"/>
          <p:cNvGrpSpPr>
            <a:grpSpLocks/>
          </p:cNvGrpSpPr>
          <p:nvPr/>
        </p:nvGrpSpPr>
        <p:grpSpPr bwMode="auto">
          <a:xfrm flipH="1">
            <a:off x="7246938" y="2916238"/>
            <a:ext cx="641350" cy="558800"/>
            <a:chOff x="-44" y="1473"/>
            <a:chExt cx="981" cy="1105"/>
          </a:xfrm>
        </p:grpSpPr>
        <p:pic>
          <p:nvPicPr>
            <p:cNvPr id="114724" name="Picture 111" descr="desktop_computer_stylized_mediu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4725" name="Freeform 112"/>
            <p:cNvSpPr>
              <a:spLocks/>
            </p:cNvSpPr>
            <p:nvPr/>
          </p:nvSpPr>
          <p:spPr bwMode="auto">
            <a:xfrm flipH="1">
              <a:off x="374" y="1579"/>
              <a:ext cx="477" cy="506"/>
            </a:xfrm>
            <a:custGeom>
              <a:avLst/>
              <a:gdLst>
                <a:gd name="T0" fmla="*/ 0 w 356"/>
                <a:gd name="T1" fmla="*/ 0 h 368"/>
                <a:gd name="T2" fmla="*/ 10045 w 356"/>
                <a:gd name="T3" fmla="*/ 645 h 368"/>
                <a:gd name="T4" fmla="*/ 11917 w 356"/>
                <a:gd name="T5" fmla="*/ 13448 h 368"/>
                <a:gd name="T6" fmla="*/ 2626 w 356"/>
                <a:gd name="T7" fmla="*/ 1681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p>
          </p:txBody>
        </p:sp>
      </p:grpSp>
      <p:grpSp>
        <p:nvGrpSpPr>
          <p:cNvPr id="114721" name="Group 113"/>
          <p:cNvGrpSpPr>
            <a:grpSpLocks/>
          </p:cNvGrpSpPr>
          <p:nvPr/>
        </p:nvGrpSpPr>
        <p:grpSpPr bwMode="auto">
          <a:xfrm flipH="1">
            <a:off x="7254875" y="3670300"/>
            <a:ext cx="641350" cy="558800"/>
            <a:chOff x="-44" y="1473"/>
            <a:chExt cx="981" cy="1105"/>
          </a:xfrm>
        </p:grpSpPr>
        <p:pic>
          <p:nvPicPr>
            <p:cNvPr id="114722" name="Picture 114" descr="desktop_computer_stylized_mediu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4723" name="Freeform 115"/>
            <p:cNvSpPr>
              <a:spLocks/>
            </p:cNvSpPr>
            <p:nvPr/>
          </p:nvSpPr>
          <p:spPr bwMode="auto">
            <a:xfrm flipH="1">
              <a:off x="374" y="1579"/>
              <a:ext cx="477" cy="506"/>
            </a:xfrm>
            <a:custGeom>
              <a:avLst/>
              <a:gdLst>
                <a:gd name="T0" fmla="*/ 0 w 356"/>
                <a:gd name="T1" fmla="*/ 0 h 368"/>
                <a:gd name="T2" fmla="*/ 10045 w 356"/>
                <a:gd name="T3" fmla="*/ 645 h 368"/>
                <a:gd name="T4" fmla="*/ 11917 w 356"/>
                <a:gd name="T5" fmla="*/ 13448 h 368"/>
                <a:gd name="T6" fmla="*/ 2626 w 356"/>
                <a:gd name="T7" fmla="*/ 1681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p>
          </p:txBody>
        </p:sp>
      </p:grpSp>
    </p:spTree>
    <p:extLst>
      <p:ext uri="{BB962C8B-B14F-4D97-AF65-F5344CB8AC3E}">
        <p14:creationId xmlns:p14="http://schemas.microsoft.com/office/powerpoint/2010/main" val="311839911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反向代理技术</a:t>
            </a:r>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30921" y="2505256"/>
            <a:ext cx="5278984" cy="3030175"/>
          </a:xfrm>
        </p:spPr>
      </p:pic>
    </p:spTree>
    <p:extLst>
      <p:ext uri="{BB962C8B-B14F-4D97-AF65-F5344CB8AC3E}">
        <p14:creationId xmlns:p14="http://schemas.microsoft.com/office/powerpoint/2010/main" val="295929003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内容分发网络</a:t>
            </a:r>
            <a:r>
              <a:rPr lang="en-US" altLang="zh-CN" dirty="0" smtClean="0"/>
              <a:t>(CDN)</a:t>
            </a:r>
            <a:endParaRPr lang="zh-CN" altLang="en-US" dirty="0"/>
          </a:p>
        </p:txBody>
      </p:sp>
      <p:sp>
        <p:nvSpPr>
          <p:cNvPr id="3" name="内容占位符 2"/>
          <p:cNvSpPr>
            <a:spLocks noGrp="1"/>
          </p:cNvSpPr>
          <p:nvPr>
            <p:ph idx="1"/>
          </p:nvPr>
        </p:nvSpPr>
        <p:spPr/>
        <p:txBody>
          <a:bodyPr/>
          <a:lstStyle/>
          <a:p>
            <a:r>
              <a:rPr lang="en-US" altLang="zh-CN" dirty="0">
                <a:hlinkClick r:id="rId2"/>
              </a:rPr>
              <a:t>CDN</a:t>
            </a:r>
            <a:r>
              <a:rPr lang="zh-CN" altLang="en-US" dirty="0"/>
              <a:t>的全称是</a:t>
            </a:r>
            <a:r>
              <a:rPr lang="en-US" altLang="zh-CN" dirty="0"/>
              <a:t>Content Delivery Network</a:t>
            </a:r>
            <a:r>
              <a:rPr lang="zh-CN" altLang="en-US" dirty="0"/>
              <a:t>，即内容分发网络。其基本思路是尽可能避开互联网上有可能影响数据传输速度和稳定性的瓶颈和环节，使内容传输的更快、更稳定。</a:t>
            </a:r>
          </a:p>
        </p:txBody>
      </p:sp>
    </p:spTree>
    <p:extLst>
      <p:ext uri="{BB962C8B-B14F-4D97-AF65-F5344CB8AC3E}">
        <p14:creationId xmlns:p14="http://schemas.microsoft.com/office/powerpoint/2010/main" val="285685850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内容分发网络</a:t>
            </a:r>
            <a:r>
              <a:rPr lang="en-US" altLang="zh-CN" dirty="0"/>
              <a:t>(CDN)</a:t>
            </a:r>
            <a:endParaRPr lang="zh-CN" altLang="en-US" dirty="0"/>
          </a:p>
        </p:txBody>
      </p:sp>
      <p:sp>
        <p:nvSpPr>
          <p:cNvPr id="3" name="内容占位符 2"/>
          <p:cNvSpPr>
            <a:spLocks noGrp="1"/>
          </p:cNvSpPr>
          <p:nvPr>
            <p:ph idx="1"/>
          </p:nvPr>
        </p:nvSpPr>
        <p:spPr/>
        <p:txBody>
          <a:bodyPr/>
          <a:lstStyle/>
          <a:p>
            <a:r>
              <a:rPr lang="zh-CN" altLang="en-US" dirty="0"/>
              <a:t>通过在网络各处放置反向代理</a:t>
            </a:r>
            <a:r>
              <a:rPr lang="zh-CN" altLang="en-US" dirty="0">
                <a:hlinkClick r:id="rId2"/>
              </a:rPr>
              <a:t>节点服务器</a:t>
            </a:r>
            <a:r>
              <a:rPr lang="zh-CN" altLang="en-US" dirty="0"/>
              <a:t>所构成的在现有的互联网基础之上的一层智能</a:t>
            </a:r>
            <a:r>
              <a:rPr lang="zh-CN" altLang="en-US" dirty="0">
                <a:hlinkClick r:id="rId3"/>
              </a:rPr>
              <a:t>虚拟网络</a:t>
            </a:r>
            <a:r>
              <a:rPr lang="zh-CN" altLang="en-US" dirty="0"/>
              <a:t>，</a:t>
            </a:r>
            <a:r>
              <a:rPr lang="en-US" altLang="zh-CN" dirty="0"/>
              <a:t>CDN</a:t>
            </a:r>
            <a:r>
              <a:rPr lang="zh-CN" altLang="en-US" dirty="0"/>
              <a:t>系统能够实时地根据</a:t>
            </a:r>
            <a:r>
              <a:rPr lang="zh-CN" altLang="en-US" dirty="0">
                <a:hlinkClick r:id="rId4"/>
              </a:rPr>
              <a:t>网络流量</a:t>
            </a:r>
            <a:r>
              <a:rPr lang="zh-CN" altLang="en-US" dirty="0"/>
              <a:t>和各节点的连接、负载状况以及到用户的距离和响应时间等综合信息将用户的请求重新导向离用户最近的服务节点上</a:t>
            </a:r>
            <a:r>
              <a:rPr lang="zh-CN" altLang="en-US" dirty="0" smtClean="0"/>
              <a:t>。</a:t>
            </a:r>
            <a:endParaRPr lang="en-US" altLang="zh-CN" dirty="0" smtClean="0"/>
          </a:p>
          <a:p>
            <a:r>
              <a:rPr lang="zh-CN" altLang="en-US" dirty="0"/>
              <a:t>其目的是使用户可就近取得所需内容，解决 </a:t>
            </a:r>
            <a:r>
              <a:rPr lang="en-US" altLang="zh-CN" dirty="0"/>
              <a:t>Internet</a:t>
            </a:r>
            <a:r>
              <a:rPr lang="zh-CN" altLang="en-US" dirty="0">
                <a:hlinkClick r:id="rId5"/>
              </a:rPr>
              <a:t>网络拥挤</a:t>
            </a:r>
            <a:r>
              <a:rPr lang="zh-CN" altLang="en-US" dirty="0"/>
              <a:t>的状况，提高用户访问网站的响应速度。</a:t>
            </a:r>
          </a:p>
        </p:txBody>
      </p:sp>
    </p:spTree>
    <p:extLst>
      <p:ext uri="{BB962C8B-B14F-4D97-AF65-F5344CB8AC3E}">
        <p14:creationId xmlns:p14="http://schemas.microsoft.com/office/powerpoint/2010/main" val="90992912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僵尸网络</a:t>
            </a:r>
            <a:r>
              <a:rPr lang="en-US" altLang="zh-CN" dirty="0" smtClean="0"/>
              <a:t>(Zombie network)</a:t>
            </a:r>
            <a:endParaRPr lang="zh-CN" altLang="en-US" dirty="0"/>
          </a:p>
        </p:txBody>
      </p:sp>
      <p:pic>
        <p:nvPicPr>
          <p:cNvPr id="6" name="内容占位符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56604" y="2249488"/>
            <a:ext cx="4027617" cy="3541712"/>
          </a:xfrm>
        </p:spPr>
      </p:pic>
    </p:spTree>
    <p:extLst>
      <p:ext uri="{BB962C8B-B14F-4D97-AF65-F5344CB8AC3E}">
        <p14:creationId xmlns:p14="http://schemas.microsoft.com/office/powerpoint/2010/main" val="158304498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Bhpnet.py</a:t>
            </a:r>
            <a:endParaRPr lang="zh-CN" altLang="en-US" dirty="0"/>
          </a:p>
        </p:txBody>
      </p:sp>
      <p:sp>
        <p:nvSpPr>
          <p:cNvPr id="3" name="内容占位符 2"/>
          <p:cNvSpPr>
            <a:spLocks noGrp="1"/>
          </p:cNvSpPr>
          <p:nvPr>
            <p:ph idx="1"/>
          </p:nvPr>
        </p:nvSpPr>
        <p:spPr/>
        <p:txBody>
          <a:bodyPr/>
          <a:lstStyle/>
          <a:p>
            <a:r>
              <a:rPr lang="en-US" altLang="zh-CN" dirty="0" smtClean="0"/>
              <a:t>Server side:</a:t>
            </a:r>
          </a:p>
          <a:p>
            <a:r>
              <a:rPr lang="en-US" altLang="zh-CN" dirty="0"/>
              <a:t>sudo python ./bhpnet.py -l -p 9999 </a:t>
            </a:r>
            <a:r>
              <a:rPr lang="en-US" altLang="zh-CN" dirty="0" smtClean="0"/>
              <a:t>–c</a:t>
            </a:r>
          </a:p>
          <a:p>
            <a:endParaRPr lang="en-US" altLang="zh-CN" dirty="0"/>
          </a:p>
          <a:p>
            <a:r>
              <a:rPr lang="en-US" altLang="zh-CN" dirty="0" smtClean="0"/>
              <a:t>Client side:</a:t>
            </a:r>
          </a:p>
          <a:p>
            <a:r>
              <a:rPr lang="en-US" altLang="zh-CN" dirty="0" smtClean="0"/>
              <a:t>sudo python </a:t>
            </a:r>
            <a:r>
              <a:rPr lang="en-US" altLang="zh-CN" dirty="0"/>
              <a:t>./bhpnet.py -t localhost -p 9999</a:t>
            </a:r>
            <a:endParaRPr lang="en-US" altLang="zh-CN" dirty="0" smtClean="0"/>
          </a:p>
          <a:p>
            <a:endParaRPr lang="zh-CN" altLang="en-US" dirty="0"/>
          </a:p>
        </p:txBody>
      </p:sp>
    </p:spTree>
    <p:extLst>
      <p:ext uri="{BB962C8B-B14F-4D97-AF65-F5344CB8AC3E}">
        <p14:creationId xmlns:p14="http://schemas.microsoft.com/office/powerpoint/2010/main" val="106180202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Bhpnet.py</a:t>
            </a:r>
            <a:endParaRPr lang="zh-CN" altLang="en-US" dirty="0"/>
          </a:p>
        </p:txBody>
      </p:sp>
      <p:pic>
        <p:nvPicPr>
          <p:cNvPr id="4" name="内容占位符 3"/>
          <p:cNvPicPr>
            <a:picLocks noGrp="1" noChangeAspect="1"/>
          </p:cNvPicPr>
          <p:nvPr>
            <p:ph idx="1"/>
          </p:nvPr>
        </p:nvPicPr>
        <p:blipFill>
          <a:blip r:embed="rId2"/>
          <a:stretch>
            <a:fillRect/>
          </a:stretch>
        </p:blipFill>
        <p:spPr>
          <a:xfrm>
            <a:off x="1770088" y="2249488"/>
            <a:ext cx="5600649" cy="3541712"/>
          </a:xfrm>
          <a:prstGeom prst="rect">
            <a:avLst/>
          </a:prstGeom>
        </p:spPr>
      </p:pic>
    </p:spTree>
    <p:extLst>
      <p:ext uri="{BB962C8B-B14F-4D97-AF65-F5344CB8AC3E}">
        <p14:creationId xmlns:p14="http://schemas.microsoft.com/office/powerpoint/2010/main" val="47353359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Bhpnet.py</a:t>
            </a:r>
            <a:endParaRPr lang="zh-CN" altLang="en-US" dirty="0"/>
          </a:p>
        </p:txBody>
      </p:sp>
      <p:sp>
        <p:nvSpPr>
          <p:cNvPr id="3" name="内容占位符 2"/>
          <p:cNvSpPr>
            <a:spLocks noGrp="1"/>
          </p:cNvSpPr>
          <p:nvPr>
            <p:ph idx="1"/>
          </p:nvPr>
        </p:nvSpPr>
        <p:spPr/>
        <p:txBody>
          <a:bodyPr/>
          <a:lstStyle/>
          <a:p>
            <a:r>
              <a:rPr lang="en-US" altLang="zh-CN" b="1" dirty="0"/>
              <a:t>echo -ne "GET / HTTP/1.1\</a:t>
            </a:r>
            <a:r>
              <a:rPr lang="en-US" altLang="zh-CN" b="1" dirty="0" err="1"/>
              <a:t>nHost</a:t>
            </a:r>
            <a:r>
              <a:rPr lang="en-US" altLang="zh-CN" b="1" dirty="0"/>
              <a:t>: www.baidu.com\n\n" | python ./bhpnet.py -t www.baidu.com -p 80</a:t>
            </a:r>
            <a:endParaRPr lang="zh-CN" altLang="en-US" dirty="0"/>
          </a:p>
        </p:txBody>
      </p:sp>
      <p:pic>
        <p:nvPicPr>
          <p:cNvPr id="4" name="图片 3"/>
          <p:cNvPicPr>
            <a:picLocks noChangeAspect="1"/>
          </p:cNvPicPr>
          <p:nvPr/>
        </p:nvPicPr>
        <p:blipFill>
          <a:blip r:embed="rId2"/>
          <a:stretch>
            <a:fillRect/>
          </a:stretch>
        </p:blipFill>
        <p:spPr>
          <a:xfrm>
            <a:off x="1933303" y="3763733"/>
            <a:ext cx="4698137" cy="2970985"/>
          </a:xfrm>
          <a:prstGeom prst="rect">
            <a:avLst/>
          </a:prstGeom>
        </p:spPr>
      </p:pic>
    </p:spTree>
    <p:extLst>
      <p:ext uri="{BB962C8B-B14F-4D97-AF65-F5344CB8AC3E}">
        <p14:creationId xmlns:p14="http://schemas.microsoft.com/office/powerpoint/2010/main" val="9102714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Arial" panose="020B0604020202020204" pitchFamily="34" charset="0"/>
                <a:ea typeface="MS PGothic" panose="020B0600070205080204" pitchFamily="34" charset="-128"/>
              </a:defRPr>
            </a:lvl1pPr>
            <a:lvl2pPr marL="742950" indent="-285750">
              <a:defRPr kumimoji="1" sz="2400">
                <a:solidFill>
                  <a:schemeClr val="tx1"/>
                </a:solidFill>
                <a:latin typeface="Arial" panose="020B0604020202020204" pitchFamily="34" charset="0"/>
                <a:ea typeface="MS PGothic" panose="020B0600070205080204" pitchFamily="34" charset="-128"/>
              </a:defRPr>
            </a:lvl2pPr>
            <a:lvl3pPr marL="1143000" indent="-228600">
              <a:defRPr kumimoji="1" sz="2400">
                <a:solidFill>
                  <a:schemeClr val="tx1"/>
                </a:solidFill>
                <a:latin typeface="Arial" panose="020B0604020202020204" pitchFamily="34" charset="0"/>
                <a:ea typeface="MS PGothic" panose="020B0600070205080204" pitchFamily="34" charset="-128"/>
              </a:defRPr>
            </a:lvl3pPr>
            <a:lvl4pPr marL="1600200" indent="-228600">
              <a:defRPr kumimoji="1" sz="2400">
                <a:solidFill>
                  <a:schemeClr val="tx1"/>
                </a:solidFill>
                <a:latin typeface="Arial" panose="020B0604020202020204" pitchFamily="34" charset="0"/>
                <a:ea typeface="MS PGothic" panose="020B0600070205080204" pitchFamily="34" charset="-128"/>
              </a:defRPr>
            </a:lvl4pPr>
            <a:lvl5pPr marL="2057400" indent="-228600">
              <a:defRPr kumimoji="1"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9pPr>
          </a:lstStyle>
          <a:p>
            <a:r>
              <a:rPr kumimoji="0" lang="en-US" altLang="zh-CN" sz="1200">
                <a:latin typeface="Tahoma" panose="020B0604030504040204" pitchFamily="34" charset="0"/>
              </a:rPr>
              <a:t>4-</a:t>
            </a:r>
            <a:fld id="{31959B6C-8CD9-4611-A345-5288779B9EF7}" type="slidenum">
              <a:rPr kumimoji="0" lang="en-US" altLang="zh-CN" sz="1200">
                <a:latin typeface="Tahoma" panose="020B0604030504040204" pitchFamily="34" charset="0"/>
              </a:rPr>
              <a:pPr/>
              <a:t>3</a:t>
            </a:fld>
            <a:endParaRPr kumimoji="0" lang="en-US" altLang="zh-CN" sz="1200">
              <a:latin typeface="Tahoma" panose="020B0604030504040204" pitchFamily="34" charset="0"/>
            </a:endParaRPr>
          </a:p>
        </p:txBody>
      </p:sp>
      <p:sp>
        <p:nvSpPr>
          <p:cNvPr id="116739" name="Rectangle 3"/>
          <p:cNvSpPr>
            <a:spLocks noGrp="1" noChangeArrowheads="1"/>
          </p:cNvSpPr>
          <p:nvPr>
            <p:ph type="body" idx="1"/>
          </p:nvPr>
        </p:nvSpPr>
        <p:spPr>
          <a:xfrm>
            <a:off x="369888" y="1534999"/>
            <a:ext cx="8418512" cy="4648200"/>
          </a:xfrm>
        </p:spPr>
        <p:txBody>
          <a:bodyPr>
            <a:normAutofit fontScale="92500" lnSpcReduction="10000"/>
          </a:bodyPr>
          <a:lstStyle/>
          <a:p>
            <a:pPr>
              <a:buFont typeface="Wingdings" panose="05000000000000000000" pitchFamily="2" charset="2"/>
              <a:buNone/>
            </a:pPr>
            <a:r>
              <a:rPr kumimoji="0" lang="en-US" altLang="zh-CN" i="1" dirty="0" smtClean="0">
                <a:solidFill>
                  <a:srgbClr val="CC0000"/>
                </a:solidFill>
              </a:rPr>
              <a:t>motivation:</a:t>
            </a:r>
            <a:r>
              <a:rPr kumimoji="0" lang="en-US" altLang="zh-CN" dirty="0" smtClean="0"/>
              <a:t> local network uses just one IP address as far as outside world is concerned:</a:t>
            </a:r>
          </a:p>
          <a:p>
            <a:pPr lvl="1"/>
            <a:r>
              <a:rPr kumimoji="0" lang="en-US" altLang="zh-CN" sz="2800" dirty="0" smtClean="0"/>
              <a:t>range of addresses not needed from ISP:  just one IP address for all devices</a:t>
            </a:r>
          </a:p>
          <a:p>
            <a:pPr lvl="1"/>
            <a:r>
              <a:rPr kumimoji="0" lang="en-US" altLang="zh-CN" sz="2800" dirty="0" smtClean="0"/>
              <a:t>can change addresses of devices in local network without notifying outside world</a:t>
            </a:r>
          </a:p>
          <a:p>
            <a:pPr lvl="1"/>
            <a:r>
              <a:rPr kumimoji="0" lang="en-US" altLang="zh-CN" sz="2800" dirty="0" smtClean="0"/>
              <a:t>can change ISP without changing addresses of devices in local network</a:t>
            </a:r>
          </a:p>
          <a:p>
            <a:pPr lvl="1"/>
            <a:r>
              <a:rPr kumimoji="0" lang="en-US" altLang="zh-CN" sz="2800" dirty="0" smtClean="0"/>
              <a:t>devices inside local net not explicitly addressable, visible by outside world (a security plus)</a:t>
            </a:r>
          </a:p>
          <a:p>
            <a:pPr>
              <a:buFont typeface="Wingdings" panose="05000000000000000000" pitchFamily="2" charset="2"/>
              <a:buNone/>
            </a:pPr>
            <a:endParaRPr kumimoji="0" lang="en-US" altLang="zh-CN" dirty="0" smtClean="0"/>
          </a:p>
        </p:txBody>
      </p:sp>
      <p:sp>
        <p:nvSpPr>
          <p:cNvPr id="57349" name="Rectangle 8"/>
          <p:cNvSpPr>
            <a:spLocks noGrp="1" noChangeArrowheads="1"/>
          </p:cNvSpPr>
          <p:nvPr>
            <p:ph type="title"/>
          </p:nvPr>
        </p:nvSpPr>
        <p:spPr>
          <a:xfrm>
            <a:off x="533400" y="230188"/>
            <a:ext cx="8091488" cy="908050"/>
          </a:xfrm>
        </p:spPr>
        <p:txBody>
          <a:bodyPr/>
          <a:lstStyle/>
          <a:p>
            <a:pPr>
              <a:defRPr/>
            </a:pPr>
            <a:r>
              <a:rPr kumimoji="0" lang="en-US">
                <a:ea typeface="ＭＳ Ｐゴシック" charset="0"/>
                <a:cs typeface="+mj-cs"/>
              </a:rPr>
              <a:t>NAT: network address translation</a:t>
            </a:r>
          </a:p>
        </p:txBody>
      </p:sp>
      <p:pic>
        <p:nvPicPr>
          <p:cNvPr id="116741" name="Picture 9" descr="underline_base"/>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8488" y="922338"/>
            <a:ext cx="7769225"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638151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Arial" panose="020B0604020202020204" pitchFamily="34" charset="0"/>
                <a:ea typeface="MS PGothic" panose="020B0600070205080204" pitchFamily="34" charset="-128"/>
              </a:defRPr>
            </a:lvl1pPr>
            <a:lvl2pPr marL="742950" indent="-285750">
              <a:defRPr kumimoji="1" sz="2400">
                <a:solidFill>
                  <a:schemeClr val="tx1"/>
                </a:solidFill>
                <a:latin typeface="Arial" panose="020B0604020202020204" pitchFamily="34" charset="0"/>
                <a:ea typeface="MS PGothic" panose="020B0600070205080204" pitchFamily="34" charset="-128"/>
              </a:defRPr>
            </a:lvl2pPr>
            <a:lvl3pPr marL="1143000" indent="-228600">
              <a:defRPr kumimoji="1" sz="2400">
                <a:solidFill>
                  <a:schemeClr val="tx1"/>
                </a:solidFill>
                <a:latin typeface="Arial" panose="020B0604020202020204" pitchFamily="34" charset="0"/>
                <a:ea typeface="MS PGothic" panose="020B0600070205080204" pitchFamily="34" charset="-128"/>
              </a:defRPr>
            </a:lvl3pPr>
            <a:lvl4pPr marL="1600200" indent="-228600">
              <a:defRPr kumimoji="1" sz="2400">
                <a:solidFill>
                  <a:schemeClr val="tx1"/>
                </a:solidFill>
                <a:latin typeface="Arial" panose="020B0604020202020204" pitchFamily="34" charset="0"/>
                <a:ea typeface="MS PGothic" panose="020B0600070205080204" pitchFamily="34" charset="-128"/>
              </a:defRPr>
            </a:lvl4pPr>
            <a:lvl5pPr marL="2057400" indent="-228600">
              <a:defRPr kumimoji="1"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9pPr>
          </a:lstStyle>
          <a:p>
            <a:r>
              <a:rPr kumimoji="0" lang="en-US" altLang="zh-CN" sz="1200">
                <a:latin typeface="Tahoma" panose="020B0604030504040204" pitchFamily="34" charset="0"/>
              </a:rPr>
              <a:t>4-</a:t>
            </a:r>
            <a:fld id="{FEE06792-C2C3-4278-B14A-5101C40D9F6A}" type="slidenum">
              <a:rPr kumimoji="0" lang="en-US" altLang="zh-CN" sz="1200">
                <a:latin typeface="Tahoma" panose="020B0604030504040204" pitchFamily="34" charset="0"/>
              </a:rPr>
              <a:pPr/>
              <a:t>4</a:t>
            </a:fld>
            <a:endParaRPr kumimoji="0" lang="en-US" altLang="zh-CN" sz="1200">
              <a:latin typeface="Tahoma" panose="020B0604030504040204" pitchFamily="34" charset="0"/>
            </a:endParaRPr>
          </a:p>
        </p:txBody>
      </p:sp>
      <p:sp>
        <p:nvSpPr>
          <p:cNvPr id="118787" name="Rectangle 3"/>
          <p:cNvSpPr>
            <a:spLocks noGrp="1" noChangeArrowheads="1"/>
          </p:cNvSpPr>
          <p:nvPr>
            <p:ph type="body" idx="1"/>
          </p:nvPr>
        </p:nvSpPr>
        <p:spPr>
          <a:xfrm>
            <a:off x="234950" y="1482725"/>
            <a:ext cx="8575675" cy="4648200"/>
          </a:xfrm>
        </p:spPr>
        <p:txBody>
          <a:bodyPr/>
          <a:lstStyle/>
          <a:p>
            <a:pPr>
              <a:lnSpc>
                <a:spcPct val="80000"/>
              </a:lnSpc>
              <a:buFont typeface="Wingdings" panose="05000000000000000000" pitchFamily="2" charset="2"/>
              <a:buNone/>
            </a:pPr>
            <a:r>
              <a:rPr kumimoji="0" lang="en-US" altLang="zh-CN" smtClean="0">
                <a:solidFill>
                  <a:srgbClr val="FF0000"/>
                </a:solidFill>
              </a:rPr>
              <a:t>   </a:t>
            </a:r>
            <a:r>
              <a:rPr kumimoji="0" lang="en-US" altLang="zh-CN" i="1" smtClean="0">
                <a:solidFill>
                  <a:srgbClr val="CC0000"/>
                </a:solidFill>
              </a:rPr>
              <a:t>implementation</a:t>
            </a:r>
            <a:r>
              <a:rPr kumimoji="0" lang="en-US" altLang="zh-CN" smtClean="0">
                <a:solidFill>
                  <a:srgbClr val="CC0000"/>
                </a:solidFill>
              </a:rPr>
              <a:t>:</a:t>
            </a:r>
            <a:r>
              <a:rPr kumimoji="0" lang="en-US" altLang="zh-CN" smtClean="0"/>
              <a:t> NAT router must:</a:t>
            </a:r>
            <a:br>
              <a:rPr kumimoji="0" lang="en-US" altLang="zh-CN" smtClean="0"/>
            </a:br>
            <a:endParaRPr kumimoji="0" lang="en-US" altLang="zh-CN" smtClean="0"/>
          </a:p>
          <a:p>
            <a:pPr lvl="1">
              <a:lnSpc>
                <a:spcPct val="80000"/>
              </a:lnSpc>
            </a:pPr>
            <a:r>
              <a:rPr kumimoji="0" lang="en-US" altLang="zh-CN" i="1" smtClean="0">
                <a:solidFill>
                  <a:srgbClr val="000099"/>
                </a:solidFill>
              </a:rPr>
              <a:t>outgoing datagrams:</a:t>
            </a:r>
            <a:r>
              <a:rPr kumimoji="0" lang="en-US" altLang="zh-CN" smtClean="0">
                <a:solidFill>
                  <a:srgbClr val="000099"/>
                </a:solidFill>
              </a:rPr>
              <a:t> </a:t>
            </a:r>
            <a:r>
              <a:rPr kumimoji="0" lang="en-US" altLang="zh-CN" i="1" smtClean="0">
                <a:solidFill>
                  <a:srgbClr val="000099"/>
                </a:solidFill>
              </a:rPr>
              <a:t>replace</a:t>
            </a:r>
            <a:r>
              <a:rPr kumimoji="0" lang="en-US" altLang="zh-CN" smtClean="0"/>
              <a:t> (source IP address, port #) of every outgoing datagram to (NAT IP address, new port #)</a:t>
            </a:r>
          </a:p>
          <a:p>
            <a:pPr lvl="2">
              <a:lnSpc>
                <a:spcPct val="80000"/>
              </a:lnSpc>
              <a:buFontTx/>
              <a:buNone/>
            </a:pPr>
            <a:r>
              <a:rPr kumimoji="0" lang="en-US" altLang="zh-CN" sz="2400" smtClean="0">
                <a:latin typeface="Gill Sans MT" panose="020B0502020104020203" pitchFamily="34" charset="0"/>
              </a:rPr>
              <a:t>. . . remote clients/servers will respond using (NAT IP address, new port #) as destination addr</a:t>
            </a:r>
            <a:br>
              <a:rPr kumimoji="0" lang="en-US" altLang="zh-CN" sz="2400" smtClean="0">
                <a:latin typeface="Gill Sans MT" panose="020B0502020104020203" pitchFamily="34" charset="0"/>
              </a:rPr>
            </a:br>
            <a:endParaRPr kumimoji="0" lang="en-US" altLang="zh-CN" sz="2400" smtClean="0">
              <a:latin typeface="Gill Sans MT" panose="020B0502020104020203" pitchFamily="34" charset="0"/>
            </a:endParaRPr>
          </a:p>
          <a:p>
            <a:pPr lvl="1">
              <a:lnSpc>
                <a:spcPct val="80000"/>
              </a:lnSpc>
            </a:pPr>
            <a:r>
              <a:rPr kumimoji="0" lang="en-US" altLang="zh-CN" i="1" smtClean="0">
                <a:solidFill>
                  <a:srgbClr val="000099"/>
                </a:solidFill>
              </a:rPr>
              <a:t>remember (in NAT translation table)</a:t>
            </a:r>
            <a:r>
              <a:rPr kumimoji="0" lang="en-US" altLang="zh-CN" i="1" smtClean="0">
                <a:solidFill>
                  <a:schemeClr val="accent2"/>
                </a:solidFill>
              </a:rPr>
              <a:t> </a:t>
            </a:r>
            <a:r>
              <a:rPr kumimoji="0" lang="en-US" altLang="zh-CN" smtClean="0"/>
              <a:t>every (source IP address, port #)  to (NAT IP address, new port #) translation pair</a:t>
            </a:r>
            <a:br>
              <a:rPr kumimoji="0" lang="en-US" altLang="zh-CN" smtClean="0"/>
            </a:br>
            <a:endParaRPr kumimoji="0" lang="en-US" altLang="zh-CN" smtClean="0"/>
          </a:p>
          <a:p>
            <a:pPr lvl="1">
              <a:lnSpc>
                <a:spcPct val="80000"/>
              </a:lnSpc>
            </a:pPr>
            <a:r>
              <a:rPr kumimoji="0" lang="en-US" altLang="zh-CN" i="1" smtClean="0">
                <a:solidFill>
                  <a:srgbClr val="000099"/>
                </a:solidFill>
              </a:rPr>
              <a:t>incoming datagrams:</a:t>
            </a:r>
            <a:r>
              <a:rPr kumimoji="0" lang="en-US" altLang="zh-CN" smtClean="0">
                <a:solidFill>
                  <a:srgbClr val="000099"/>
                </a:solidFill>
              </a:rPr>
              <a:t> </a:t>
            </a:r>
            <a:r>
              <a:rPr kumimoji="0" lang="en-US" altLang="zh-CN" i="1" smtClean="0">
                <a:solidFill>
                  <a:srgbClr val="000099"/>
                </a:solidFill>
              </a:rPr>
              <a:t>replace</a:t>
            </a:r>
            <a:r>
              <a:rPr kumimoji="0" lang="en-US" altLang="zh-CN" smtClean="0"/>
              <a:t> (NAT IP address, new port #) in dest fields of every incoming datagram with corresponding (source IP address, port #) stored in NAT table</a:t>
            </a:r>
          </a:p>
          <a:p>
            <a:pPr lvl="1">
              <a:lnSpc>
                <a:spcPct val="80000"/>
              </a:lnSpc>
            </a:pPr>
            <a:endParaRPr kumimoji="0" lang="en-US" altLang="zh-CN" smtClean="0"/>
          </a:p>
        </p:txBody>
      </p:sp>
      <p:sp>
        <p:nvSpPr>
          <p:cNvPr id="58373" name="Rectangle 5"/>
          <p:cNvSpPr>
            <a:spLocks noGrp="1" noChangeArrowheads="1"/>
          </p:cNvSpPr>
          <p:nvPr>
            <p:ph type="title"/>
          </p:nvPr>
        </p:nvSpPr>
        <p:spPr>
          <a:xfrm>
            <a:off x="533400" y="230188"/>
            <a:ext cx="8091488" cy="908050"/>
          </a:xfrm>
        </p:spPr>
        <p:txBody>
          <a:bodyPr/>
          <a:lstStyle/>
          <a:p>
            <a:pPr>
              <a:defRPr/>
            </a:pPr>
            <a:r>
              <a:rPr kumimoji="0" lang="en-US">
                <a:ea typeface="ＭＳ Ｐゴシック" charset="0"/>
                <a:cs typeface="+mj-cs"/>
              </a:rPr>
              <a:t>NAT: network address translation</a:t>
            </a:r>
          </a:p>
        </p:txBody>
      </p:sp>
      <p:pic>
        <p:nvPicPr>
          <p:cNvPr id="118789" name="Picture 6" descr="underline_base"/>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8488" y="922338"/>
            <a:ext cx="7769225"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230647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Arial" panose="020B0604020202020204" pitchFamily="34" charset="0"/>
                <a:ea typeface="MS PGothic" panose="020B0600070205080204" pitchFamily="34" charset="-128"/>
              </a:defRPr>
            </a:lvl1pPr>
            <a:lvl2pPr marL="742950" indent="-285750">
              <a:defRPr kumimoji="1" sz="2400">
                <a:solidFill>
                  <a:schemeClr val="tx1"/>
                </a:solidFill>
                <a:latin typeface="Arial" panose="020B0604020202020204" pitchFamily="34" charset="0"/>
                <a:ea typeface="MS PGothic" panose="020B0600070205080204" pitchFamily="34" charset="-128"/>
              </a:defRPr>
            </a:lvl2pPr>
            <a:lvl3pPr marL="1143000" indent="-228600">
              <a:defRPr kumimoji="1" sz="2400">
                <a:solidFill>
                  <a:schemeClr val="tx1"/>
                </a:solidFill>
                <a:latin typeface="Arial" panose="020B0604020202020204" pitchFamily="34" charset="0"/>
                <a:ea typeface="MS PGothic" panose="020B0600070205080204" pitchFamily="34" charset="-128"/>
              </a:defRPr>
            </a:lvl3pPr>
            <a:lvl4pPr marL="1600200" indent="-228600">
              <a:defRPr kumimoji="1" sz="2400">
                <a:solidFill>
                  <a:schemeClr val="tx1"/>
                </a:solidFill>
                <a:latin typeface="Arial" panose="020B0604020202020204" pitchFamily="34" charset="0"/>
                <a:ea typeface="MS PGothic" panose="020B0600070205080204" pitchFamily="34" charset="-128"/>
              </a:defRPr>
            </a:lvl4pPr>
            <a:lvl5pPr marL="2057400" indent="-228600">
              <a:defRPr kumimoji="1"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9pPr>
          </a:lstStyle>
          <a:p>
            <a:r>
              <a:rPr kumimoji="0" lang="en-US" altLang="zh-CN" sz="1200">
                <a:latin typeface="Tahoma" panose="020B0604030504040204" pitchFamily="34" charset="0"/>
              </a:rPr>
              <a:t>4-</a:t>
            </a:r>
            <a:fld id="{171E2289-0F13-42DD-873B-CE4B12ACE50A}" type="slidenum">
              <a:rPr kumimoji="0" lang="en-US" altLang="zh-CN" sz="1200">
                <a:latin typeface="Tahoma" panose="020B0604030504040204" pitchFamily="34" charset="0"/>
              </a:rPr>
              <a:pPr/>
              <a:t>5</a:t>
            </a:fld>
            <a:endParaRPr kumimoji="0" lang="en-US" altLang="zh-CN" sz="1200">
              <a:latin typeface="Tahoma" panose="020B0604030504040204" pitchFamily="34" charset="0"/>
            </a:endParaRPr>
          </a:p>
        </p:txBody>
      </p:sp>
      <p:sp>
        <p:nvSpPr>
          <p:cNvPr id="120835" name="Freeform 139"/>
          <p:cNvSpPr>
            <a:spLocks/>
          </p:cNvSpPr>
          <p:nvPr/>
        </p:nvSpPr>
        <p:spPr bwMode="auto">
          <a:xfrm>
            <a:off x="179388" y="3651250"/>
            <a:ext cx="4089400" cy="1355725"/>
          </a:xfrm>
          <a:custGeom>
            <a:avLst/>
            <a:gdLst>
              <a:gd name="T0" fmla="*/ 2147483647 w 2269"/>
              <a:gd name="T1" fmla="*/ 2147483647 h 854"/>
              <a:gd name="T2" fmla="*/ 2147483647 w 2269"/>
              <a:gd name="T3" fmla="*/ 2147483647 h 854"/>
              <a:gd name="T4" fmla="*/ 2147483647 w 2269"/>
              <a:gd name="T5" fmla="*/ 2147483647 h 854"/>
              <a:gd name="T6" fmla="*/ 2147483647 w 2269"/>
              <a:gd name="T7" fmla="*/ 2147483647 h 854"/>
              <a:gd name="T8" fmla="*/ 2147483647 w 2269"/>
              <a:gd name="T9" fmla="*/ 2147483647 h 854"/>
              <a:gd name="T10" fmla="*/ 2147483647 w 2269"/>
              <a:gd name="T11" fmla="*/ 2147483647 h 854"/>
              <a:gd name="T12" fmla="*/ 2147483647 w 2269"/>
              <a:gd name="T13" fmla="*/ 2147483647 h 854"/>
              <a:gd name="T14" fmla="*/ 0 60000 65536"/>
              <a:gd name="T15" fmla="*/ 0 60000 65536"/>
              <a:gd name="T16" fmla="*/ 0 60000 65536"/>
              <a:gd name="T17" fmla="*/ 0 60000 65536"/>
              <a:gd name="T18" fmla="*/ 0 60000 65536"/>
              <a:gd name="T19" fmla="*/ 0 60000 65536"/>
              <a:gd name="T20" fmla="*/ 0 60000 65536"/>
              <a:gd name="T21" fmla="*/ 0 w 2269"/>
              <a:gd name="T22" fmla="*/ 0 h 854"/>
              <a:gd name="T23" fmla="*/ 2269 w 2269"/>
              <a:gd name="T24" fmla="*/ 854 h 85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69" h="854">
                <a:moveTo>
                  <a:pt x="1888" y="285"/>
                </a:moveTo>
                <a:cubicBezTo>
                  <a:pt x="1622" y="258"/>
                  <a:pt x="723" y="317"/>
                  <a:pt x="418" y="283"/>
                </a:cubicBezTo>
                <a:cubicBezTo>
                  <a:pt x="113" y="249"/>
                  <a:pt x="120" y="0"/>
                  <a:pt x="60" y="83"/>
                </a:cubicBezTo>
                <a:cubicBezTo>
                  <a:pt x="0" y="166"/>
                  <a:pt x="8" y="708"/>
                  <a:pt x="60" y="781"/>
                </a:cubicBezTo>
                <a:cubicBezTo>
                  <a:pt x="112" y="854"/>
                  <a:pt x="48" y="575"/>
                  <a:pt x="374" y="519"/>
                </a:cubicBezTo>
                <a:cubicBezTo>
                  <a:pt x="700" y="463"/>
                  <a:pt x="1765" y="486"/>
                  <a:pt x="2017" y="447"/>
                </a:cubicBezTo>
                <a:cubicBezTo>
                  <a:pt x="2269" y="408"/>
                  <a:pt x="2110" y="319"/>
                  <a:pt x="1888" y="285"/>
                </a:cubicBezTo>
                <a:close/>
              </a:path>
            </a:pathLst>
          </a:custGeom>
          <a:gradFill rotWithShape="1">
            <a:gsLst>
              <a:gs pos="0">
                <a:srgbClr val="FFFFFF">
                  <a:alpha val="98000"/>
                </a:srgbClr>
              </a:gs>
              <a:gs pos="100000">
                <a:srgbClr val="66CC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20836" name="Freeform 29"/>
          <p:cNvSpPr>
            <a:spLocks/>
          </p:cNvSpPr>
          <p:nvPr/>
        </p:nvSpPr>
        <p:spPr bwMode="auto">
          <a:xfrm>
            <a:off x="4468813" y="2922588"/>
            <a:ext cx="3738562" cy="2697162"/>
          </a:xfrm>
          <a:custGeom>
            <a:avLst/>
            <a:gdLst>
              <a:gd name="T0" fmla="*/ 2147483647 w 2355"/>
              <a:gd name="T1" fmla="*/ 2147483647 h 1699"/>
              <a:gd name="T2" fmla="*/ 2147483647 w 2355"/>
              <a:gd name="T3" fmla="*/ 2147483647 h 1699"/>
              <a:gd name="T4" fmla="*/ 2147483647 w 2355"/>
              <a:gd name="T5" fmla="*/ 2147483647 h 1699"/>
              <a:gd name="T6" fmla="*/ 2147483647 w 2355"/>
              <a:gd name="T7" fmla="*/ 2147483647 h 1699"/>
              <a:gd name="T8" fmla="*/ 2147483647 w 2355"/>
              <a:gd name="T9" fmla="*/ 2147483647 h 1699"/>
              <a:gd name="T10" fmla="*/ 2147483647 w 2355"/>
              <a:gd name="T11" fmla="*/ 2147483647 h 1699"/>
              <a:gd name="T12" fmla="*/ 2147483647 w 2355"/>
              <a:gd name="T13" fmla="*/ 2147483647 h 1699"/>
              <a:gd name="T14" fmla="*/ 2147483647 w 2355"/>
              <a:gd name="T15" fmla="*/ 2147483647 h 1699"/>
              <a:gd name="T16" fmla="*/ 2147483647 w 2355"/>
              <a:gd name="T17" fmla="*/ 2147483647 h 1699"/>
              <a:gd name="T18" fmla="*/ 2147483647 w 2355"/>
              <a:gd name="T19" fmla="*/ 2147483647 h 1699"/>
              <a:gd name="T20" fmla="*/ 2147483647 w 2355"/>
              <a:gd name="T21" fmla="*/ 2147483647 h 169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355"/>
              <a:gd name="T34" fmla="*/ 0 h 1699"/>
              <a:gd name="T35" fmla="*/ 2355 w 2355"/>
              <a:gd name="T36" fmla="*/ 1699 h 169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355" h="1699">
                <a:moveTo>
                  <a:pt x="349" y="761"/>
                </a:moveTo>
                <a:cubicBezTo>
                  <a:pt x="587" y="729"/>
                  <a:pt x="1414" y="820"/>
                  <a:pt x="1651" y="732"/>
                </a:cubicBezTo>
                <a:cubicBezTo>
                  <a:pt x="1888" y="644"/>
                  <a:pt x="1710" y="351"/>
                  <a:pt x="1773" y="230"/>
                </a:cubicBezTo>
                <a:cubicBezTo>
                  <a:pt x="1836" y="109"/>
                  <a:pt x="1947" y="16"/>
                  <a:pt x="2029" y="8"/>
                </a:cubicBezTo>
                <a:cubicBezTo>
                  <a:pt x="2111" y="0"/>
                  <a:pt x="2213" y="27"/>
                  <a:pt x="2267" y="183"/>
                </a:cubicBezTo>
                <a:cubicBezTo>
                  <a:pt x="2321" y="339"/>
                  <a:pt x="2355" y="707"/>
                  <a:pt x="2355" y="942"/>
                </a:cubicBezTo>
                <a:cubicBezTo>
                  <a:pt x="2355" y="1177"/>
                  <a:pt x="2353" y="1485"/>
                  <a:pt x="2267" y="1592"/>
                </a:cubicBezTo>
                <a:cubicBezTo>
                  <a:pt x="2181" y="1699"/>
                  <a:pt x="1939" y="1680"/>
                  <a:pt x="1840" y="1586"/>
                </a:cubicBezTo>
                <a:cubicBezTo>
                  <a:pt x="1741" y="1492"/>
                  <a:pt x="1940" y="1135"/>
                  <a:pt x="1670" y="1025"/>
                </a:cubicBezTo>
                <a:cubicBezTo>
                  <a:pt x="1400" y="915"/>
                  <a:pt x="440" y="967"/>
                  <a:pt x="220" y="923"/>
                </a:cubicBezTo>
                <a:cubicBezTo>
                  <a:pt x="0" y="879"/>
                  <a:pt x="127" y="795"/>
                  <a:pt x="349" y="761"/>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20837" name="Line 32"/>
          <p:cNvSpPr>
            <a:spLocks noChangeShapeType="1"/>
          </p:cNvSpPr>
          <p:nvPr/>
        </p:nvSpPr>
        <p:spPr bwMode="auto">
          <a:xfrm>
            <a:off x="4583113" y="4244975"/>
            <a:ext cx="604837"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20838" name="Line 34"/>
          <p:cNvSpPr>
            <a:spLocks noChangeShapeType="1"/>
          </p:cNvSpPr>
          <p:nvPr/>
        </p:nvSpPr>
        <p:spPr bwMode="auto">
          <a:xfrm>
            <a:off x="7423150" y="3497263"/>
            <a:ext cx="133350" cy="63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20839" name="Line 35"/>
          <p:cNvSpPr>
            <a:spLocks noChangeShapeType="1"/>
          </p:cNvSpPr>
          <p:nvPr/>
        </p:nvSpPr>
        <p:spPr bwMode="auto">
          <a:xfrm flipV="1">
            <a:off x="7429500" y="5002213"/>
            <a:ext cx="17145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20840" name="Text Box 36"/>
          <p:cNvSpPr txBox="1">
            <a:spLocks noChangeArrowheads="1"/>
          </p:cNvSpPr>
          <p:nvPr/>
        </p:nvSpPr>
        <p:spPr bwMode="auto">
          <a:xfrm>
            <a:off x="8048625" y="3227388"/>
            <a:ext cx="9191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Arial" panose="020B0604020202020204" pitchFamily="34" charset="0"/>
                <a:ea typeface="MS PGothic" panose="020B0600070205080204" pitchFamily="34" charset="-128"/>
              </a:defRPr>
            </a:lvl1pPr>
            <a:lvl2pPr marL="742950" indent="-285750">
              <a:defRPr kumimoji="1" sz="2400">
                <a:solidFill>
                  <a:schemeClr val="tx1"/>
                </a:solidFill>
                <a:latin typeface="Arial" panose="020B0604020202020204" pitchFamily="34" charset="0"/>
                <a:ea typeface="MS PGothic" panose="020B0600070205080204" pitchFamily="34" charset="-128"/>
              </a:defRPr>
            </a:lvl2pPr>
            <a:lvl3pPr marL="1143000" indent="-228600">
              <a:defRPr kumimoji="1" sz="2400">
                <a:solidFill>
                  <a:schemeClr val="tx1"/>
                </a:solidFill>
                <a:latin typeface="Arial" panose="020B0604020202020204" pitchFamily="34" charset="0"/>
                <a:ea typeface="MS PGothic" panose="020B0600070205080204" pitchFamily="34" charset="-128"/>
              </a:defRPr>
            </a:lvl3pPr>
            <a:lvl4pPr marL="1600200" indent="-228600">
              <a:defRPr kumimoji="1" sz="2400">
                <a:solidFill>
                  <a:schemeClr val="tx1"/>
                </a:solidFill>
                <a:latin typeface="Arial" panose="020B0604020202020204" pitchFamily="34" charset="0"/>
                <a:ea typeface="MS PGothic" panose="020B0600070205080204" pitchFamily="34" charset="-128"/>
              </a:defRPr>
            </a:lvl4pPr>
            <a:lvl5pPr marL="2057400" indent="-228600">
              <a:defRPr kumimoji="1"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9pPr>
          </a:lstStyle>
          <a:p>
            <a:r>
              <a:rPr kumimoji="0" lang="en-US" altLang="zh-CN" sz="1600"/>
              <a:t>10.0.0.1</a:t>
            </a:r>
          </a:p>
        </p:txBody>
      </p:sp>
      <p:sp>
        <p:nvSpPr>
          <p:cNvPr id="120841" name="Text Box 37"/>
          <p:cNvSpPr txBox="1">
            <a:spLocks noChangeArrowheads="1"/>
          </p:cNvSpPr>
          <p:nvPr/>
        </p:nvSpPr>
        <p:spPr bwMode="auto">
          <a:xfrm>
            <a:off x="8175625" y="3995738"/>
            <a:ext cx="9191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Arial" panose="020B0604020202020204" pitchFamily="34" charset="0"/>
                <a:ea typeface="MS PGothic" panose="020B0600070205080204" pitchFamily="34" charset="-128"/>
              </a:defRPr>
            </a:lvl1pPr>
            <a:lvl2pPr marL="742950" indent="-285750">
              <a:defRPr kumimoji="1" sz="2400">
                <a:solidFill>
                  <a:schemeClr val="tx1"/>
                </a:solidFill>
                <a:latin typeface="Arial" panose="020B0604020202020204" pitchFamily="34" charset="0"/>
                <a:ea typeface="MS PGothic" panose="020B0600070205080204" pitchFamily="34" charset="-128"/>
              </a:defRPr>
            </a:lvl2pPr>
            <a:lvl3pPr marL="1143000" indent="-228600">
              <a:defRPr kumimoji="1" sz="2400">
                <a:solidFill>
                  <a:schemeClr val="tx1"/>
                </a:solidFill>
                <a:latin typeface="Arial" panose="020B0604020202020204" pitchFamily="34" charset="0"/>
                <a:ea typeface="MS PGothic" panose="020B0600070205080204" pitchFamily="34" charset="-128"/>
              </a:defRPr>
            </a:lvl3pPr>
            <a:lvl4pPr marL="1600200" indent="-228600">
              <a:defRPr kumimoji="1" sz="2400">
                <a:solidFill>
                  <a:schemeClr val="tx1"/>
                </a:solidFill>
                <a:latin typeface="Arial" panose="020B0604020202020204" pitchFamily="34" charset="0"/>
                <a:ea typeface="MS PGothic" panose="020B0600070205080204" pitchFamily="34" charset="-128"/>
              </a:defRPr>
            </a:lvl4pPr>
            <a:lvl5pPr marL="2057400" indent="-228600">
              <a:defRPr kumimoji="1"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9pPr>
          </a:lstStyle>
          <a:p>
            <a:r>
              <a:rPr kumimoji="0" lang="en-US" altLang="zh-CN" sz="1600"/>
              <a:t>10.0.0.2</a:t>
            </a:r>
          </a:p>
        </p:txBody>
      </p:sp>
      <p:sp>
        <p:nvSpPr>
          <p:cNvPr id="120842" name="Text Box 38"/>
          <p:cNvSpPr txBox="1">
            <a:spLocks noChangeArrowheads="1"/>
          </p:cNvSpPr>
          <p:nvPr/>
        </p:nvSpPr>
        <p:spPr bwMode="auto">
          <a:xfrm>
            <a:off x="8137525" y="4891088"/>
            <a:ext cx="9191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Arial" panose="020B0604020202020204" pitchFamily="34" charset="0"/>
                <a:ea typeface="MS PGothic" panose="020B0600070205080204" pitchFamily="34" charset="-128"/>
              </a:defRPr>
            </a:lvl1pPr>
            <a:lvl2pPr marL="742950" indent="-285750">
              <a:defRPr kumimoji="1" sz="2400">
                <a:solidFill>
                  <a:schemeClr val="tx1"/>
                </a:solidFill>
                <a:latin typeface="Arial" panose="020B0604020202020204" pitchFamily="34" charset="0"/>
                <a:ea typeface="MS PGothic" panose="020B0600070205080204" pitchFamily="34" charset="-128"/>
              </a:defRPr>
            </a:lvl2pPr>
            <a:lvl3pPr marL="1143000" indent="-228600">
              <a:defRPr kumimoji="1" sz="2400">
                <a:solidFill>
                  <a:schemeClr val="tx1"/>
                </a:solidFill>
                <a:latin typeface="Arial" panose="020B0604020202020204" pitchFamily="34" charset="0"/>
                <a:ea typeface="MS PGothic" panose="020B0600070205080204" pitchFamily="34" charset="-128"/>
              </a:defRPr>
            </a:lvl3pPr>
            <a:lvl4pPr marL="1600200" indent="-228600">
              <a:defRPr kumimoji="1" sz="2400">
                <a:solidFill>
                  <a:schemeClr val="tx1"/>
                </a:solidFill>
                <a:latin typeface="Arial" panose="020B0604020202020204" pitchFamily="34" charset="0"/>
                <a:ea typeface="MS PGothic" panose="020B0600070205080204" pitchFamily="34" charset="-128"/>
              </a:defRPr>
            </a:lvl4pPr>
            <a:lvl5pPr marL="2057400" indent="-228600">
              <a:defRPr kumimoji="1"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9pPr>
          </a:lstStyle>
          <a:p>
            <a:r>
              <a:rPr kumimoji="0" lang="en-US" altLang="zh-CN" sz="1600"/>
              <a:t>10.0.0.3</a:t>
            </a:r>
          </a:p>
        </p:txBody>
      </p:sp>
      <p:grpSp>
        <p:nvGrpSpPr>
          <p:cNvPr id="2" name="Group 88"/>
          <p:cNvGrpSpPr>
            <a:grpSpLocks/>
          </p:cNvGrpSpPr>
          <p:nvPr/>
        </p:nvGrpSpPr>
        <p:grpSpPr bwMode="auto">
          <a:xfrm>
            <a:off x="5630863" y="2855913"/>
            <a:ext cx="1871662" cy="1033462"/>
            <a:chOff x="3550" y="2055"/>
            <a:chExt cx="1179" cy="651"/>
          </a:xfrm>
        </p:grpSpPr>
        <p:grpSp>
          <p:nvGrpSpPr>
            <p:cNvPr id="120933" name="Group 50"/>
            <p:cNvGrpSpPr>
              <a:grpSpLocks/>
            </p:cNvGrpSpPr>
            <p:nvPr/>
          </p:nvGrpSpPr>
          <p:grpSpPr bwMode="auto">
            <a:xfrm>
              <a:off x="3550" y="2055"/>
              <a:ext cx="1179" cy="357"/>
              <a:chOff x="4381" y="786"/>
              <a:chExt cx="1108" cy="357"/>
            </a:xfrm>
          </p:grpSpPr>
          <p:sp>
            <p:nvSpPr>
              <p:cNvPr id="120938" name="Rectangle 40"/>
              <p:cNvSpPr>
                <a:spLocks noChangeArrowheads="1"/>
              </p:cNvSpPr>
              <p:nvPr/>
            </p:nvSpPr>
            <p:spPr bwMode="auto">
              <a:xfrm>
                <a:off x="4385" y="830"/>
                <a:ext cx="1104" cy="256"/>
              </a:xfrm>
              <a:prstGeom prst="rect">
                <a:avLst/>
              </a:prstGeom>
              <a:solidFill>
                <a:schemeClr val="bg1"/>
              </a:solidFill>
              <a:ln w="9525">
                <a:solidFill>
                  <a:schemeClr val="tx1"/>
                </a:solidFill>
                <a:miter lim="800000"/>
                <a:headEnd/>
                <a:tailEnd/>
              </a:ln>
            </p:spPr>
            <p:txBody>
              <a:bodyPr wrap="none" anchor="ctr"/>
              <a:lstStyle>
                <a:lvl1pPr>
                  <a:defRPr kumimoji="1" sz="2400">
                    <a:solidFill>
                      <a:schemeClr val="tx1"/>
                    </a:solidFill>
                    <a:latin typeface="Arial" panose="020B0604020202020204" pitchFamily="34" charset="0"/>
                    <a:ea typeface="MS PGothic" panose="020B0600070205080204" pitchFamily="34" charset="-128"/>
                  </a:defRPr>
                </a:lvl1pPr>
                <a:lvl2pPr marL="742950" indent="-285750">
                  <a:defRPr kumimoji="1" sz="2400">
                    <a:solidFill>
                      <a:schemeClr val="tx1"/>
                    </a:solidFill>
                    <a:latin typeface="Arial" panose="020B0604020202020204" pitchFamily="34" charset="0"/>
                    <a:ea typeface="MS PGothic" panose="020B0600070205080204" pitchFamily="34" charset="-128"/>
                  </a:defRPr>
                </a:lvl2pPr>
                <a:lvl3pPr marL="1143000" indent="-228600">
                  <a:defRPr kumimoji="1" sz="2400">
                    <a:solidFill>
                      <a:schemeClr val="tx1"/>
                    </a:solidFill>
                    <a:latin typeface="Arial" panose="020B0604020202020204" pitchFamily="34" charset="0"/>
                    <a:ea typeface="MS PGothic" panose="020B0600070205080204" pitchFamily="34" charset="-128"/>
                  </a:defRPr>
                </a:lvl3pPr>
                <a:lvl4pPr marL="1600200" indent="-228600">
                  <a:defRPr kumimoji="1" sz="2400">
                    <a:solidFill>
                      <a:schemeClr val="tx1"/>
                    </a:solidFill>
                    <a:latin typeface="Arial" panose="020B0604020202020204" pitchFamily="34" charset="0"/>
                    <a:ea typeface="MS PGothic" panose="020B0600070205080204" pitchFamily="34" charset="-128"/>
                  </a:defRPr>
                </a:lvl4pPr>
                <a:lvl5pPr marL="2057400" indent="-228600">
                  <a:defRPr kumimoji="1"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9pPr>
              </a:lstStyle>
              <a:p>
                <a:endParaRPr kumimoji="0" lang="zh-CN" altLang="en-US" sz="1800"/>
              </a:p>
            </p:txBody>
          </p:sp>
          <p:sp>
            <p:nvSpPr>
              <p:cNvPr id="120939" name="Text Box 39"/>
              <p:cNvSpPr txBox="1">
                <a:spLocks noChangeArrowheads="1"/>
              </p:cNvSpPr>
              <p:nvPr/>
            </p:nvSpPr>
            <p:spPr bwMode="auto">
              <a:xfrm>
                <a:off x="4381" y="813"/>
                <a:ext cx="104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panose="020B0604020202020204" pitchFamily="34" charset="0"/>
                    <a:ea typeface="MS PGothic" panose="020B0600070205080204" pitchFamily="34" charset="-128"/>
                  </a:defRPr>
                </a:lvl1pPr>
                <a:lvl2pPr marL="742950" indent="-285750">
                  <a:defRPr kumimoji="1" sz="2400">
                    <a:solidFill>
                      <a:schemeClr val="tx1"/>
                    </a:solidFill>
                    <a:latin typeface="Arial" panose="020B0604020202020204" pitchFamily="34" charset="0"/>
                    <a:ea typeface="MS PGothic" panose="020B0600070205080204" pitchFamily="34" charset="-128"/>
                  </a:defRPr>
                </a:lvl2pPr>
                <a:lvl3pPr marL="1143000" indent="-228600">
                  <a:defRPr kumimoji="1" sz="2400">
                    <a:solidFill>
                      <a:schemeClr val="tx1"/>
                    </a:solidFill>
                    <a:latin typeface="Arial" panose="020B0604020202020204" pitchFamily="34" charset="0"/>
                    <a:ea typeface="MS PGothic" panose="020B0600070205080204" pitchFamily="34" charset="-128"/>
                  </a:defRPr>
                </a:lvl3pPr>
                <a:lvl4pPr marL="1600200" indent="-228600">
                  <a:defRPr kumimoji="1" sz="2400">
                    <a:solidFill>
                      <a:schemeClr val="tx1"/>
                    </a:solidFill>
                    <a:latin typeface="Arial" panose="020B0604020202020204" pitchFamily="34" charset="0"/>
                    <a:ea typeface="MS PGothic" panose="020B0600070205080204" pitchFamily="34" charset="-128"/>
                  </a:defRPr>
                </a:lvl4pPr>
                <a:lvl5pPr marL="2057400" indent="-228600">
                  <a:defRPr kumimoji="1"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9pPr>
              </a:lstStyle>
              <a:p>
                <a:r>
                  <a:rPr kumimoji="0" lang="en-US" altLang="zh-CN" sz="1200"/>
                  <a:t>S: 10.0.0.1, 3345</a:t>
                </a:r>
              </a:p>
              <a:p>
                <a:r>
                  <a:rPr kumimoji="0" lang="en-US" altLang="zh-CN" sz="1200"/>
                  <a:t>D: 128.119.40.186, 80</a:t>
                </a:r>
              </a:p>
            </p:txBody>
          </p:sp>
          <p:grpSp>
            <p:nvGrpSpPr>
              <p:cNvPr id="120940" name="Group 44"/>
              <p:cNvGrpSpPr>
                <a:grpSpLocks/>
              </p:cNvGrpSpPr>
              <p:nvPr/>
            </p:nvGrpSpPr>
            <p:grpSpPr bwMode="auto">
              <a:xfrm>
                <a:off x="5394" y="786"/>
                <a:ext cx="48" cy="99"/>
                <a:chOff x="5508" y="1599"/>
                <a:chExt cx="48" cy="99"/>
              </a:xfrm>
            </p:grpSpPr>
            <p:sp>
              <p:nvSpPr>
                <p:cNvPr id="120945" name="Freeform 43"/>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chemeClr val="bg1"/>
                </a:soli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p>
              </p:txBody>
            </p:sp>
            <p:sp>
              <p:nvSpPr>
                <p:cNvPr id="120946" name="Line 41"/>
                <p:cNvSpPr>
                  <a:spLocks noChangeShapeType="1"/>
                </p:cNvSpPr>
                <p:nvPr/>
              </p:nvSpPr>
              <p:spPr bwMode="auto">
                <a:xfrm flipH="1">
                  <a:off x="5512" y="1608"/>
                  <a:ext cx="22" cy="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20947" name="Line 42"/>
                <p:cNvSpPr>
                  <a:spLocks noChangeShapeType="1"/>
                </p:cNvSpPr>
                <p:nvPr/>
              </p:nvSpPr>
              <p:spPr bwMode="auto">
                <a:xfrm flipH="1">
                  <a:off x="5536" y="1620"/>
                  <a:ext cx="20" cy="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120941" name="Group 45"/>
              <p:cNvGrpSpPr>
                <a:grpSpLocks/>
              </p:cNvGrpSpPr>
              <p:nvPr/>
            </p:nvGrpSpPr>
            <p:grpSpPr bwMode="auto">
              <a:xfrm>
                <a:off x="5382" y="1044"/>
                <a:ext cx="48" cy="99"/>
                <a:chOff x="5508" y="1599"/>
                <a:chExt cx="48" cy="99"/>
              </a:xfrm>
            </p:grpSpPr>
            <p:sp>
              <p:nvSpPr>
                <p:cNvPr id="120942" name="Freeform 46"/>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chemeClr val="bg1"/>
                </a:soli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p>
              </p:txBody>
            </p:sp>
            <p:sp>
              <p:nvSpPr>
                <p:cNvPr id="120943" name="Line 47"/>
                <p:cNvSpPr>
                  <a:spLocks noChangeShapeType="1"/>
                </p:cNvSpPr>
                <p:nvPr/>
              </p:nvSpPr>
              <p:spPr bwMode="auto">
                <a:xfrm flipH="1">
                  <a:off x="5512" y="1608"/>
                  <a:ext cx="22" cy="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20944" name="Line 48"/>
                <p:cNvSpPr>
                  <a:spLocks noChangeShapeType="1"/>
                </p:cNvSpPr>
                <p:nvPr/>
              </p:nvSpPr>
              <p:spPr bwMode="auto">
                <a:xfrm flipH="1">
                  <a:off x="5536" y="1620"/>
                  <a:ext cx="20" cy="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sp>
          <p:nvSpPr>
            <p:cNvPr id="120934" name="Freeform 51"/>
            <p:cNvSpPr>
              <a:spLocks/>
            </p:cNvSpPr>
            <p:nvPr/>
          </p:nvSpPr>
          <p:spPr bwMode="auto">
            <a:xfrm>
              <a:off x="3573" y="2364"/>
              <a:ext cx="564" cy="342"/>
            </a:xfrm>
            <a:custGeom>
              <a:avLst/>
              <a:gdLst>
                <a:gd name="T0" fmla="*/ 0 w 417"/>
                <a:gd name="T1" fmla="*/ 5902 h 264"/>
                <a:gd name="T2" fmla="*/ 15635 w 417"/>
                <a:gd name="T3" fmla="*/ 5902 h 264"/>
                <a:gd name="T4" fmla="*/ 15635 w 417"/>
                <a:gd name="T5" fmla="*/ 0 h 264"/>
                <a:gd name="T6" fmla="*/ 0 60000 65536"/>
                <a:gd name="T7" fmla="*/ 0 60000 65536"/>
                <a:gd name="T8" fmla="*/ 0 60000 65536"/>
                <a:gd name="T9" fmla="*/ 0 w 417"/>
                <a:gd name="T10" fmla="*/ 0 h 264"/>
                <a:gd name="T11" fmla="*/ 417 w 417"/>
                <a:gd name="T12" fmla="*/ 264 h 264"/>
              </a:gdLst>
              <a:ahLst/>
              <a:cxnLst>
                <a:cxn ang="T6">
                  <a:pos x="T0" y="T1"/>
                </a:cxn>
                <a:cxn ang="T7">
                  <a:pos x="T2" y="T3"/>
                </a:cxn>
                <a:cxn ang="T8">
                  <a:pos x="T4" y="T5"/>
                </a:cxn>
              </a:cxnLst>
              <a:rect l="T9" t="T10" r="T11" b="T12"/>
              <a:pathLst>
                <a:path w="417" h="264">
                  <a:moveTo>
                    <a:pt x="0" y="264"/>
                  </a:moveTo>
                  <a:lnTo>
                    <a:pt x="417" y="264"/>
                  </a:lnTo>
                  <a:lnTo>
                    <a:pt x="417" y="0"/>
                  </a:lnTo>
                </a:path>
              </a:pathLst>
            </a:custGeom>
            <a:noFill/>
            <a:ln w="28575" cap="flat" cmpd="sng">
              <a:solidFill>
                <a:schemeClr val="tx1"/>
              </a:solidFill>
              <a:prstDash val="solid"/>
              <a:round/>
              <a:headEnd type="triangle" w="med" len="med"/>
              <a:tailEnd type="non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nvGrpSpPr>
            <p:cNvPr id="120935" name="Group 87"/>
            <p:cNvGrpSpPr>
              <a:grpSpLocks/>
            </p:cNvGrpSpPr>
            <p:nvPr/>
          </p:nvGrpSpPr>
          <p:grpSpPr bwMode="auto">
            <a:xfrm>
              <a:off x="4032" y="2416"/>
              <a:ext cx="218" cy="231"/>
              <a:chOff x="5140" y="400"/>
              <a:chExt cx="218" cy="231"/>
            </a:xfrm>
          </p:grpSpPr>
          <p:sp>
            <p:nvSpPr>
              <p:cNvPr id="120936" name="Oval 86"/>
              <p:cNvSpPr>
                <a:spLocks noChangeArrowheads="1"/>
              </p:cNvSpPr>
              <p:nvPr/>
            </p:nvSpPr>
            <p:spPr bwMode="auto">
              <a:xfrm>
                <a:off x="5140" y="410"/>
                <a:ext cx="218" cy="218"/>
              </a:xfrm>
              <a:prstGeom prst="ellipse">
                <a:avLst/>
              </a:prstGeom>
              <a:solidFill>
                <a:schemeClr val="bg1"/>
              </a:solidFill>
              <a:ln w="9525">
                <a:solidFill>
                  <a:srgbClr val="CC0000"/>
                </a:solidFill>
                <a:round/>
                <a:headEnd/>
                <a:tailEnd/>
              </a:ln>
            </p:spPr>
            <p:txBody>
              <a:bodyPr wrap="none" anchor="ctr"/>
              <a:lstStyle>
                <a:lvl1pPr>
                  <a:defRPr kumimoji="1" sz="2400">
                    <a:solidFill>
                      <a:schemeClr val="tx1"/>
                    </a:solidFill>
                    <a:latin typeface="Arial" panose="020B0604020202020204" pitchFamily="34" charset="0"/>
                    <a:ea typeface="MS PGothic" panose="020B0600070205080204" pitchFamily="34" charset="-128"/>
                  </a:defRPr>
                </a:lvl1pPr>
                <a:lvl2pPr marL="742950" indent="-285750">
                  <a:defRPr kumimoji="1" sz="2400">
                    <a:solidFill>
                      <a:schemeClr val="tx1"/>
                    </a:solidFill>
                    <a:latin typeface="Arial" panose="020B0604020202020204" pitchFamily="34" charset="0"/>
                    <a:ea typeface="MS PGothic" panose="020B0600070205080204" pitchFamily="34" charset="-128"/>
                  </a:defRPr>
                </a:lvl2pPr>
                <a:lvl3pPr marL="1143000" indent="-228600">
                  <a:defRPr kumimoji="1" sz="2400">
                    <a:solidFill>
                      <a:schemeClr val="tx1"/>
                    </a:solidFill>
                    <a:latin typeface="Arial" panose="020B0604020202020204" pitchFamily="34" charset="0"/>
                    <a:ea typeface="MS PGothic" panose="020B0600070205080204" pitchFamily="34" charset="-128"/>
                  </a:defRPr>
                </a:lvl3pPr>
                <a:lvl4pPr marL="1600200" indent="-228600">
                  <a:defRPr kumimoji="1" sz="2400">
                    <a:solidFill>
                      <a:schemeClr val="tx1"/>
                    </a:solidFill>
                    <a:latin typeface="Arial" panose="020B0604020202020204" pitchFamily="34" charset="0"/>
                    <a:ea typeface="MS PGothic" panose="020B0600070205080204" pitchFamily="34" charset="-128"/>
                  </a:defRPr>
                </a:lvl4pPr>
                <a:lvl5pPr marL="2057400" indent="-228600">
                  <a:defRPr kumimoji="1"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9pPr>
              </a:lstStyle>
              <a:p>
                <a:endParaRPr kumimoji="0" lang="zh-CN" altLang="en-US" sz="1800"/>
              </a:p>
            </p:txBody>
          </p:sp>
          <p:sp>
            <p:nvSpPr>
              <p:cNvPr id="120937" name="Text Box 52"/>
              <p:cNvSpPr txBox="1">
                <a:spLocks noChangeArrowheads="1"/>
              </p:cNvSpPr>
              <p:nvPr/>
            </p:nvSpPr>
            <p:spPr bwMode="auto">
              <a:xfrm>
                <a:off x="5154" y="40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Arial" panose="020B0604020202020204" pitchFamily="34" charset="0"/>
                    <a:ea typeface="MS PGothic" panose="020B0600070205080204" pitchFamily="34" charset="-128"/>
                  </a:defRPr>
                </a:lvl1pPr>
                <a:lvl2pPr marL="742950" indent="-285750">
                  <a:defRPr kumimoji="1" sz="2400">
                    <a:solidFill>
                      <a:schemeClr val="tx1"/>
                    </a:solidFill>
                    <a:latin typeface="Arial" panose="020B0604020202020204" pitchFamily="34" charset="0"/>
                    <a:ea typeface="MS PGothic" panose="020B0600070205080204" pitchFamily="34" charset="-128"/>
                  </a:defRPr>
                </a:lvl2pPr>
                <a:lvl3pPr marL="1143000" indent="-228600">
                  <a:defRPr kumimoji="1" sz="2400">
                    <a:solidFill>
                      <a:schemeClr val="tx1"/>
                    </a:solidFill>
                    <a:latin typeface="Arial" panose="020B0604020202020204" pitchFamily="34" charset="0"/>
                    <a:ea typeface="MS PGothic" panose="020B0600070205080204" pitchFamily="34" charset="-128"/>
                  </a:defRPr>
                </a:lvl3pPr>
                <a:lvl4pPr marL="1600200" indent="-228600">
                  <a:defRPr kumimoji="1" sz="2400">
                    <a:solidFill>
                      <a:schemeClr val="tx1"/>
                    </a:solidFill>
                    <a:latin typeface="Arial" panose="020B0604020202020204" pitchFamily="34" charset="0"/>
                    <a:ea typeface="MS PGothic" panose="020B0600070205080204" pitchFamily="34" charset="-128"/>
                  </a:defRPr>
                </a:lvl4pPr>
                <a:lvl5pPr marL="2057400" indent="-228600">
                  <a:defRPr kumimoji="1"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9pPr>
              </a:lstStyle>
              <a:p>
                <a:r>
                  <a:rPr kumimoji="0" lang="en-US" altLang="zh-CN" sz="1800">
                    <a:solidFill>
                      <a:srgbClr val="CC0000"/>
                    </a:solidFill>
                  </a:rPr>
                  <a:t>1</a:t>
                </a:r>
              </a:p>
            </p:txBody>
          </p:sp>
        </p:grpSp>
      </p:grpSp>
      <p:sp>
        <p:nvSpPr>
          <p:cNvPr id="120844" name="Text Box 54"/>
          <p:cNvSpPr txBox="1">
            <a:spLocks noChangeArrowheads="1"/>
          </p:cNvSpPr>
          <p:nvPr/>
        </p:nvSpPr>
        <p:spPr bwMode="auto">
          <a:xfrm>
            <a:off x="4533900" y="3817938"/>
            <a:ext cx="9191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Arial" panose="020B0604020202020204" pitchFamily="34" charset="0"/>
                <a:ea typeface="MS PGothic" panose="020B0600070205080204" pitchFamily="34" charset="-128"/>
              </a:defRPr>
            </a:lvl1pPr>
            <a:lvl2pPr marL="742950" indent="-285750">
              <a:defRPr kumimoji="1" sz="2400">
                <a:solidFill>
                  <a:schemeClr val="tx1"/>
                </a:solidFill>
                <a:latin typeface="Arial" panose="020B0604020202020204" pitchFamily="34" charset="0"/>
                <a:ea typeface="MS PGothic" panose="020B0600070205080204" pitchFamily="34" charset="-128"/>
              </a:defRPr>
            </a:lvl2pPr>
            <a:lvl3pPr marL="1143000" indent="-228600">
              <a:defRPr kumimoji="1" sz="2400">
                <a:solidFill>
                  <a:schemeClr val="tx1"/>
                </a:solidFill>
                <a:latin typeface="Arial" panose="020B0604020202020204" pitchFamily="34" charset="0"/>
                <a:ea typeface="MS PGothic" panose="020B0600070205080204" pitchFamily="34" charset="-128"/>
              </a:defRPr>
            </a:lvl3pPr>
            <a:lvl4pPr marL="1600200" indent="-228600">
              <a:defRPr kumimoji="1" sz="2400">
                <a:solidFill>
                  <a:schemeClr val="tx1"/>
                </a:solidFill>
                <a:latin typeface="Arial" panose="020B0604020202020204" pitchFamily="34" charset="0"/>
                <a:ea typeface="MS PGothic" panose="020B0600070205080204" pitchFamily="34" charset="-128"/>
              </a:defRPr>
            </a:lvl4pPr>
            <a:lvl5pPr marL="2057400" indent="-228600">
              <a:defRPr kumimoji="1"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9pPr>
          </a:lstStyle>
          <a:p>
            <a:r>
              <a:rPr kumimoji="0" lang="en-US" altLang="zh-CN" sz="1600"/>
              <a:t>10.0.0.4</a:t>
            </a:r>
          </a:p>
        </p:txBody>
      </p:sp>
      <p:sp>
        <p:nvSpPr>
          <p:cNvPr id="120845" name="Line 55"/>
          <p:cNvSpPr>
            <a:spLocks noChangeShapeType="1"/>
          </p:cNvSpPr>
          <p:nvPr/>
        </p:nvSpPr>
        <p:spPr bwMode="auto">
          <a:xfrm flipH="1">
            <a:off x="4657725" y="4073525"/>
            <a:ext cx="85725" cy="128588"/>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20846" name="Text Box 56"/>
          <p:cNvSpPr txBox="1">
            <a:spLocks noChangeArrowheads="1"/>
          </p:cNvSpPr>
          <p:nvPr/>
        </p:nvSpPr>
        <p:spPr bwMode="auto">
          <a:xfrm>
            <a:off x="2695575" y="4375150"/>
            <a:ext cx="12573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Arial" panose="020B0604020202020204" pitchFamily="34" charset="0"/>
                <a:ea typeface="MS PGothic" panose="020B0600070205080204" pitchFamily="34" charset="-128"/>
              </a:defRPr>
            </a:lvl1pPr>
            <a:lvl2pPr marL="742950" indent="-285750">
              <a:defRPr kumimoji="1" sz="2400">
                <a:solidFill>
                  <a:schemeClr val="tx1"/>
                </a:solidFill>
                <a:latin typeface="Arial" panose="020B0604020202020204" pitchFamily="34" charset="0"/>
                <a:ea typeface="MS PGothic" panose="020B0600070205080204" pitchFamily="34" charset="-128"/>
              </a:defRPr>
            </a:lvl2pPr>
            <a:lvl3pPr marL="1143000" indent="-228600">
              <a:defRPr kumimoji="1" sz="2400">
                <a:solidFill>
                  <a:schemeClr val="tx1"/>
                </a:solidFill>
                <a:latin typeface="Arial" panose="020B0604020202020204" pitchFamily="34" charset="0"/>
                <a:ea typeface="MS PGothic" panose="020B0600070205080204" pitchFamily="34" charset="-128"/>
              </a:defRPr>
            </a:lvl3pPr>
            <a:lvl4pPr marL="1600200" indent="-228600">
              <a:defRPr kumimoji="1" sz="2400">
                <a:solidFill>
                  <a:schemeClr val="tx1"/>
                </a:solidFill>
                <a:latin typeface="Arial" panose="020B0604020202020204" pitchFamily="34" charset="0"/>
                <a:ea typeface="MS PGothic" panose="020B0600070205080204" pitchFamily="34" charset="-128"/>
              </a:defRPr>
            </a:lvl4pPr>
            <a:lvl5pPr marL="2057400" indent="-228600">
              <a:defRPr kumimoji="1"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9pPr>
          </a:lstStyle>
          <a:p>
            <a:r>
              <a:rPr kumimoji="0" lang="en-US" altLang="zh-CN" sz="1600"/>
              <a:t>138.76.29.7</a:t>
            </a:r>
          </a:p>
        </p:txBody>
      </p:sp>
      <p:sp>
        <p:nvSpPr>
          <p:cNvPr id="120847" name="Line 57"/>
          <p:cNvSpPr>
            <a:spLocks noChangeShapeType="1"/>
          </p:cNvSpPr>
          <p:nvPr/>
        </p:nvSpPr>
        <p:spPr bwMode="auto">
          <a:xfrm flipH="1">
            <a:off x="3917950" y="4311650"/>
            <a:ext cx="85725" cy="128588"/>
          </a:xfrm>
          <a:prstGeom prst="line">
            <a:avLst/>
          </a:prstGeom>
          <a:noFill/>
          <a:ln w="19050">
            <a:solidFill>
              <a:schemeClr val="tx1"/>
            </a:solidFill>
            <a:round/>
            <a:headEnd type="triangle" w="med" len="med"/>
            <a:tailEnd/>
          </a:ln>
          <a:extLst>
            <a:ext uri="{909E8E84-426E-40DD-AFC4-6F175D3DCCD1}">
              <a14:hiddenFill xmlns:a14="http://schemas.microsoft.com/office/drawing/2010/main">
                <a:noFill/>
              </a14:hiddenFill>
            </a:ext>
          </a:extLst>
        </p:spPr>
        <p:txBody>
          <a:bodyPr wrap="none"/>
          <a:lstStyle/>
          <a:p>
            <a:endParaRPr lang="zh-CN" altLang="en-US"/>
          </a:p>
        </p:txBody>
      </p:sp>
      <p:grpSp>
        <p:nvGrpSpPr>
          <p:cNvPr id="7" name="Group 59"/>
          <p:cNvGrpSpPr>
            <a:grpSpLocks/>
          </p:cNvGrpSpPr>
          <p:nvPr/>
        </p:nvGrpSpPr>
        <p:grpSpPr bwMode="auto">
          <a:xfrm>
            <a:off x="6469063" y="1570038"/>
            <a:ext cx="2433637" cy="1389062"/>
            <a:chOff x="3944" y="989"/>
            <a:chExt cx="1533" cy="875"/>
          </a:xfrm>
        </p:grpSpPr>
        <p:sp>
          <p:nvSpPr>
            <p:cNvPr id="120931" name="Text Box 53"/>
            <p:cNvSpPr txBox="1">
              <a:spLocks noChangeArrowheads="1"/>
            </p:cNvSpPr>
            <p:nvPr/>
          </p:nvSpPr>
          <p:spPr bwMode="auto">
            <a:xfrm>
              <a:off x="4121" y="989"/>
              <a:ext cx="1356"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Arial" panose="020B0604020202020204" pitchFamily="34" charset="0"/>
                  <a:ea typeface="MS PGothic" panose="020B0600070205080204" pitchFamily="34" charset="-128"/>
                </a:defRPr>
              </a:lvl1pPr>
              <a:lvl2pPr marL="742950" indent="-285750">
                <a:defRPr kumimoji="1" sz="2400">
                  <a:solidFill>
                    <a:schemeClr val="tx1"/>
                  </a:solidFill>
                  <a:latin typeface="Arial" panose="020B0604020202020204" pitchFamily="34" charset="0"/>
                  <a:ea typeface="MS PGothic" panose="020B0600070205080204" pitchFamily="34" charset="-128"/>
                </a:defRPr>
              </a:lvl2pPr>
              <a:lvl3pPr marL="1143000" indent="-228600">
                <a:defRPr kumimoji="1" sz="2400">
                  <a:solidFill>
                    <a:schemeClr val="tx1"/>
                  </a:solidFill>
                  <a:latin typeface="Arial" panose="020B0604020202020204" pitchFamily="34" charset="0"/>
                  <a:ea typeface="MS PGothic" panose="020B0600070205080204" pitchFamily="34" charset="-128"/>
                </a:defRPr>
              </a:lvl3pPr>
              <a:lvl4pPr marL="1600200" indent="-228600">
                <a:defRPr kumimoji="1" sz="2400">
                  <a:solidFill>
                    <a:schemeClr val="tx1"/>
                  </a:solidFill>
                  <a:latin typeface="Arial" panose="020B0604020202020204" pitchFamily="34" charset="0"/>
                  <a:ea typeface="MS PGothic" panose="020B0600070205080204" pitchFamily="34" charset="-128"/>
                </a:defRPr>
              </a:lvl4pPr>
              <a:lvl5pPr marL="2057400" indent="-228600">
                <a:defRPr kumimoji="1"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9pPr>
            </a:lstStyle>
            <a:p>
              <a:pPr>
                <a:lnSpc>
                  <a:spcPct val="85000"/>
                </a:lnSpc>
              </a:pPr>
              <a:r>
                <a:rPr kumimoji="0" lang="en-US" altLang="zh-CN" sz="1800" b="1" i="1">
                  <a:solidFill>
                    <a:srgbClr val="CC0000"/>
                  </a:solidFill>
                </a:rPr>
                <a:t>1:</a:t>
              </a:r>
              <a:r>
                <a:rPr kumimoji="0" lang="en-US" altLang="zh-CN" sz="1800">
                  <a:solidFill>
                    <a:srgbClr val="FF0000"/>
                  </a:solidFill>
                </a:rPr>
                <a:t> </a:t>
              </a:r>
              <a:r>
                <a:rPr kumimoji="0" lang="en-US" altLang="zh-CN" sz="1800">
                  <a:solidFill>
                    <a:srgbClr val="000099"/>
                  </a:solidFill>
                </a:rPr>
                <a:t>host 10.0.0.1 </a:t>
              </a:r>
            </a:p>
            <a:p>
              <a:pPr>
                <a:lnSpc>
                  <a:spcPct val="85000"/>
                </a:lnSpc>
              </a:pPr>
              <a:r>
                <a:rPr kumimoji="0" lang="en-US" altLang="zh-CN" sz="1800">
                  <a:solidFill>
                    <a:srgbClr val="000099"/>
                  </a:solidFill>
                </a:rPr>
                <a:t>sends datagram to </a:t>
              </a:r>
            </a:p>
            <a:p>
              <a:pPr>
                <a:lnSpc>
                  <a:spcPct val="85000"/>
                </a:lnSpc>
              </a:pPr>
              <a:r>
                <a:rPr kumimoji="0" lang="en-US" altLang="zh-CN" sz="1800">
                  <a:solidFill>
                    <a:srgbClr val="000099"/>
                  </a:solidFill>
                </a:rPr>
                <a:t>128.119.40.186, 80</a:t>
              </a:r>
            </a:p>
          </p:txBody>
        </p:sp>
        <p:sp>
          <p:nvSpPr>
            <p:cNvPr id="120932" name="Line 58"/>
            <p:cNvSpPr>
              <a:spLocks noChangeShapeType="1"/>
            </p:cNvSpPr>
            <p:nvPr/>
          </p:nvSpPr>
          <p:spPr bwMode="auto">
            <a:xfrm flipH="1">
              <a:off x="3944" y="1105"/>
              <a:ext cx="197" cy="759"/>
            </a:xfrm>
            <a:prstGeom prst="line">
              <a:avLst/>
            </a:prstGeom>
            <a:noFill/>
            <a:ln w="12700">
              <a:solidFill>
                <a:srgbClr val="CC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sp>
        <p:nvSpPr>
          <p:cNvPr id="120849" name="Freeform 67"/>
          <p:cNvSpPr>
            <a:spLocks/>
          </p:cNvSpPr>
          <p:nvPr/>
        </p:nvSpPr>
        <p:spPr bwMode="auto">
          <a:xfrm>
            <a:off x="2344738" y="2627313"/>
            <a:ext cx="3862387" cy="1531937"/>
          </a:xfrm>
          <a:custGeom>
            <a:avLst/>
            <a:gdLst>
              <a:gd name="T0" fmla="*/ 0 w 2433"/>
              <a:gd name="T1" fmla="*/ 2147483647 h 965"/>
              <a:gd name="T2" fmla="*/ 2147483647 w 2433"/>
              <a:gd name="T3" fmla="*/ 2147483647 h 965"/>
              <a:gd name="T4" fmla="*/ 2147483647 w 2433"/>
              <a:gd name="T5" fmla="*/ 2147483647 h 965"/>
              <a:gd name="T6" fmla="*/ 2147483647 w 2433"/>
              <a:gd name="T7" fmla="*/ 2147483647 h 965"/>
              <a:gd name="T8" fmla="*/ 2147483647 w 2433"/>
              <a:gd name="T9" fmla="*/ 2147483647 h 965"/>
              <a:gd name="T10" fmla="*/ 2147483647 w 2433"/>
              <a:gd name="T11" fmla="*/ 2147483647 h 965"/>
              <a:gd name="T12" fmla="*/ 0 w 2433"/>
              <a:gd name="T13" fmla="*/ 2147483647 h 965"/>
              <a:gd name="T14" fmla="*/ 0 60000 65536"/>
              <a:gd name="T15" fmla="*/ 0 60000 65536"/>
              <a:gd name="T16" fmla="*/ 0 60000 65536"/>
              <a:gd name="T17" fmla="*/ 0 60000 65536"/>
              <a:gd name="T18" fmla="*/ 0 60000 65536"/>
              <a:gd name="T19" fmla="*/ 0 60000 65536"/>
              <a:gd name="T20" fmla="*/ 0 60000 65536"/>
              <a:gd name="T21" fmla="*/ 0 w 2433"/>
              <a:gd name="T22" fmla="*/ 0 h 965"/>
              <a:gd name="T23" fmla="*/ 2433 w 2433"/>
              <a:gd name="T24" fmla="*/ 965 h 96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33" h="965">
                <a:moveTo>
                  <a:pt x="0" y="64"/>
                </a:moveTo>
                <a:cubicBezTo>
                  <a:pt x="0" y="64"/>
                  <a:pt x="2079" y="0"/>
                  <a:pt x="2352" y="64"/>
                </a:cubicBezTo>
                <a:cubicBezTo>
                  <a:pt x="2433" y="57"/>
                  <a:pt x="1814" y="309"/>
                  <a:pt x="1640" y="450"/>
                </a:cubicBezTo>
                <a:cubicBezTo>
                  <a:pt x="1466" y="591"/>
                  <a:pt x="1383" y="888"/>
                  <a:pt x="1308" y="965"/>
                </a:cubicBezTo>
                <a:lnTo>
                  <a:pt x="1159" y="965"/>
                </a:lnTo>
                <a:cubicBezTo>
                  <a:pt x="1078" y="870"/>
                  <a:pt x="1013" y="546"/>
                  <a:pt x="820" y="396"/>
                </a:cubicBezTo>
                <a:cubicBezTo>
                  <a:pt x="583" y="207"/>
                  <a:pt x="189" y="142"/>
                  <a:pt x="0" y="64"/>
                </a:cubicBezTo>
                <a:close/>
              </a:path>
            </a:pathLst>
          </a:custGeom>
          <a:gradFill rotWithShape="1">
            <a:gsLst>
              <a:gs pos="0">
                <a:schemeClr val="hlink"/>
              </a:gs>
              <a:gs pos="100000">
                <a:schemeClr val="bg1"/>
              </a:gs>
            </a:gsLst>
            <a:lin ang="5400000" scaled="1"/>
          </a:gradFill>
          <a:ln w="3175" cap="flat" cmpd="sng">
            <a:solidFill>
              <a:schemeClr val="hlink"/>
            </a:solidFill>
            <a:prstDash val="solid"/>
            <a:round/>
            <a:headEnd/>
            <a:tailEnd/>
          </a:ln>
        </p:spPr>
        <p:txBody>
          <a:bodyPr wrap="none"/>
          <a:lstStyle/>
          <a:p>
            <a:endParaRPr lang="zh-CN" altLang="en-US"/>
          </a:p>
        </p:txBody>
      </p:sp>
      <p:sp>
        <p:nvSpPr>
          <p:cNvPr id="120850" name="Rectangle 62"/>
          <p:cNvSpPr>
            <a:spLocks noChangeArrowheads="1"/>
          </p:cNvSpPr>
          <p:nvPr/>
        </p:nvSpPr>
        <p:spPr bwMode="auto">
          <a:xfrm>
            <a:off x="2344738" y="1374775"/>
            <a:ext cx="3784600" cy="1354138"/>
          </a:xfrm>
          <a:prstGeom prst="rect">
            <a:avLst/>
          </a:prstGeom>
          <a:solidFill>
            <a:schemeClr val="bg1"/>
          </a:solidFill>
          <a:ln w="9525">
            <a:solidFill>
              <a:schemeClr val="tx1"/>
            </a:solidFill>
            <a:miter lim="800000"/>
            <a:headEnd/>
            <a:tailEnd/>
          </a:ln>
        </p:spPr>
        <p:txBody>
          <a:bodyPr wrap="none" anchor="ctr"/>
          <a:lstStyle>
            <a:lvl1pPr>
              <a:defRPr kumimoji="1" sz="2400">
                <a:solidFill>
                  <a:schemeClr val="tx1"/>
                </a:solidFill>
                <a:latin typeface="Arial" panose="020B0604020202020204" pitchFamily="34" charset="0"/>
                <a:ea typeface="MS PGothic" panose="020B0600070205080204" pitchFamily="34" charset="-128"/>
              </a:defRPr>
            </a:lvl1pPr>
            <a:lvl2pPr marL="742950" indent="-285750">
              <a:defRPr kumimoji="1" sz="2400">
                <a:solidFill>
                  <a:schemeClr val="tx1"/>
                </a:solidFill>
                <a:latin typeface="Arial" panose="020B0604020202020204" pitchFamily="34" charset="0"/>
                <a:ea typeface="MS PGothic" panose="020B0600070205080204" pitchFamily="34" charset="-128"/>
              </a:defRPr>
            </a:lvl2pPr>
            <a:lvl3pPr marL="1143000" indent="-228600">
              <a:defRPr kumimoji="1" sz="2400">
                <a:solidFill>
                  <a:schemeClr val="tx1"/>
                </a:solidFill>
                <a:latin typeface="Arial" panose="020B0604020202020204" pitchFamily="34" charset="0"/>
                <a:ea typeface="MS PGothic" panose="020B0600070205080204" pitchFamily="34" charset="-128"/>
              </a:defRPr>
            </a:lvl3pPr>
            <a:lvl4pPr marL="1600200" indent="-228600">
              <a:defRPr kumimoji="1" sz="2400">
                <a:solidFill>
                  <a:schemeClr val="tx1"/>
                </a:solidFill>
                <a:latin typeface="Arial" panose="020B0604020202020204" pitchFamily="34" charset="0"/>
                <a:ea typeface="MS PGothic" panose="020B0600070205080204" pitchFamily="34" charset="-128"/>
              </a:defRPr>
            </a:lvl4pPr>
            <a:lvl5pPr marL="2057400" indent="-228600">
              <a:defRPr kumimoji="1"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9pPr>
          </a:lstStyle>
          <a:p>
            <a:endParaRPr kumimoji="0" lang="zh-CN" altLang="en-US" sz="1800"/>
          </a:p>
        </p:txBody>
      </p:sp>
      <p:sp>
        <p:nvSpPr>
          <p:cNvPr id="120851" name="Text Box 60"/>
          <p:cNvSpPr txBox="1">
            <a:spLocks noChangeArrowheads="1"/>
          </p:cNvSpPr>
          <p:nvPr/>
        </p:nvSpPr>
        <p:spPr bwMode="auto">
          <a:xfrm>
            <a:off x="2386013" y="1419225"/>
            <a:ext cx="36766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Arial" panose="020B0604020202020204" pitchFamily="34" charset="0"/>
                <a:ea typeface="MS PGothic" panose="020B0600070205080204" pitchFamily="34" charset="-128"/>
              </a:defRPr>
            </a:lvl1pPr>
            <a:lvl2pPr marL="742950" indent="-285750">
              <a:defRPr kumimoji="1" sz="2400">
                <a:solidFill>
                  <a:schemeClr val="tx1"/>
                </a:solidFill>
                <a:latin typeface="Arial" panose="020B0604020202020204" pitchFamily="34" charset="0"/>
                <a:ea typeface="MS PGothic" panose="020B0600070205080204" pitchFamily="34" charset="-128"/>
              </a:defRPr>
            </a:lvl2pPr>
            <a:lvl3pPr marL="1143000" indent="-228600">
              <a:defRPr kumimoji="1" sz="2400">
                <a:solidFill>
                  <a:schemeClr val="tx1"/>
                </a:solidFill>
                <a:latin typeface="Arial" panose="020B0604020202020204" pitchFamily="34" charset="0"/>
                <a:ea typeface="MS PGothic" panose="020B0600070205080204" pitchFamily="34" charset="-128"/>
              </a:defRPr>
            </a:lvl3pPr>
            <a:lvl4pPr marL="1600200" indent="-228600">
              <a:defRPr kumimoji="1" sz="2400">
                <a:solidFill>
                  <a:schemeClr val="tx1"/>
                </a:solidFill>
                <a:latin typeface="Arial" panose="020B0604020202020204" pitchFamily="34" charset="0"/>
                <a:ea typeface="MS PGothic" panose="020B0600070205080204" pitchFamily="34" charset="-128"/>
              </a:defRPr>
            </a:lvl4pPr>
            <a:lvl5pPr marL="2057400" indent="-228600">
              <a:defRPr kumimoji="1"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9pPr>
          </a:lstStyle>
          <a:p>
            <a:pPr algn="ctr"/>
            <a:r>
              <a:rPr kumimoji="0" lang="en-US" altLang="zh-CN" sz="1800"/>
              <a:t>NAT translation table</a:t>
            </a:r>
          </a:p>
          <a:p>
            <a:pPr algn="ctr"/>
            <a:r>
              <a:rPr kumimoji="0" lang="en-US" altLang="zh-CN" sz="1800"/>
              <a:t>WAN side addr        LAN side addr</a:t>
            </a:r>
          </a:p>
        </p:txBody>
      </p:sp>
      <p:sp>
        <p:nvSpPr>
          <p:cNvPr id="120852" name="Line 63"/>
          <p:cNvSpPr>
            <a:spLocks noChangeShapeType="1"/>
          </p:cNvSpPr>
          <p:nvPr/>
        </p:nvSpPr>
        <p:spPr bwMode="auto">
          <a:xfrm flipV="1">
            <a:off x="2344738" y="1747838"/>
            <a:ext cx="3790950" cy="111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20853" name="Line 64"/>
          <p:cNvSpPr>
            <a:spLocks noChangeShapeType="1"/>
          </p:cNvSpPr>
          <p:nvPr/>
        </p:nvSpPr>
        <p:spPr bwMode="auto">
          <a:xfrm flipV="1">
            <a:off x="2359025" y="2025650"/>
            <a:ext cx="3749675" cy="1111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20854" name="Line 65"/>
          <p:cNvSpPr>
            <a:spLocks noChangeShapeType="1"/>
          </p:cNvSpPr>
          <p:nvPr/>
        </p:nvSpPr>
        <p:spPr bwMode="auto">
          <a:xfrm>
            <a:off x="4468813" y="1770063"/>
            <a:ext cx="3175" cy="9556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33533" name="Text Box 61"/>
          <p:cNvSpPr txBox="1">
            <a:spLocks noChangeArrowheads="1"/>
          </p:cNvSpPr>
          <p:nvPr/>
        </p:nvSpPr>
        <p:spPr bwMode="auto">
          <a:xfrm>
            <a:off x="2401888" y="2044700"/>
            <a:ext cx="37020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Arial" panose="020B0604020202020204" pitchFamily="34" charset="0"/>
                <a:ea typeface="MS PGothic" panose="020B0600070205080204" pitchFamily="34" charset="-128"/>
              </a:defRPr>
            </a:lvl1pPr>
            <a:lvl2pPr marL="742950" indent="-285750">
              <a:defRPr kumimoji="1" sz="2400">
                <a:solidFill>
                  <a:schemeClr val="tx1"/>
                </a:solidFill>
                <a:latin typeface="Arial" panose="020B0604020202020204" pitchFamily="34" charset="0"/>
                <a:ea typeface="MS PGothic" panose="020B0600070205080204" pitchFamily="34" charset="-128"/>
              </a:defRPr>
            </a:lvl2pPr>
            <a:lvl3pPr marL="1143000" indent="-228600">
              <a:defRPr kumimoji="1" sz="2400">
                <a:solidFill>
                  <a:schemeClr val="tx1"/>
                </a:solidFill>
                <a:latin typeface="Arial" panose="020B0604020202020204" pitchFamily="34" charset="0"/>
                <a:ea typeface="MS PGothic" panose="020B0600070205080204" pitchFamily="34" charset="-128"/>
              </a:defRPr>
            </a:lvl3pPr>
            <a:lvl4pPr marL="1600200" indent="-228600">
              <a:defRPr kumimoji="1" sz="2400">
                <a:solidFill>
                  <a:schemeClr val="tx1"/>
                </a:solidFill>
                <a:latin typeface="Arial" panose="020B0604020202020204" pitchFamily="34" charset="0"/>
                <a:ea typeface="MS PGothic" panose="020B0600070205080204" pitchFamily="34" charset="-128"/>
              </a:defRPr>
            </a:lvl4pPr>
            <a:lvl5pPr marL="2057400" indent="-228600">
              <a:defRPr kumimoji="1"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9pPr>
          </a:lstStyle>
          <a:p>
            <a:pPr algn="ctr"/>
            <a:r>
              <a:rPr kumimoji="0" lang="en-US" altLang="zh-CN" sz="1800">
                <a:solidFill>
                  <a:srgbClr val="CC0000"/>
                </a:solidFill>
              </a:rPr>
              <a:t>138.76.29.7, 5001   10.0.0.1, 3345</a:t>
            </a:r>
          </a:p>
          <a:p>
            <a:pPr algn="ctr"/>
            <a:r>
              <a:rPr kumimoji="0" lang="en-US" altLang="zh-CN" sz="1800"/>
              <a:t>……                                         ……</a:t>
            </a:r>
          </a:p>
        </p:txBody>
      </p:sp>
      <p:grpSp>
        <p:nvGrpSpPr>
          <p:cNvPr id="8" name="Group 135"/>
          <p:cNvGrpSpPr>
            <a:grpSpLocks/>
          </p:cNvGrpSpPr>
          <p:nvPr/>
        </p:nvGrpSpPr>
        <p:grpSpPr bwMode="auto">
          <a:xfrm>
            <a:off x="4765675" y="3435350"/>
            <a:ext cx="2784475" cy="1631950"/>
            <a:chOff x="3002" y="2417"/>
            <a:chExt cx="1754" cy="1028"/>
          </a:xfrm>
        </p:grpSpPr>
        <p:sp>
          <p:nvSpPr>
            <p:cNvPr id="120917" name="Rectangle 91"/>
            <p:cNvSpPr>
              <a:spLocks noChangeArrowheads="1"/>
            </p:cNvSpPr>
            <p:nvPr/>
          </p:nvSpPr>
          <p:spPr bwMode="auto">
            <a:xfrm>
              <a:off x="3002" y="3051"/>
              <a:ext cx="1175" cy="256"/>
            </a:xfrm>
            <a:prstGeom prst="rect">
              <a:avLst/>
            </a:prstGeom>
            <a:solidFill>
              <a:schemeClr val="bg1"/>
            </a:solidFill>
            <a:ln w="9525">
              <a:solidFill>
                <a:schemeClr val="tx1"/>
              </a:solidFill>
              <a:miter lim="800000"/>
              <a:headEnd/>
              <a:tailEnd/>
            </a:ln>
          </p:spPr>
          <p:txBody>
            <a:bodyPr wrap="none" anchor="ctr"/>
            <a:lstStyle>
              <a:lvl1pPr>
                <a:defRPr kumimoji="1" sz="2400">
                  <a:solidFill>
                    <a:schemeClr val="tx1"/>
                  </a:solidFill>
                  <a:latin typeface="Arial" panose="020B0604020202020204" pitchFamily="34" charset="0"/>
                  <a:ea typeface="MS PGothic" panose="020B0600070205080204" pitchFamily="34" charset="-128"/>
                </a:defRPr>
              </a:lvl1pPr>
              <a:lvl2pPr marL="742950" indent="-285750">
                <a:defRPr kumimoji="1" sz="2400">
                  <a:solidFill>
                    <a:schemeClr val="tx1"/>
                  </a:solidFill>
                  <a:latin typeface="Arial" panose="020B0604020202020204" pitchFamily="34" charset="0"/>
                  <a:ea typeface="MS PGothic" panose="020B0600070205080204" pitchFamily="34" charset="-128"/>
                </a:defRPr>
              </a:lvl2pPr>
              <a:lvl3pPr marL="1143000" indent="-228600">
                <a:defRPr kumimoji="1" sz="2400">
                  <a:solidFill>
                    <a:schemeClr val="tx1"/>
                  </a:solidFill>
                  <a:latin typeface="Arial" panose="020B0604020202020204" pitchFamily="34" charset="0"/>
                  <a:ea typeface="MS PGothic" panose="020B0600070205080204" pitchFamily="34" charset="-128"/>
                </a:defRPr>
              </a:lvl3pPr>
              <a:lvl4pPr marL="1600200" indent="-228600">
                <a:defRPr kumimoji="1" sz="2400">
                  <a:solidFill>
                    <a:schemeClr val="tx1"/>
                  </a:solidFill>
                  <a:latin typeface="Arial" panose="020B0604020202020204" pitchFamily="34" charset="0"/>
                  <a:ea typeface="MS PGothic" panose="020B0600070205080204" pitchFamily="34" charset="-128"/>
                </a:defRPr>
              </a:lvl4pPr>
              <a:lvl5pPr marL="2057400" indent="-228600">
                <a:defRPr kumimoji="1"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9pPr>
            </a:lstStyle>
            <a:p>
              <a:endParaRPr kumimoji="0" lang="zh-CN" altLang="en-US" sz="1800"/>
            </a:p>
          </p:txBody>
        </p:sp>
        <p:sp>
          <p:nvSpPr>
            <p:cNvPr id="120918" name="Text Box 92"/>
            <p:cNvSpPr txBox="1">
              <a:spLocks noChangeArrowheads="1"/>
            </p:cNvSpPr>
            <p:nvPr/>
          </p:nvSpPr>
          <p:spPr bwMode="auto">
            <a:xfrm>
              <a:off x="3104" y="3042"/>
              <a:ext cx="111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panose="020B0604020202020204" pitchFamily="34" charset="0"/>
                  <a:ea typeface="MS PGothic" panose="020B0600070205080204" pitchFamily="34" charset="-128"/>
                </a:defRPr>
              </a:lvl1pPr>
              <a:lvl2pPr marL="742950" indent="-285750">
                <a:defRPr kumimoji="1" sz="2400">
                  <a:solidFill>
                    <a:schemeClr val="tx1"/>
                  </a:solidFill>
                  <a:latin typeface="Arial" panose="020B0604020202020204" pitchFamily="34" charset="0"/>
                  <a:ea typeface="MS PGothic" panose="020B0600070205080204" pitchFamily="34" charset="-128"/>
                </a:defRPr>
              </a:lvl2pPr>
              <a:lvl3pPr marL="1143000" indent="-228600">
                <a:defRPr kumimoji="1" sz="2400">
                  <a:solidFill>
                    <a:schemeClr val="tx1"/>
                  </a:solidFill>
                  <a:latin typeface="Arial" panose="020B0604020202020204" pitchFamily="34" charset="0"/>
                  <a:ea typeface="MS PGothic" panose="020B0600070205080204" pitchFamily="34" charset="-128"/>
                </a:defRPr>
              </a:lvl3pPr>
              <a:lvl4pPr marL="1600200" indent="-228600">
                <a:defRPr kumimoji="1" sz="2400">
                  <a:solidFill>
                    <a:schemeClr val="tx1"/>
                  </a:solidFill>
                  <a:latin typeface="Arial" panose="020B0604020202020204" pitchFamily="34" charset="0"/>
                  <a:ea typeface="MS PGothic" panose="020B0600070205080204" pitchFamily="34" charset="-128"/>
                </a:defRPr>
              </a:lvl4pPr>
              <a:lvl5pPr marL="2057400" indent="-228600">
                <a:defRPr kumimoji="1"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9pPr>
            </a:lstStyle>
            <a:p>
              <a:r>
                <a:rPr kumimoji="0" lang="en-US" altLang="zh-CN" sz="1200"/>
                <a:t>S: 128.119.40.186, 80 </a:t>
              </a:r>
            </a:p>
            <a:p>
              <a:r>
                <a:rPr kumimoji="0" lang="en-US" altLang="zh-CN" sz="1200"/>
                <a:t>D: 10.0.0.1, 3345</a:t>
              </a:r>
            </a:p>
            <a:p>
              <a:endParaRPr kumimoji="0" lang="en-US" altLang="zh-CN" sz="1200"/>
            </a:p>
          </p:txBody>
        </p:sp>
        <p:grpSp>
          <p:nvGrpSpPr>
            <p:cNvPr id="120919" name="Group 93"/>
            <p:cNvGrpSpPr>
              <a:grpSpLocks/>
            </p:cNvGrpSpPr>
            <p:nvPr/>
          </p:nvGrpSpPr>
          <p:grpSpPr bwMode="auto">
            <a:xfrm>
              <a:off x="3054" y="3007"/>
              <a:ext cx="51" cy="99"/>
              <a:chOff x="5508" y="1599"/>
              <a:chExt cx="48" cy="99"/>
            </a:xfrm>
          </p:grpSpPr>
          <p:sp>
            <p:nvSpPr>
              <p:cNvPr id="120928" name="Freeform 94"/>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chemeClr val="bg1"/>
              </a:soli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p>
            </p:txBody>
          </p:sp>
          <p:sp>
            <p:nvSpPr>
              <p:cNvPr id="120929" name="Line 95"/>
              <p:cNvSpPr>
                <a:spLocks noChangeShapeType="1"/>
              </p:cNvSpPr>
              <p:nvPr/>
            </p:nvSpPr>
            <p:spPr bwMode="auto">
              <a:xfrm flipH="1">
                <a:off x="5512" y="1608"/>
                <a:ext cx="22" cy="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20930" name="Line 96"/>
              <p:cNvSpPr>
                <a:spLocks noChangeShapeType="1"/>
              </p:cNvSpPr>
              <p:nvPr/>
            </p:nvSpPr>
            <p:spPr bwMode="auto">
              <a:xfrm flipH="1">
                <a:off x="5536" y="1620"/>
                <a:ext cx="20" cy="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120920" name="Group 97"/>
            <p:cNvGrpSpPr>
              <a:grpSpLocks/>
            </p:cNvGrpSpPr>
            <p:nvPr/>
          </p:nvGrpSpPr>
          <p:grpSpPr bwMode="auto">
            <a:xfrm>
              <a:off x="3059" y="3248"/>
              <a:ext cx="51" cy="99"/>
              <a:chOff x="5508" y="1599"/>
              <a:chExt cx="48" cy="99"/>
            </a:xfrm>
          </p:grpSpPr>
          <p:sp>
            <p:nvSpPr>
              <p:cNvPr id="120925" name="Freeform 98"/>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chemeClr val="bg1"/>
              </a:soli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p>
            </p:txBody>
          </p:sp>
          <p:sp>
            <p:nvSpPr>
              <p:cNvPr id="120926" name="Line 99"/>
              <p:cNvSpPr>
                <a:spLocks noChangeShapeType="1"/>
              </p:cNvSpPr>
              <p:nvPr/>
            </p:nvSpPr>
            <p:spPr bwMode="auto">
              <a:xfrm flipH="1">
                <a:off x="5512" y="1608"/>
                <a:ext cx="22" cy="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20927" name="Line 100"/>
              <p:cNvSpPr>
                <a:spLocks noChangeShapeType="1"/>
              </p:cNvSpPr>
              <p:nvPr/>
            </p:nvSpPr>
            <p:spPr bwMode="auto">
              <a:xfrm flipH="1">
                <a:off x="5536" y="1620"/>
                <a:ext cx="20" cy="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sp>
          <p:nvSpPr>
            <p:cNvPr id="120921" name="Freeform 101"/>
            <p:cNvSpPr>
              <a:spLocks/>
            </p:cNvSpPr>
            <p:nvPr/>
          </p:nvSpPr>
          <p:spPr bwMode="auto">
            <a:xfrm>
              <a:off x="4179" y="2417"/>
              <a:ext cx="577" cy="768"/>
            </a:xfrm>
            <a:custGeom>
              <a:avLst/>
              <a:gdLst>
                <a:gd name="T0" fmla="*/ 577 w 577"/>
                <a:gd name="T1" fmla="*/ 0 h 768"/>
                <a:gd name="T2" fmla="*/ 342 w 577"/>
                <a:gd name="T3" fmla="*/ 0 h 768"/>
                <a:gd name="T4" fmla="*/ 342 w 577"/>
                <a:gd name="T5" fmla="*/ 768 h 768"/>
                <a:gd name="T6" fmla="*/ 0 w 577"/>
                <a:gd name="T7" fmla="*/ 760 h 768"/>
                <a:gd name="T8" fmla="*/ 0 60000 65536"/>
                <a:gd name="T9" fmla="*/ 0 60000 65536"/>
                <a:gd name="T10" fmla="*/ 0 60000 65536"/>
                <a:gd name="T11" fmla="*/ 0 60000 65536"/>
                <a:gd name="T12" fmla="*/ 0 w 577"/>
                <a:gd name="T13" fmla="*/ 0 h 768"/>
                <a:gd name="T14" fmla="*/ 577 w 577"/>
                <a:gd name="T15" fmla="*/ 768 h 768"/>
              </a:gdLst>
              <a:ahLst/>
              <a:cxnLst>
                <a:cxn ang="T8">
                  <a:pos x="T0" y="T1"/>
                </a:cxn>
                <a:cxn ang="T9">
                  <a:pos x="T2" y="T3"/>
                </a:cxn>
                <a:cxn ang="T10">
                  <a:pos x="T4" y="T5"/>
                </a:cxn>
                <a:cxn ang="T11">
                  <a:pos x="T6" y="T7"/>
                </a:cxn>
              </a:cxnLst>
              <a:rect l="T12" t="T13" r="T14" b="T15"/>
              <a:pathLst>
                <a:path w="577" h="768">
                  <a:moveTo>
                    <a:pt x="577" y="0"/>
                  </a:moveTo>
                  <a:lnTo>
                    <a:pt x="342" y="0"/>
                  </a:lnTo>
                  <a:lnTo>
                    <a:pt x="342" y="768"/>
                  </a:lnTo>
                  <a:lnTo>
                    <a:pt x="0" y="760"/>
                  </a:lnTo>
                </a:path>
              </a:pathLst>
            </a:custGeom>
            <a:noFill/>
            <a:ln w="28575" cap="flat" cmpd="sng">
              <a:solidFill>
                <a:schemeClr val="tx1"/>
              </a:solidFill>
              <a:prstDash val="solid"/>
              <a:round/>
              <a:headEnd type="triangle" w="med" len="med"/>
              <a:tailEnd type="non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nvGrpSpPr>
            <p:cNvPr id="120922" name="Group 102"/>
            <p:cNvGrpSpPr>
              <a:grpSpLocks/>
            </p:cNvGrpSpPr>
            <p:nvPr/>
          </p:nvGrpSpPr>
          <p:grpSpPr bwMode="auto">
            <a:xfrm>
              <a:off x="4240" y="3061"/>
              <a:ext cx="218" cy="231"/>
              <a:chOff x="5140" y="400"/>
              <a:chExt cx="218" cy="231"/>
            </a:xfrm>
          </p:grpSpPr>
          <p:sp>
            <p:nvSpPr>
              <p:cNvPr id="120923" name="Oval 103"/>
              <p:cNvSpPr>
                <a:spLocks noChangeArrowheads="1"/>
              </p:cNvSpPr>
              <p:nvPr/>
            </p:nvSpPr>
            <p:spPr bwMode="auto">
              <a:xfrm>
                <a:off x="5140" y="410"/>
                <a:ext cx="218" cy="218"/>
              </a:xfrm>
              <a:prstGeom prst="ellipse">
                <a:avLst/>
              </a:prstGeom>
              <a:solidFill>
                <a:schemeClr val="bg1"/>
              </a:solidFill>
              <a:ln w="9525">
                <a:solidFill>
                  <a:srgbClr val="CC0000"/>
                </a:solidFill>
                <a:round/>
                <a:headEnd/>
                <a:tailEnd/>
              </a:ln>
            </p:spPr>
            <p:txBody>
              <a:bodyPr wrap="none" anchor="ctr"/>
              <a:lstStyle>
                <a:lvl1pPr>
                  <a:defRPr kumimoji="1" sz="2400">
                    <a:solidFill>
                      <a:schemeClr val="tx1"/>
                    </a:solidFill>
                    <a:latin typeface="Arial" panose="020B0604020202020204" pitchFamily="34" charset="0"/>
                    <a:ea typeface="MS PGothic" panose="020B0600070205080204" pitchFamily="34" charset="-128"/>
                  </a:defRPr>
                </a:lvl1pPr>
                <a:lvl2pPr marL="742950" indent="-285750">
                  <a:defRPr kumimoji="1" sz="2400">
                    <a:solidFill>
                      <a:schemeClr val="tx1"/>
                    </a:solidFill>
                    <a:latin typeface="Arial" panose="020B0604020202020204" pitchFamily="34" charset="0"/>
                    <a:ea typeface="MS PGothic" panose="020B0600070205080204" pitchFamily="34" charset="-128"/>
                  </a:defRPr>
                </a:lvl2pPr>
                <a:lvl3pPr marL="1143000" indent="-228600">
                  <a:defRPr kumimoji="1" sz="2400">
                    <a:solidFill>
                      <a:schemeClr val="tx1"/>
                    </a:solidFill>
                    <a:latin typeface="Arial" panose="020B0604020202020204" pitchFamily="34" charset="0"/>
                    <a:ea typeface="MS PGothic" panose="020B0600070205080204" pitchFamily="34" charset="-128"/>
                  </a:defRPr>
                </a:lvl3pPr>
                <a:lvl4pPr marL="1600200" indent="-228600">
                  <a:defRPr kumimoji="1" sz="2400">
                    <a:solidFill>
                      <a:schemeClr val="tx1"/>
                    </a:solidFill>
                    <a:latin typeface="Arial" panose="020B0604020202020204" pitchFamily="34" charset="0"/>
                    <a:ea typeface="MS PGothic" panose="020B0600070205080204" pitchFamily="34" charset="-128"/>
                  </a:defRPr>
                </a:lvl4pPr>
                <a:lvl5pPr marL="2057400" indent="-228600">
                  <a:defRPr kumimoji="1"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9pPr>
              </a:lstStyle>
              <a:p>
                <a:endParaRPr kumimoji="0" lang="zh-CN" altLang="en-US" sz="1800"/>
              </a:p>
            </p:txBody>
          </p:sp>
          <p:sp>
            <p:nvSpPr>
              <p:cNvPr id="120924" name="Text Box 104"/>
              <p:cNvSpPr txBox="1">
                <a:spLocks noChangeArrowheads="1"/>
              </p:cNvSpPr>
              <p:nvPr/>
            </p:nvSpPr>
            <p:spPr bwMode="auto">
              <a:xfrm>
                <a:off x="5154" y="40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Arial" panose="020B0604020202020204" pitchFamily="34" charset="0"/>
                    <a:ea typeface="MS PGothic" panose="020B0600070205080204" pitchFamily="34" charset="-128"/>
                  </a:defRPr>
                </a:lvl1pPr>
                <a:lvl2pPr marL="742950" indent="-285750">
                  <a:defRPr kumimoji="1" sz="2400">
                    <a:solidFill>
                      <a:schemeClr val="tx1"/>
                    </a:solidFill>
                    <a:latin typeface="Arial" panose="020B0604020202020204" pitchFamily="34" charset="0"/>
                    <a:ea typeface="MS PGothic" panose="020B0600070205080204" pitchFamily="34" charset="-128"/>
                  </a:defRPr>
                </a:lvl2pPr>
                <a:lvl3pPr marL="1143000" indent="-228600">
                  <a:defRPr kumimoji="1" sz="2400">
                    <a:solidFill>
                      <a:schemeClr val="tx1"/>
                    </a:solidFill>
                    <a:latin typeface="Arial" panose="020B0604020202020204" pitchFamily="34" charset="0"/>
                    <a:ea typeface="MS PGothic" panose="020B0600070205080204" pitchFamily="34" charset="-128"/>
                  </a:defRPr>
                </a:lvl3pPr>
                <a:lvl4pPr marL="1600200" indent="-228600">
                  <a:defRPr kumimoji="1" sz="2400">
                    <a:solidFill>
                      <a:schemeClr val="tx1"/>
                    </a:solidFill>
                    <a:latin typeface="Arial" panose="020B0604020202020204" pitchFamily="34" charset="0"/>
                    <a:ea typeface="MS PGothic" panose="020B0600070205080204" pitchFamily="34" charset="-128"/>
                  </a:defRPr>
                </a:lvl4pPr>
                <a:lvl5pPr marL="2057400" indent="-228600">
                  <a:defRPr kumimoji="1"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9pPr>
              </a:lstStyle>
              <a:p>
                <a:r>
                  <a:rPr kumimoji="0" lang="en-US" altLang="zh-CN" sz="1800">
                    <a:solidFill>
                      <a:srgbClr val="CC0000"/>
                    </a:solidFill>
                  </a:rPr>
                  <a:t>4</a:t>
                </a:r>
              </a:p>
            </p:txBody>
          </p:sp>
        </p:grpSp>
      </p:grpSp>
      <p:grpSp>
        <p:nvGrpSpPr>
          <p:cNvPr id="12" name="Group 108"/>
          <p:cNvGrpSpPr>
            <a:grpSpLocks/>
          </p:cNvGrpSpPr>
          <p:nvPr/>
        </p:nvGrpSpPr>
        <p:grpSpPr bwMode="auto">
          <a:xfrm>
            <a:off x="1531938" y="3652838"/>
            <a:ext cx="2497137" cy="566737"/>
            <a:chOff x="1026" y="3559"/>
            <a:chExt cx="1573" cy="357"/>
          </a:xfrm>
        </p:grpSpPr>
        <p:grpSp>
          <p:nvGrpSpPr>
            <p:cNvPr id="120902" name="Group 68"/>
            <p:cNvGrpSpPr>
              <a:grpSpLocks/>
            </p:cNvGrpSpPr>
            <p:nvPr/>
          </p:nvGrpSpPr>
          <p:grpSpPr bwMode="auto">
            <a:xfrm>
              <a:off x="1412" y="3559"/>
              <a:ext cx="1187" cy="357"/>
              <a:chOff x="4381" y="786"/>
              <a:chExt cx="1108" cy="357"/>
            </a:xfrm>
          </p:grpSpPr>
          <p:sp>
            <p:nvSpPr>
              <p:cNvPr id="120907" name="Rectangle 69"/>
              <p:cNvSpPr>
                <a:spLocks noChangeArrowheads="1"/>
              </p:cNvSpPr>
              <p:nvPr/>
            </p:nvSpPr>
            <p:spPr bwMode="auto">
              <a:xfrm>
                <a:off x="4385" y="830"/>
                <a:ext cx="1104" cy="256"/>
              </a:xfrm>
              <a:prstGeom prst="rect">
                <a:avLst/>
              </a:prstGeom>
              <a:solidFill>
                <a:schemeClr val="bg1"/>
              </a:solidFill>
              <a:ln w="9525">
                <a:solidFill>
                  <a:schemeClr val="tx1"/>
                </a:solidFill>
                <a:miter lim="800000"/>
                <a:headEnd/>
                <a:tailEnd/>
              </a:ln>
            </p:spPr>
            <p:txBody>
              <a:bodyPr wrap="none" anchor="ctr"/>
              <a:lstStyle>
                <a:lvl1pPr>
                  <a:defRPr kumimoji="1" sz="2400">
                    <a:solidFill>
                      <a:schemeClr val="tx1"/>
                    </a:solidFill>
                    <a:latin typeface="Arial" panose="020B0604020202020204" pitchFamily="34" charset="0"/>
                    <a:ea typeface="MS PGothic" panose="020B0600070205080204" pitchFamily="34" charset="-128"/>
                  </a:defRPr>
                </a:lvl1pPr>
                <a:lvl2pPr marL="742950" indent="-285750">
                  <a:defRPr kumimoji="1" sz="2400">
                    <a:solidFill>
                      <a:schemeClr val="tx1"/>
                    </a:solidFill>
                    <a:latin typeface="Arial" panose="020B0604020202020204" pitchFamily="34" charset="0"/>
                    <a:ea typeface="MS PGothic" panose="020B0600070205080204" pitchFamily="34" charset="-128"/>
                  </a:defRPr>
                </a:lvl2pPr>
                <a:lvl3pPr marL="1143000" indent="-228600">
                  <a:defRPr kumimoji="1" sz="2400">
                    <a:solidFill>
                      <a:schemeClr val="tx1"/>
                    </a:solidFill>
                    <a:latin typeface="Arial" panose="020B0604020202020204" pitchFamily="34" charset="0"/>
                    <a:ea typeface="MS PGothic" panose="020B0600070205080204" pitchFamily="34" charset="-128"/>
                  </a:defRPr>
                </a:lvl3pPr>
                <a:lvl4pPr marL="1600200" indent="-228600">
                  <a:defRPr kumimoji="1" sz="2400">
                    <a:solidFill>
                      <a:schemeClr val="tx1"/>
                    </a:solidFill>
                    <a:latin typeface="Arial" panose="020B0604020202020204" pitchFamily="34" charset="0"/>
                    <a:ea typeface="MS PGothic" panose="020B0600070205080204" pitchFamily="34" charset="-128"/>
                  </a:defRPr>
                </a:lvl4pPr>
                <a:lvl5pPr marL="2057400" indent="-228600">
                  <a:defRPr kumimoji="1"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9pPr>
              </a:lstStyle>
              <a:p>
                <a:endParaRPr kumimoji="0" lang="zh-CN" altLang="en-US" sz="1800"/>
              </a:p>
            </p:txBody>
          </p:sp>
          <p:sp>
            <p:nvSpPr>
              <p:cNvPr id="120908" name="Text Box 70"/>
              <p:cNvSpPr txBox="1">
                <a:spLocks noChangeArrowheads="1"/>
              </p:cNvSpPr>
              <p:nvPr/>
            </p:nvSpPr>
            <p:spPr bwMode="auto">
              <a:xfrm>
                <a:off x="4381" y="813"/>
                <a:ext cx="104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panose="020B0604020202020204" pitchFamily="34" charset="0"/>
                    <a:ea typeface="MS PGothic" panose="020B0600070205080204" pitchFamily="34" charset="-128"/>
                  </a:defRPr>
                </a:lvl1pPr>
                <a:lvl2pPr marL="742950" indent="-285750">
                  <a:defRPr kumimoji="1" sz="2400">
                    <a:solidFill>
                      <a:schemeClr val="tx1"/>
                    </a:solidFill>
                    <a:latin typeface="Arial" panose="020B0604020202020204" pitchFamily="34" charset="0"/>
                    <a:ea typeface="MS PGothic" panose="020B0600070205080204" pitchFamily="34" charset="-128"/>
                  </a:defRPr>
                </a:lvl2pPr>
                <a:lvl3pPr marL="1143000" indent="-228600">
                  <a:defRPr kumimoji="1" sz="2400">
                    <a:solidFill>
                      <a:schemeClr val="tx1"/>
                    </a:solidFill>
                    <a:latin typeface="Arial" panose="020B0604020202020204" pitchFamily="34" charset="0"/>
                    <a:ea typeface="MS PGothic" panose="020B0600070205080204" pitchFamily="34" charset="-128"/>
                  </a:defRPr>
                </a:lvl3pPr>
                <a:lvl4pPr marL="1600200" indent="-228600">
                  <a:defRPr kumimoji="1" sz="2400">
                    <a:solidFill>
                      <a:schemeClr val="tx1"/>
                    </a:solidFill>
                    <a:latin typeface="Arial" panose="020B0604020202020204" pitchFamily="34" charset="0"/>
                    <a:ea typeface="MS PGothic" panose="020B0600070205080204" pitchFamily="34" charset="-128"/>
                  </a:defRPr>
                </a:lvl4pPr>
                <a:lvl5pPr marL="2057400" indent="-228600">
                  <a:defRPr kumimoji="1"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9pPr>
              </a:lstStyle>
              <a:p>
                <a:r>
                  <a:rPr kumimoji="0" lang="en-US" altLang="zh-CN" sz="1200"/>
                  <a:t>S: 138.76.29.7, 5001</a:t>
                </a:r>
              </a:p>
              <a:p>
                <a:r>
                  <a:rPr kumimoji="0" lang="en-US" altLang="zh-CN" sz="1200"/>
                  <a:t>D: 128.119.40.186, 80</a:t>
                </a:r>
              </a:p>
            </p:txBody>
          </p:sp>
          <p:grpSp>
            <p:nvGrpSpPr>
              <p:cNvPr id="120909" name="Group 71"/>
              <p:cNvGrpSpPr>
                <a:grpSpLocks/>
              </p:cNvGrpSpPr>
              <p:nvPr/>
            </p:nvGrpSpPr>
            <p:grpSpPr bwMode="auto">
              <a:xfrm>
                <a:off x="5394" y="786"/>
                <a:ext cx="48" cy="99"/>
                <a:chOff x="5508" y="1599"/>
                <a:chExt cx="48" cy="99"/>
              </a:xfrm>
            </p:grpSpPr>
            <p:sp>
              <p:nvSpPr>
                <p:cNvPr id="120914" name="Freeform 72"/>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chemeClr val="bg1"/>
                </a:soli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p>
              </p:txBody>
            </p:sp>
            <p:sp>
              <p:nvSpPr>
                <p:cNvPr id="120915" name="Line 73"/>
                <p:cNvSpPr>
                  <a:spLocks noChangeShapeType="1"/>
                </p:cNvSpPr>
                <p:nvPr/>
              </p:nvSpPr>
              <p:spPr bwMode="auto">
                <a:xfrm flipH="1">
                  <a:off x="5512" y="1608"/>
                  <a:ext cx="21" cy="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20916" name="Line 74"/>
                <p:cNvSpPr>
                  <a:spLocks noChangeShapeType="1"/>
                </p:cNvSpPr>
                <p:nvPr/>
              </p:nvSpPr>
              <p:spPr bwMode="auto">
                <a:xfrm flipH="1">
                  <a:off x="5536" y="1620"/>
                  <a:ext cx="21" cy="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120910" name="Group 75"/>
              <p:cNvGrpSpPr>
                <a:grpSpLocks/>
              </p:cNvGrpSpPr>
              <p:nvPr/>
            </p:nvGrpSpPr>
            <p:grpSpPr bwMode="auto">
              <a:xfrm>
                <a:off x="5382" y="1044"/>
                <a:ext cx="48" cy="99"/>
                <a:chOff x="5508" y="1599"/>
                <a:chExt cx="48" cy="99"/>
              </a:xfrm>
            </p:grpSpPr>
            <p:sp>
              <p:nvSpPr>
                <p:cNvPr id="120911" name="Freeform 76"/>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chemeClr val="bg1"/>
                </a:soli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p>
              </p:txBody>
            </p:sp>
            <p:sp>
              <p:nvSpPr>
                <p:cNvPr id="120912" name="Line 77"/>
                <p:cNvSpPr>
                  <a:spLocks noChangeShapeType="1"/>
                </p:cNvSpPr>
                <p:nvPr/>
              </p:nvSpPr>
              <p:spPr bwMode="auto">
                <a:xfrm flipH="1">
                  <a:off x="5510" y="1608"/>
                  <a:ext cx="21" cy="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20913" name="Line 78"/>
                <p:cNvSpPr>
                  <a:spLocks noChangeShapeType="1"/>
                </p:cNvSpPr>
                <p:nvPr/>
              </p:nvSpPr>
              <p:spPr bwMode="auto">
                <a:xfrm flipH="1">
                  <a:off x="5536" y="1620"/>
                  <a:ext cx="21" cy="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sp>
          <p:nvSpPr>
            <p:cNvPr id="120903" name="Line 79"/>
            <p:cNvSpPr>
              <a:spLocks noChangeShapeType="1"/>
            </p:cNvSpPr>
            <p:nvPr/>
          </p:nvSpPr>
          <p:spPr bwMode="auto">
            <a:xfrm flipH="1">
              <a:off x="1026" y="3729"/>
              <a:ext cx="376"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nvGrpSpPr>
            <p:cNvPr id="120904" name="Group 105"/>
            <p:cNvGrpSpPr>
              <a:grpSpLocks/>
            </p:cNvGrpSpPr>
            <p:nvPr/>
          </p:nvGrpSpPr>
          <p:grpSpPr bwMode="auto">
            <a:xfrm>
              <a:off x="1143" y="3613"/>
              <a:ext cx="218" cy="231"/>
              <a:chOff x="5140" y="400"/>
              <a:chExt cx="218" cy="231"/>
            </a:xfrm>
          </p:grpSpPr>
          <p:sp>
            <p:nvSpPr>
              <p:cNvPr id="120905" name="Oval 106"/>
              <p:cNvSpPr>
                <a:spLocks noChangeArrowheads="1"/>
              </p:cNvSpPr>
              <p:nvPr/>
            </p:nvSpPr>
            <p:spPr bwMode="auto">
              <a:xfrm>
                <a:off x="5140" y="410"/>
                <a:ext cx="218" cy="218"/>
              </a:xfrm>
              <a:prstGeom prst="ellipse">
                <a:avLst/>
              </a:prstGeom>
              <a:solidFill>
                <a:schemeClr val="bg1"/>
              </a:solidFill>
              <a:ln w="9525">
                <a:solidFill>
                  <a:srgbClr val="FF0000"/>
                </a:solidFill>
                <a:round/>
                <a:headEnd/>
                <a:tailEnd/>
              </a:ln>
            </p:spPr>
            <p:txBody>
              <a:bodyPr wrap="none" anchor="ctr"/>
              <a:lstStyle>
                <a:lvl1pPr>
                  <a:defRPr kumimoji="1" sz="2400">
                    <a:solidFill>
                      <a:schemeClr val="tx1"/>
                    </a:solidFill>
                    <a:latin typeface="Arial" panose="020B0604020202020204" pitchFamily="34" charset="0"/>
                    <a:ea typeface="MS PGothic" panose="020B0600070205080204" pitchFamily="34" charset="-128"/>
                  </a:defRPr>
                </a:lvl1pPr>
                <a:lvl2pPr marL="742950" indent="-285750">
                  <a:defRPr kumimoji="1" sz="2400">
                    <a:solidFill>
                      <a:schemeClr val="tx1"/>
                    </a:solidFill>
                    <a:latin typeface="Arial" panose="020B0604020202020204" pitchFamily="34" charset="0"/>
                    <a:ea typeface="MS PGothic" panose="020B0600070205080204" pitchFamily="34" charset="-128"/>
                  </a:defRPr>
                </a:lvl2pPr>
                <a:lvl3pPr marL="1143000" indent="-228600">
                  <a:defRPr kumimoji="1" sz="2400">
                    <a:solidFill>
                      <a:schemeClr val="tx1"/>
                    </a:solidFill>
                    <a:latin typeface="Arial" panose="020B0604020202020204" pitchFamily="34" charset="0"/>
                    <a:ea typeface="MS PGothic" panose="020B0600070205080204" pitchFamily="34" charset="-128"/>
                  </a:defRPr>
                </a:lvl3pPr>
                <a:lvl4pPr marL="1600200" indent="-228600">
                  <a:defRPr kumimoji="1" sz="2400">
                    <a:solidFill>
                      <a:schemeClr val="tx1"/>
                    </a:solidFill>
                    <a:latin typeface="Arial" panose="020B0604020202020204" pitchFamily="34" charset="0"/>
                    <a:ea typeface="MS PGothic" panose="020B0600070205080204" pitchFamily="34" charset="-128"/>
                  </a:defRPr>
                </a:lvl4pPr>
                <a:lvl5pPr marL="2057400" indent="-228600">
                  <a:defRPr kumimoji="1"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9pPr>
              </a:lstStyle>
              <a:p>
                <a:endParaRPr kumimoji="0" lang="zh-CN" altLang="en-US" sz="1800"/>
              </a:p>
            </p:txBody>
          </p:sp>
          <p:sp>
            <p:nvSpPr>
              <p:cNvPr id="120906" name="Text Box 107"/>
              <p:cNvSpPr txBox="1">
                <a:spLocks noChangeArrowheads="1"/>
              </p:cNvSpPr>
              <p:nvPr/>
            </p:nvSpPr>
            <p:spPr bwMode="auto">
              <a:xfrm>
                <a:off x="5154" y="40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Arial" panose="020B0604020202020204" pitchFamily="34" charset="0"/>
                    <a:ea typeface="MS PGothic" panose="020B0600070205080204" pitchFamily="34" charset="-128"/>
                  </a:defRPr>
                </a:lvl1pPr>
                <a:lvl2pPr marL="742950" indent="-285750">
                  <a:defRPr kumimoji="1" sz="2400">
                    <a:solidFill>
                      <a:schemeClr val="tx1"/>
                    </a:solidFill>
                    <a:latin typeface="Arial" panose="020B0604020202020204" pitchFamily="34" charset="0"/>
                    <a:ea typeface="MS PGothic" panose="020B0600070205080204" pitchFamily="34" charset="-128"/>
                  </a:defRPr>
                </a:lvl2pPr>
                <a:lvl3pPr marL="1143000" indent="-228600">
                  <a:defRPr kumimoji="1" sz="2400">
                    <a:solidFill>
                      <a:schemeClr val="tx1"/>
                    </a:solidFill>
                    <a:latin typeface="Arial" panose="020B0604020202020204" pitchFamily="34" charset="0"/>
                    <a:ea typeface="MS PGothic" panose="020B0600070205080204" pitchFamily="34" charset="-128"/>
                  </a:defRPr>
                </a:lvl3pPr>
                <a:lvl4pPr marL="1600200" indent="-228600">
                  <a:defRPr kumimoji="1" sz="2400">
                    <a:solidFill>
                      <a:schemeClr val="tx1"/>
                    </a:solidFill>
                    <a:latin typeface="Arial" panose="020B0604020202020204" pitchFamily="34" charset="0"/>
                    <a:ea typeface="MS PGothic" panose="020B0600070205080204" pitchFamily="34" charset="-128"/>
                  </a:defRPr>
                </a:lvl4pPr>
                <a:lvl5pPr marL="2057400" indent="-228600">
                  <a:defRPr kumimoji="1"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9pPr>
              </a:lstStyle>
              <a:p>
                <a:r>
                  <a:rPr kumimoji="0" lang="en-US" altLang="zh-CN" sz="1800">
                    <a:solidFill>
                      <a:srgbClr val="CC0000"/>
                    </a:solidFill>
                  </a:rPr>
                  <a:t>2</a:t>
                </a:r>
              </a:p>
            </p:txBody>
          </p:sp>
        </p:grpSp>
      </p:grpSp>
      <p:grpSp>
        <p:nvGrpSpPr>
          <p:cNvPr id="17" name="Group 112"/>
          <p:cNvGrpSpPr>
            <a:grpSpLocks/>
          </p:cNvGrpSpPr>
          <p:nvPr/>
        </p:nvGrpSpPr>
        <p:grpSpPr bwMode="auto">
          <a:xfrm>
            <a:off x="0" y="1671638"/>
            <a:ext cx="5154613" cy="2052637"/>
            <a:chOff x="0" y="1306"/>
            <a:chExt cx="3247" cy="1293"/>
          </a:xfrm>
        </p:grpSpPr>
        <p:sp>
          <p:nvSpPr>
            <p:cNvPr id="120898" name="Text Box 82"/>
            <p:cNvSpPr txBox="1">
              <a:spLocks noChangeArrowheads="1"/>
            </p:cNvSpPr>
            <p:nvPr/>
          </p:nvSpPr>
          <p:spPr bwMode="auto">
            <a:xfrm>
              <a:off x="0" y="1306"/>
              <a:ext cx="1316" cy="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Arial" panose="020B0604020202020204" pitchFamily="34" charset="0"/>
                  <a:ea typeface="MS PGothic" panose="020B0600070205080204" pitchFamily="34" charset="-128"/>
                </a:defRPr>
              </a:lvl1pPr>
              <a:lvl2pPr marL="742950" indent="-285750">
                <a:defRPr kumimoji="1" sz="2400">
                  <a:solidFill>
                    <a:schemeClr val="tx1"/>
                  </a:solidFill>
                  <a:latin typeface="Arial" panose="020B0604020202020204" pitchFamily="34" charset="0"/>
                  <a:ea typeface="MS PGothic" panose="020B0600070205080204" pitchFamily="34" charset="-128"/>
                </a:defRPr>
              </a:lvl2pPr>
              <a:lvl3pPr marL="1143000" indent="-228600">
                <a:defRPr kumimoji="1" sz="2400">
                  <a:solidFill>
                    <a:schemeClr val="tx1"/>
                  </a:solidFill>
                  <a:latin typeface="Arial" panose="020B0604020202020204" pitchFamily="34" charset="0"/>
                  <a:ea typeface="MS PGothic" panose="020B0600070205080204" pitchFamily="34" charset="-128"/>
                </a:defRPr>
              </a:lvl3pPr>
              <a:lvl4pPr marL="1600200" indent="-228600">
                <a:defRPr kumimoji="1" sz="2400">
                  <a:solidFill>
                    <a:schemeClr val="tx1"/>
                  </a:solidFill>
                  <a:latin typeface="Arial" panose="020B0604020202020204" pitchFamily="34" charset="0"/>
                  <a:ea typeface="MS PGothic" panose="020B0600070205080204" pitchFamily="34" charset="-128"/>
                </a:defRPr>
              </a:lvl4pPr>
              <a:lvl5pPr marL="2057400" indent="-228600">
                <a:defRPr kumimoji="1"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9pPr>
            </a:lstStyle>
            <a:p>
              <a:pPr>
                <a:lnSpc>
                  <a:spcPct val="85000"/>
                </a:lnSpc>
              </a:pPr>
              <a:r>
                <a:rPr kumimoji="0" lang="en-US" altLang="zh-CN" sz="1800" b="1" i="1">
                  <a:solidFill>
                    <a:srgbClr val="CC0000"/>
                  </a:solidFill>
                </a:rPr>
                <a:t>2:</a:t>
              </a:r>
              <a:r>
                <a:rPr kumimoji="0" lang="en-US" altLang="zh-CN" sz="1800">
                  <a:solidFill>
                    <a:srgbClr val="FF0000"/>
                  </a:solidFill>
                </a:rPr>
                <a:t> </a:t>
              </a:r>
              <a:r>
                <a:rPr kumimoji="0" lang="en-US" altLang="zh-CN" sz="1800">
                  <a:solidFill>
                    <a:srgbClr val="000099"/>
                  </a:solidFill>
                </a:rPr>
                <a:t>NAT router</a:t>
              </a:r>
            </a:p>
            <a:p>
              <a:pPr>
                <a:lnSpc>
                  <a:spcPct val="85000"/>
                </a:lnSpc>
              </a:pPr>
              <a:r>
                <a:rPr kumimoji="0" lang="en-US" altLang="zh-CN" sz="1800">
                  <a:solidFill>
                    <a:srgbClr val="000099"/>
                  </a:solidFill>
                </a:rPr>
                <a:t>changes datagram</a:t>
              </a:r>
            </a:p>
            <a:p>
              <a:pPr>
                <a:lnSpc>
                  <a:spcPct val="85000"/>
                </a:lnSpc>
              </a:pPr>
              <a:r>
                <a:rPr kumimoji="0" lang="en-US" altLang="zh-CN" sz="1800">
                  <a:solidFill>
                    <a:srgbClr val="000099"/>
                  </a:solidFill>
                </a:rPr>
                <a:t>source addr from</a:t>
              </a:r>
            </a:p>
            <a:p>
              <a:pPr>
                <a:lnSpc>
                  <a:spcPct val="85000"/>
                </a:lnSpc>
              </a:pPr>
              <a:r>
                <a:rPr kumimoji="0" lang="en-US" altLang="zh-CN" sz="1800">
                  <a:solidFill>
                    <a:srgbClr val="000099"/>
                  </a:solidFill>
                </a:rPr>
                <a:t>10.0.0.1, 3345 to</a:t>
              </a:r>
            </a:p>
            <a:p>
              <a:pPr>
                <a:lnSpc>
                  <a:spcPct val="85000"/>
                </a:lnSpc>
              </a:pPr>
              <a:r>
                <a:rPr kumimoji="0" lang="en-US" altLang="zh-CN" sz="1800">
                  <a:solidFill>
                    <a:srgbClr val="000099"/>
                  </a:solidFill>
                </a:rPr>
                <a:t>138.76.29.7, 5001,</a:t>
              </a:r>
            </a:p>
            <a:p>
              <a:pPr>
                <a:lnSpc>
                  <a:spcPct val="85000"/>
                </a:lnSpc>
              </a:pPr>
              <a:r>
                <a:rPr kumimoji="0" lang="en-US" altLang="zh-CN" sz="1800">
                  <a:solidFill>
                    <a:srgbClr val="000099"/>
                  </a:solidFill>
                </a:rPr>
                <a:t>updates table</a:t>
              </a:r>
            </a:p>
          </p:txBody>
        </p:sp>
        <p:sp>
          <p:nvSpPr>
            <p:cNvPr id="120899" name="Line 83"/>
            <p:cNvSpPr>
              <a:spLocks noChangeShapeType="1"/>
            </p:cNvSpPr>
            <p:nvPr/>
          </p:nvSpPr>
          <p:spPr bwMode="auto">
            <a:xfrm>
              <a:off x="1285" y="2243"/>
              <a:ext cx="147" cy="356"/>
            </a:xfrm>
            <a:prstGeom prst="line">
              <a:avLst/>
            </a:prstGeom>
            <a:noFill/>
            <a:ln w="12700">
              <a:solidFill>
                <a:srgbClr val="CC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20900" name="Line 110"/>
            <p:cNvSpPr>
              <a:spLocks noChangeShapeType="1"/>
            </p:cNvSpPr>
            <p:nvPr/>
          </p:nvSpPr>
          <p:spPr bwMode="auto">
            <a:xfrm flipV="1">
              <a:off x="1275" y="1788"/>
              <a:ext cx="663" cy="455"/>
            </a:xfrm>
            <a:prstGeom prst="line">
              <a:avLst/>
            </a:prstGeom>
            <a:noFill/>
            <a:ln w="12700">
              <a:solidFill>
                <a:srgbClr val="CC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20901" name="Line 111"/>
            <p:cNvSpPr>
              <a:spLocks noChangeShapeType="1"/>
            </p:cNvSpPr>
            <p:nvPr/>
          </p:nvSpPr>
          <p:spPr bwMode="auto">
            <a:xfrm flipV="1">
              <a:off x="1275" y="1751"/>
              <a:ext cx="1972" cy="491"/>
            </a:xfrm>
            <a:prstGeom prst="line">
              <a:avLst/>
            </a:prstGeom>
            <a:noFill/>
            <a:ln w="12700">
              <a:solidFill>
                <a:srgbClr val="CC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18" name="Group 129"/>
          <p:cNvGrpSpPr>
            <a:grpSpLocks/>
          </p:cNvGrpSpPr>
          <p:nvPr/>
        </p:nvGrpSpPr>
        <p:grpSpPr bwMode="auto">
          <a:xfrm>
            <a:off x="1360488" y="4681538"/>
            <a:ext cx="2471737" cy="696912"/>
            <a:chOff x="1163" y="3752"/>
            <a:chExt cx="1557" cy="439"/>
          </a:xfrm>
        </p:grpSpPr>
        <p:sp>
          <p:nvSpPr>
            <p:cNvPr id="120884" name="Rectangle 115"/>
            <p:cNvSpPr>
              <a:spLocks noChangeArrowheads="1"/>
            </p:cNvSpPr>
            <p:nvPr/>
          </p:nvSpPr>
          <p:spPr bwMode="auto">
            <a:xfrm>
              <a:off x="1163" y="3796"/>
              <a:ext cx="1183" cy="256"/>
            </a:xfrm>
            <a:prstGeom prst="rect">
              <a:avLst/>
            </a:prstGeom>
            <a:solidFill>
              <a:schemeClr val="bg1"/>
            </a:solidFill>
            <a:ln w="9525">
              <a:solidFill>
                <a:schemeClr val="tx1"/>
              </a:solidFill>
              <a:miter lim="800000"/>
              <a:headEnd/>
              <a:tailEnd/>
            </a:ln>
          </p:spPr>
          <p:txBody>
            <a:bodyPr wrap="none" anchor="ctr"/>
            <a:lstStyle>
              <a:lvl1pPr>
                <a:defRPr kumimoji="1" sz="2400">
                  <a:solidFill>
                    <a:schemeClr val="tx1"/>
                  </a:solidFill>
                  <a:latin typeface="Arial" panose="020B0604020202020204" pitchFamily="34" charset="0"/>
                  <a:ea typeface="MS PGothic" panose="020B0600070205080204" pitchFamily="34" charset="-128"/>
                </a:defRPr>
              </a:lvl1pPr>
              <a:lvl2pPr marL="742950" indent="-285750">
                <a:defRPr kumimoji="1" sz="2400">
                  <a:solidFill>
                    <a:schemeClr val="tx1"/>
                  </a:solidFill>
                  <a:latin typeface="Arial" panose="020B0604020202020204" pitchFamily="34" charset="0"/>
                  <a:ea typeface="MS PGothic" panose="020B0600070205080204" pitchFamily="34" charset="-128"/>
                </a:defRPr>
              </a:lvl2pPr>
              <a:lvl3pPr marL="1143000" indent="-228600">
                <a:defRPr kumimoji="1" sz="2400">
                  <a:solidFill>
                    <a:schemeClr val="tx1"/>
                  </a:solidFill>
                  <a:latin typeface="Arial" panose="020B0604020202020204" pitchFamily="34" charset="0"/>
                  <a:ea typeface="MS PGothic" panose="020B0600070205080204" pitchFamily="34" charset="-128"/>
                </a:defRPr>
              </a:lvl3pPr>
              <a:lvl4pPr marL="1600200" indent="-228600">
                <a:defRPr kumimoji="1" sz="2400">
                  <a:solidFill>
                    <a:schemeClr val="tx1"/>
                  </a:solidFill>
                  <a:latin typeface="Arial" panose="020B0604020202020204" pitchFamily="34" charset="0"/>
                  <a:ea typeface="MS PGothic" panose="020B0600070205080204" pitchFamily="34" charset="-128"/>
                </a:defRPr>
              </a:lvl4pPr>
              <a:lvl5pPr marL="2057400" indent="-228600">
                <a:defRPr kumimoji="1"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9pPr>
            </a:lstStyle>
            <a:p>
              <a:endParaRPr kumimoji="0" lang="zh-CN" altLang="en-US" sz="1800"/>
            </a:p>
          </p:txBody>
        </p:sp>
        <p:sp>
          <p:nvSpPr>
            <p:cNvPr id="120885" name="Text Box 116"/>
            <p:cNvSpPr txBox="1">
              <a:spLocks noChangeArrowheads="1"/>
            </p:cNvSpPr>
            <p:nvPr/>
          </p:nvSpPr>
          <p:spPr bwMode="auto">
            <a:xfrm>
              <a:off x="1281" y="3788"/>
              <a:ext cx="1120"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panose="020B0604020202020204" pitchFamily="34" charset="0"/>
                  <a:ea typeface="MS PGothic" panose="020B0600070205080204" pitchFamily="34" charset="-128"/>
                </a:defRPr>
              </a:lvl1pPr>
              <a:lvl2pPr marL="742950" indent="-285750">
                <a:defRPr kumimoji="1" sz="2400">
                  <a:solidFill>
                    <a:schemeClr val="tx1"/>
                  </a:solidFill>
                  <a:latin typeface="Arial" panose="020B0604020202020204" pitchFamily="34" charset="0"/>
                  <a:ea typeface="MS PGothic" panose="020B0600070205080204" pitchFamily="34" charset="-128"/>
                </a:defRPr>
              </a:lvl2pPr>
              <a:lvl3pPr marL="1143000" indent="-228600">
                <a:defRPr kumimoji="1" sz="2400">
                  <a:solidFill>
                    <a:schemeClr val="tx1"/>
                  </a:solidFill>
                  <a:latin typeface="Arial" panose="020B0604020202020204" pitchFamily="34" charset="0"/>
                  <a:ea typeface="MS PGothic" panose="020B0600070205080204" pitchFamily="34" charset="-128"/>
                </a:defRPr>
              </a:lvl3pPr>
              <a:lvl4pPr marL="1600200" indent="-228600">
                <a:defRPr kumimoji="1" sz="2400">
                  <a:solidFill>
                    <a:schemeClr val="tx1"/>
                  </a:solidFill>
                  <a:latin typeface="Arial" panose="020B0604020202020204" pitchFamily="34" charset="0"/>
                  <a:ea typeface="MS PGothic" panose="020B0600070205080204" pitchFamily="34" charset="-128"/>
                </a:defRPr>
              </a:lvl4pPr>
              <a:lvl5pPr marL="2057400" indent="-228600">
                <a:defRPr kumimoji="1"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9pPr>
            </a:lstStyle>
            <a:p>
              <a:r>
                <a:rPr kumimoji="0" lang="en-US" altLang="zh-CN" sz="1200"/>
                <a:t>S: 128.119.40.186, 80 </a:t>
              </a:r>
            </a:p>
            <a:p>
              <a:r>
                <a:rPr kumimoji="0" lang="en-US" altLang="zh-CN" sz="1200"/>
                <a:t>D: 138.76.29.7, 5001</a:t>
              </a:r>
            </a:p>
            <a:p>
              <a:endParaRPr kumimoji="0" lang="en-US" altLang="zh-CN" sz="1200"/>
            </a:p>
          </p:txBody>
        </p:sp>
        <p:grpSp>
          <p:nvGrpSpPr>
            <p:cNvPr id="120886" name="Group 117"/>
            <p:cNvGrpSpPr>
              <a:grpSpLocks/>
            </p:cNvGrpSpPr>
            <p:nvPr/>
          </p:nvGrpSpPr>
          <p:grpSpPr bwMode="auto">
            <a:xfrm>
              <a:off x="1214" y="3752"/>
              <a:ext cx="52" cy="99"/>
              <a:chOff x="5508" y="1599"/>
              <a:chExt cx="48" cy="99"/>
            </a:xfrm>
          </p:grpSpPr>
          <p:sp>
            <p:nvSpPr>
              <p:cNvPr id="120895" name="Freeform 118"/>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chemeClr val="bg1"/>
              </a:soli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p>
            </p:txBody>
          </p:sp>
          <p:sp>
            <p:nvSpPr>
              <p:cNvPr id="120896" name="Line 119"/>
              <p:cNvSpPr>
                <a:spLocks noChangeShapeType="1"/>
              </p:cNvSpPr>
              <p:nvPr/>
            </p:nvSpPr>
            <p:spPr bwMode="auto">
              <a:xfrm flipH="1">
                <a:off x="5512" y="1608"/>
                <a:ext cx="20" cy="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20897" name="Line 120"/>
              <p:cNvSpPr>
                <a:spLocks noChangeShapeType="1"/>
              </p:cNvSpPr>
              <p:nvPr/>
            </p:nvSpPr>
            <p:spPr bwMode="auto">
              <a:xfrm flipH="1">
                <a:off x="5536" y="1620"/>
                <a:ext cx="20" cy="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120887" name="Group 121"/>
            <p:cNvGrpSpPr>
              <a:grpSpLocks/>
            </p:cNvGrpSpPr>
            <p:nvPr/>
          </p:nvGrpSpPr>
          <p:grpSpPr bwMode="auto">
            <a:xfrm>
              <a:off x="1193" y="3984"/>
              <a:ext cx="52" cy="99"/>
              <a:chOff x="5508" y="1599"/>
              <a:chExt cx="48" cy="99"/>
            </a:xfrm>
          </p:grpSpPr>
          <p:sp>
            <p:nvSpPr>
              <p:cNvPr id="120892" name="Freeform 122"/>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chemeClr val="bg1"/>
              </a:soli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p>
            </p:txBody>
          </p:sp>
          <p:sp>
            <p:nvSpPr>
              <p:cNvPr id="120893" name="Line 123"/>
              <p:cNvSpPr>
                <a:spLocks noChangeShapeType="1"/>
              </p:cNvSpPr>
              <p:nvPr/>
            </p:nvSpPr>
            <p:spPr bwMode="auto">
              <a:xfrm flipH="1">
                <a:off x="5512" y="1608"/>
                <a:ext cx="20" cy="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20894" name="Line 124"/>
              <p:cNvSpPr>
                <a:spLocks noChangeShapeType="1"/>
              </p:cNvSpPr>
              <p:nvPr/>
            </p:nvSpPr>
            <p:spPr bwMode="auto">
              <a:xfrm flipH="1">
                <a:off x="5536" y="1620"/>
                <a:ext cx="20" cy="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sp>
          <p:nvSpPr>
            <p:cNvPr id="120888" name="Line 125"/>
            <p:cNvSpPr>
              <a:spLocks noChangeShapeType="1"/>
            </p:cNvSpPr>
            <p:nvPr/>
          </p:nvSpPr>
          <p:spPr bwMode="auto">
            <a:xfrm flipH="1">
              <a:off x="2344" y="3931"/>
              <a:ext cx="376" cy="0"/>
            </a:xfrm>
            <a:prstGeom prst="line">
              <a:avLst/>
            </a:prstGeom>
            <a:noFill/>
            <a:ln w="19050">
              <a:solidFill>
                <a:schemeClr val="tx1"/>
              </a:solidFill>
              <a:round/>
              <a:headEnd type="triangle" w="med" len="med"/>
              <a:tailEnd/>
            </a:ln>
            <a:extLst>
              <a:ext uri="{909E8E84-426E-40DD-AFC4-6F175D3DCCD1}">
                <a14:hiddenFill xmlns:a14="http://schemas.microsoft.com/office/drawing/2010/main">
                  <a:noFill/>
                </a14:hiddenFill>
              </a:ext>
            </a:extLst>
          </p:spPr>
          <p:txBody>
            <a:bodyPr wrap="none"/>
            <a:lstStyle/>
            <a:p>
              <a:endParaRPr lang="zh-CN" altLang="en-US"/>
            </a:p>
          </p:txBody>
        </p:sp>
        <p:grpSp>
          <p:nvGrpSpPr>
            <p:cNvPr id="120889" name="Group 126"/>
            <p:cNvGrpSpPr>
              <a:grpSpLocks/>
            </p:cNvGrpSpPr>
            <p:nvPr/>
          </p:nvGrpSpPr>
          <p:grpSpPr bwMode="auto">
            <a:xfrm>
              <a:off x="2409" y="3815"/>
              <a:ext cx="218" cy="231"/>
              <a:chOff x="5140" y="400"/>
              <a:chExt cx="218" cy="231"/>
            </a:xfrm>
          </p:grpSpPr>
          <p:sp>
            <p:nvSpPr>
              <p:cNvPr id="120890" name="Oval 127"/>
              <p:cNvSpPr>
                <a:spLocks noChangeArrowheads="1"/>
              </p:cNvSpPr>
              <p:nvPr/>
            </p:nvSpPr>
            <p:spPr bwMode="auto">
              <a:xfrm>
                <a:off x="5140" y="410"/>
                <a:ext cx="218" cy="218"/>
              </a:xfrm>
              <a:prstGeom prst="ellipse">
                <a:avLst/>
              </a:prstGeom>
              <a:solidFill>
                <a:schemeClr val="bg1"/>
              </a:solidFill>
              <a:ln w="9525">
                <a:solidFill>
                  <a:srgbClr val="CC0000"/>
                </a:solidFill>
                <a:round/>
                <a:headEnd/>
                <a:tailEnd/>
              </a:ln>
            </p:spPr>
            <p:txBody>
              <a:bodyPr wrap="none" anchor="ctr"/>
              <a:lstStyle>
                <a:lvl1pPr>
                  <a:defRPr kumimoji="1" sz="2400">
                    <a:solidFill>
                      <a:schemeClr val="tx1"/>
                    </a:solidFill>
                    <a:latin typeface="Arial" panose="020B0604020202020204" pitchFamily="34" charset="0"/>
                    <a:ea typeface="MS PGothic" panose="020B0600070205080204" pitchFamily="34" charset="-128"/>
                  </a:defRPr>
                </a:lvl1pPr>
                <a:lvl2pPr marL="742950" indent="-285750">
                  <a:defRPr kumimoji="1" sz="2400">
                    <a:solidFill>
                      <a:schemeClr val="tx1"/>
                    </a:solidFill>
                    <a:latin typeface="Arial" panose="020B0604020202020204" pitchFamily="34" charset="0"/>
                    <a:ea typeface="MS PGothic" panose="020B0600070205080204" pitchFamily="34" charset="-128"/>
                  </a:defRPr>
                </a:lvl2pPr>
                <a:lvl3pPr marL="1143000" indent="-228600">
                  <a:defRPr kumimoji="1" sz="2400">
                    <a:solidFill>
                      <a:schemeClr val="tx1"/>
                    </a:solidFill>
                    <a:latin typeface="Arial" panose="020B0604020202020204" pitchFamily="34" charset="0"/>
                    <a:ea typeface="MS PGothic" panose="020B0600070205080204" pitchFamily="34" charset="-128"/>
                  </a:defRPr>
                </a:lvl3pPr>
                <a:lvl4pPr marL="1600200" indent="-228600">
                  <a:defRPr kumimoji="1" sz="2400">
                    <a:solidFill>
                      <a:schemeClr val="tx1"/>
                    </a:solidFill>
                    <a:latin typeface="Arial" panose="020B0604020202020204" pitchFamily="34" charset="0"/>
                    <a:ea typeface="MS PGothic" panose="020B0600070205080204" pitchFamily="34" charset="-128"/>
                  </a:defRPr>
                </a:lvl4pPr>
                <a:lvl5pPr marL="2057400" indent="-228600">
                  <a:defRPr kumimoji="1"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9pPr>
              </a:lstStyle>
              <a:p>
                <a:endParaRPr kumimoji="0" lang="zh-CN" altLang="en-US" sz="1800"/>
              </a:p>
            </p:txBody>
          </p:sp>
          <p:sp>
            <p:nvSpPr>
              <p:cNvPr id="120891" name="Text Box 128"/>
              <p:cNvSpPr txBox="1">
                <a:spLocks noChangeArrowheads="1"/>
              </p:cNvSpPr>
              <p:nvPr/>
            </p:nvSpPr>
            <p:spPr bwMode="auto">
              <a:xfrm>
                <a:off x="5154" y="40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Arial" panose="020B0604020202020204" pitchFamily="34" charset="0"/>
                    <a:ea typeface="MS PGothic" panose="020B0600070205080204" pitchFamily="34" charset="-128"/>
                  </a:defRPr>
                </a:lvl1pPr>
                <a:lvl2pPr marL="742950" indent="-285750">
                  <a:defRPr kumimoji="1" sz="2400">
                    <a:solidFill>
                      <a:schemeClr val="tx1"/>
                    </a:solidFill>
                    <a:latin typeface="Arial" panose="020B0604020202020204" pitchFamily="34" charset="0"/>
                    <a:ea typeface="MS PGothic" panose="020B0600070205080204" pitchFamily="34" charset="-128"/>
                  </a:defRPr>
                </a:lvl2pPr>
                <a:lvl3pPr marL="1143000" indent="-228600">
                  <a:defRPr kumimoji="1" sz="2400">
                    <a:solidFill>
                      <a:schemeClr val="tx1"/>
                    </a:solidFill>
                    <a:latin typeface="Arial" panose="020B0604020202020204" pitchFamily="34" charset="0"/>
                    <a:ea typeface="MS PGothic" panose="020B0600070205080204" pitchFamily="34" charset="-128"/>
                  </a:defRPr>
                </a:lvl3pPr>
                <a:lvl4pPr marL="1600200" indent="-228600">
                  <a:defRPr kumimoji="1" sz="2400">
                    <a:solidFill>
                      <a:schemeClr val="tx1"/>
                    </a:solidFill>
                    <a:latin typeface="Arial" panose="020B0604020202020204" pitchFamily="34" charset="0"/>
                    <a:ea typeface="MS PGothic" panose="020B0600070205080204" pitchFamily="34" charset="-128"/>
                  </a:defRPr>
                </a:lvl4pPr>
                <a:lvl5pPr marL="2057400" indent="-228600">
                  <a:defRPr kumimoji="1"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9pPr>
              </a:lstStyle>
              <a:p>
                <a:r>
                  <a:rPr kumimoji="0" lang="en-US" altLang="zh-CN" sz="1800">
                    <a:solidFill>
                      <a:srgbClr val="CC0000"/>
                    </a:solidFill>
                  </a:rPr>
                  <a:t>3</a:t>
                </a:r>
              </a:p>
            </p:txBody>
          </p:sp>
        </p:grpSp>
      </p:grpSp>
      <p:sp>
        <p:nvSpPr>
          <p:cNvPr id="233603" name="Text Box 131"/>
          <p:cNvSpPr txBox="1">
            <a:spLocks noChangeArrowheads="1"/>
          </p:cNvSpPr>
          <p:nvPr/>
        </p:nvSpPr>
        <p:spPr bwMode="auto">
          <a:xfrm>
            <a:off x="1317625" y="5170488"/>
            <a:ext cx="2089150"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Arial" panose="020B0604020202020204" pitchFamily="34" charset="0"/>
                <a:ea typeface="MS PGothic" panose="020B0600070205080204" pitchFamily="34" charset="-128"/>
              </a:defRPr>
            </a:lvl1pPr>
            <a:lvl2pPr marL="742950" indent="-285750">
              <a:defRPr kumimoji="1" sz="2400">
                <a:solidFill>
                  <a:schemeClr val="tx1"/>
                </a:solidFill>
                <a:latin typeface="Arial" panose="020B0604020202020204" pitchFamily="34" charset="0"/>
                <a:ea typeface="MS PGothic" panose="020B0600070205080204" pitchFamily="34" charset="-128"/>
              </a:defRPr>
            </a:lvl2pPr>
            <a:lvl3pPr marL="1143000" indent="-228600">
              <a:defRPr kumimoji="1" sz="2400">
                <a:solidFill>
                  <a:schemeClr val="tx1"/>
                </a:solidFill>
                <a:latin typeface="Arial" panose="020B0604020202020204" pitchFamily="34" charset="0"/>
                <a:ea typeface="MS PGothic" panose="020B0600070205080204" pitchFamily="34" charset="-128"/>
              </a:defRPr>
            </a:lvl3pPr>
            <a:lvl4pPr marL="1600200" indent="-228600">
              <a:defRPr kumimoji="1" sz="2400">
                <a:solidFill>
                  <a:schemeClr val="tx1"/>
                </a:solidFill>
                <a:latin typeface="Arial" panose="020B0604020202020204" pitchFamily="34" charset="0"/>
                <a:ea typeface="MS PGothic" panose="020B0600070205080204" pitchFamily="34" charset="-128"/>
              </a:defRPr>
            </a:lvl4pPr>
            <a:lvl5pPr marL="2057400" indent="-228600">
              <a:defRPr kumimoji="1"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9pPr>
          </a:lstStyle>
          <a:p>
            <a:pPr>
              <a:lnSpc>
                <a:spcPct val="85000"/>
              </a:lnSpc>
            </a:pPr>
            <a:r>
              <a:rPr kumimoji="0" lang="en-US" altLang="zh-CN" sz="1800" b="1" i="1">
                <a:solidFill>
                  <a:srgbClr val="CC0000"/>
                </a:solidFill>
              </a:rPr>
              <a:t>3:</a:t>
            </a:r>
            <a:r>
              <a:rPr kumimoji="0" lang="en-US" altLang="zh-CN" sz="1800">
                <a:solidFill>
                  <a:srgbClr val="FF0000"/>
                </a:solidFill>
              </a:rPr>
              <a:t> </a:t>
            </a:r>
            <a:r>
              <a:rPr kumimoji="0" lang="en-US" altLang="zh-CN" sz="1800">
                <a:solidFill>
                  <a:srgbClr val="000099"/>
                </a:solidFill>
              </a:rPr>
              <a:t>reply arrives</a:t>
            </a:r>
          </a:p>
          <a:p>
            <a:pPr>
              <a:lnSpc>
                <a:spcPct val="85000"/>
              </a:lnSpc>
            </a:pPr>
            <a:r>
              <a:rPr kumimoji="0" lang="en-US" altLang="zh-CN" sz="1800">
                <a:solidFill>
                  <a:srgbClr val="000099"/>
                </a:solidFill>
              </a:rPr>
              <a:t> dest. address:</a:t>
            </a:r>
          </a:p>
          <a:p>
            <a:pPr>
              <a:lnSpc>
                <a:spcPct val="85000"/>
              </a:lnSpc>
            </a:pPr>
            <a:r>
              <a:rPr kumimoji="0" lang="en-US" altLang="zh-CN" sz="1800">
                <a:solidFill>
                  <a:srgbClr val="000099"/>
                </a:solidFill>
              </a:rPr>
              <a:t> 138.76.29.7, 5001</a:t>
            </a:r>
          </a:p>
        </p:txBody>
      </p:sp>
      <p:sp>
        <p:nvSpPr>
          <p:cNvPr id="233608" name="Text Box 136"/>
          <p:cNvSpPr txBox="1">
            <a:spLocks noChangeArrowheads="1"/>
          </p:cNvSpPr>
          <p:nvPr/>
        </p:nvSpPr>
        <p:spPr bwMode="auto">
          <a:xfrm>
            <a:off x="4741863" y="5005388"/>
            <a:ext cx="3867150" cy="1300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Arial" panose="020B0604020202020204" pitchFamily="34" charset="0"/>
                <a:ea typeface="MS PGothic" panose="020B0600070205080204" pitchFamily="34" charset="-128"/>
              </a:defRPr>
            </a:lvl1pPr>
            <a:lvl2pPr marL="742950" indent="-285750">
              <a:defRPr kumimoji="1" sz="2400">
                <a:solidFill>
                  <a:schemeClr val="tx1"/>
                </a:solidFill>
                <a:latin typeface="Arial" panose="020B0604020202020204" pitchFamily="34" charset="0"/>
                <a:ea typeface="MS PGothic" panose="020B0600070205080204" pitchFamily="34" charset="-128"/>
              </a:defRPr>
            </a:lvl2pPr>
            <a:lvl3pPr marL="1143000" indent="-228600">
              <a:defRPr kumimoji="1" sz="2400">
                <a:solidFill>
                  <a:schemeClr val="tx1"/>
                </a:solidFill>
                <a:latin typeface="Arial" panose="020B0604020202020204" pitchFamily="34" charset="0"/>
                <a:ea typeface="MS PGothic" panose="020B0600070205080204" pitchFamily="34" charset="-128"/>
              </a:defRPr>
            </a:lvl3pPr>
            <a:lvl4pPr marL="1600200" indent="-228600">
              <a:defRPr kumimoji="1" sz="2400">
                <a:solidFill>
                  <a:schemeClr val="tx1"/>
                </a:solidFill>
                <a:latin typeface="Arial" panose="020B0604020202020204" pitchFamily="34" charset="0"/>
                <a:ea typeface="MS PGothic" panose="020B0600070205080204" pitchFamily="34" charset="-128"/>
              </a:defRPr>
            </a:lvl4pPr>
            <a:lvl5pPr marL="2057400" indent="-228600">
              <a:defRPr kumimoji="1"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9pPr>
          </a:lstStyle>
          <a:p>
            <a:pPr>
              <a:lnSpc>
                <a:spcPct val="85000"/>
              </a:lnSpc>
            </a:pPr>
            <a:r>
              <a:rPr kumimoji="0" lang="en-US" altLang="zh-CN" sz="1800" b="1" i="1">
                <a:solidFill>
                  <a:srgbClr val="CC0000"/>
                </a:solidFill>
              </a:rPr>
              <a:t>4:</a:t>
            </a:r>
            <a:r>
              <a:rPr kumimoji="0" lang="en-US" altLang="zh-CN" sz="1800">
                <a:solidFill>
                  <a:srgbClr val="FF0000"/>
                </a:solidFill>
              </a:rPr>
              <a:t> </a:t>
            </a:r>
            <a:r>
              <a:rPr kumimoji="0" lang="en-US" altLang="zh-CN" sz="1800">
                <a:solidFill>
                  <a:srgbClr val="000099"/>
                </a:solidFill>
              </a:rPr>
              <a:t>NAT router</a:t>
            </a:r>
          </a:p>
          <a:p>
            <a:pPr>
              <a:lnSpc>
                <a:spcPct val="85000"/>
              </a:lnSpc>
            </a:pPr>
            <a:r>
              <a:rPr kumimoji="0" lang="en-US" altLang="zh-CN" sz="1800">
                <a:solidFill>
                  <a:srgbClr val="000099"/>
                </a:solidFill>
              </a:rPr>
              <a:t>changes datagram</a:t>
            </a:r>
          </a:p>
          <a:p>
            <a:pPr>
              <a:lnSpc>
                <a:spcPct val="85000"/>
              </a:lnSpc>
            </a:pPr>
            <a:r>
              <a:rPr kumimoji="0" lang="en-US" altLang="zh-CN" sz="1800">
                <a:solidFill>
                  <a:srgbClr val="000099"/>
                </a:solidFill>
              </a:rPr>
              <a:t>dest addr from</a:t>
            </a:r>
          </a:p>
          <a:p>
            <a:pPr>
              <a:lnSpc>
                <a:spcPct val="85000"/>
              </a:lnSpc>
            </a:pPr>
            <a:r>
              <a:rPr kumimoji="0" lang="en-US" altLang="zh-CN" sz="1800">
                <a:solidFill>
                  <a:srgbClr val="000099"/>
                </a:solidFill>
              </a:rPr>
              <a:t>138.76.29.7, 5001 to 10.0.0.1, 3345 </a:t>
            </a:r>
          </a:p>
          <a:p>
            <a:endParaRPr kumimoji="0" lang="en-US" altLang="zh-CN" sz="1800">
              <a:solidFill>
                <a:srgbClr val="000099"/>
              </a:solidFill>
            </a:endParaRPr>
          </a:p>
        </p:txBody>
      </p:sp>
      <p:sp>
        <p:nvSpPr>
          <p:cNvPr id="120862" name="Line 138"/>
          <p:cNvSpPr>
            <a:spLocks noChangeShapeType="1"/>
          </p:cNvSpPr>
          <p:nvPr/>
        </p:nvSpPr>
        <p:spPr bwMode="auto">
          <a:xfrm>
            <a:off x="1022350" y="4273550"/>
            <a:ext cx="3025775" cy="63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9425" name="Rectangle 141"/>
          <p:cNvSpPr>
            <a:spLocks noGrp="1" noChangeArrowheads="1"/>
          </p:cNvSpPr>
          <p:nvPr>
            <p:ph type="title"/>
          </p:nvPr>
        </p:nvSpPr>
        <p:spPr>
          <a:xfrm>
            <a:off x="533400" y="230188"/>
            <a:ext cx="8091488" cy="908050"/>
          </a:xfrm>
        </p:spPr>
        <p:txBody>
          <a:bodyPr/>
          <a:lstStyle/>
          <a:p>
            <a:pPr>
              <a:defRPr/>
            </a:pPr>
            <a:r>
              <a:rPr kumimoji="0" lang="en-US">
                <a:ea typeface="ＭＳ Ｐゴシック" charset="0"/>
                <a:cs typeface="+mj-cs"/>
              </a:rPr>
              <a:t>NAT: network address translation</a:t>
            </a:r>
          </a:p>
        </p:txBody>
      </p:sp>
      <p:pic>
        <p:nvPicPr>
          <p:cNvPr id="120864" name="Picture 142" descr="underline_base"/>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8488" y="922338"/>
            <a:ext cx="7769225"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20865" name="Group 143"/>
          <p:cNvGrpSpPr>
            <a:grpSpLocks/>
          </p:cNvGrpSpPr>
          <p:nvPr/>
        </p:nvGrpSpPr>
        <p:grpSpPr bwMode="auto">
          <a:xfrm>
            <a:off x="4035425" y="4095750"/>
            <a:ext cx="587375" cy="323850"/>
            <a:chOff x="4396" y="1245"/>
            <a:chExt cx="672" cy="248"/>
          </a:xfrm>
        </p:grpSpPr>
        <p:sp>
          <p:nvSpPr>
            <p:cNvPr id="120876"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kumimoji="1" sz="2400">
                  <a:solidFill>
                    <a:schemeClr val="tx1"/>
                  </a:solidFill>
                  <a:latin typeface="Arial" panose="020B0604020202020204" pitchFamily="34" charset="0"/>
                  <a:ea typeface="MS PGothic" panose="020B0600070205080204" pitchFamily="34" charset="-128"/>
                </a:defRPr>
              </a:lvl1pPr>
              <a:lvl2pPr marL="742950" indent="-285750">
                <a:defRPr kumimoji="1" sz="2400">
                  <a:solidFill>
                    <a:schemeClr val="tx1"/>
                  </a:solidFill>
                  <a:latin typeface="Arial" panose="020B0604020202020204" pitchFamily="34" charset="0"/>
                  <a:ea typeface="MS PGothic" panose="020B0600070205080204" pitchFamily="34" charset="-128"/>
                </a:defRPr>
              </a:lvl2pPr>
              <a:lvl3pPr marL="1143000" indent="-228600">
                <a:defRPr kumimoji="1" sz="2400">
                  <a:solidFill>
                    <a:schemeClr val="tx1"/>
                  </a:solidFill>
                  <a:latin typeface="Arial" panose="020B0604020202020204" pitchFamily="34" charset="0"/>
                  <a:ea typeface="MS PGothic" panose="020B0600070205080204" pitchFamily="34" charset="-128"/>
                </a:defRPr>
              </a:lvl3pPr>
              <a:lvl4pPr marL="1600200" indent="-228600">
                <a:defRPr kumimoji="1" sz="2400">
                  <a:solidFill>
                    <a:schemeClr val="tx1"/>
                  </a:solidFill>
                  <a:latin typeface="Arial" panose="020B0604020202020204" pitchFamily="34" charset="0"/>
                  <a:ea typeface="MS PGothic" panose="020B0600070205080204" pitchFamily="34" charset="-128"/>
                </a:defRPr>
              </a:lvl4pPr>
              <a:lvl5pPr marL="2057400" indent="-228600">
                <a:defRPr kumimoji="1"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9pPr>
            </a:lstStyle>
            <a:p>
              <a:endParaRPr kumimoji="0" lang="zh-CN" altLang="en-US">
                <a:latin typeface="Times New Roman" panose="02020603050405020304" pitchFamily="18" charset="0"/>
                <a:cs typeface="Arial" panose="020B0604020202020204" pitchFamily="34" charset="0"/>
              </a:endParaRPr>
            </a:p>
          </p:txBody>
        </p:sp>
        <p:sp>
          <p:nvSpPr>
            <p:cNvPr id="120877"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kumimoji="1" sz="2400">
                  <a:solidFill>
                    <a:schemeClr val="tx1"/>
                  </a:solidFill>
                  <a:latin typeface="Arial" panose="020B0604020202020204" pitchFamily="34" charset="0"/>
                  <a:ea typeface="MS PGothic" panose="020B0600070205080204" pitchFamily="34" charset="-128"/>
                </a:defRPr>
              </a:lvl1pPr>
              <a:lvl2pPr marL="742950" indent="-285750">
                <a:defRPr kumimoji="1" sz="2400">
                  <a:solidFill>
                    <a:schemeClr val="tx1"/>
                  </a:solidFill>
                  <a:latin typeface="Arial" panose="020B0604020202020204" pitchFamily="34" charset="0"/>
                  <a:ea typeface="MS PGothic" panose="020B0600070205080204" pitchFamily="34" charset="-128"/>
                </a:defRPr>
              </a:lvl2pPr>
              <a:lvl3pPr marL="1143000" indent="-228600">
                <a:defRPr kumimoji="1" sz="2400">
                  <a:solidFill>
                    <a:schemeClr val="tx1"/>
                  </a:solidFill>
                  <a:latin typeface="Arial" panose="020B0604020202020204" pitchFamily="34" charset="0"/>
                  <a:ea typeface="MS PGothic" panose="020B0600070205080204" pitchFamily="34" charset="-128"/>
                </a:defRPr>
              </a:lvl3pPr>
              <a:lvl4pPr marL="1600200" indent="-228600">
                <a:defRPr kumimoji="1" sz="2400">
                  <a:solidFill>
                    <a:schemeClr val="tx1"/>
                  </a:solidFill>
                  <a:latin typeface="Arial" panose="020B0604020202020204" pitchFamily="34" charset="0"/>
                  <a:ea typeface="MS PGothic" panose="020B0600070205080204" pitchFamily="34" charset="-128"/>
                </a:defRPr>
              </a:lvl4pPr>
              <a:lvl5pPr marL="2057400" indent="-228600">
                <a:defRPr kumimoji="1"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9pPr>
            </a:lstStyle>
            <a:p>
              <a:pPr algn="ctr"/>
              <a:endParaRPr kumimoji="0" lang="zh-CN" altLang="en-US">
                <a:latin typeface="Times New Roman" panose="02020603050405020304" pitchFamily="18" charset="0"/>
                <a:cs typeface="Arial" panose="020B0604020202020204" pitchFamily="34" charset="0"/>
              </a:endParaRPr>
            </a:p>
          </p:txBody>
        </p:sp>
        <p:sp>
          <p:nvSpPr>
            <p:cNvPr id="120878"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kumimoji="1" sz="2400">
                  <a:solidFill>
                    <a:schemeClr val="tx1"/>
                  </a:solidFill>
                  <a:latin typeface="Arial" panose="020B0604020202020204" pitchFamily="34" charset="0"/>
                  <a:ea typeface="MS PGothic" panose="020B0600070205080204" pitchFamily="34" charset="-128"/>
                </a:defRPr>
              </a:lvl1pPr>
              <a:lvl2pPr marL="742950" indent="-285750">
                <a:defRPr kumimoji="1" sz="2400">
                  <a:solidFill>
                    <a:schemeClr val="tx1"/>
                  </a:solidFill>
                  <a:latin typeface="Arial" panose="020B0604020202020204" pitchFamily="34" charset="0"/>
                  <a:ea typeface="MS PGothic" panose="020B0600070205080204" pitchFamily="34" charset="-128"/>
                </a:defRPr>
              </a:lvl2pPr>
              <a:lvl3pPr marL="1143000" indent="-228600">
                <a:defRPr kumimoji="1" sz="2400">
                  <a:solidFill>
                    <a:schemeClr val="tx1"/>
                  </a:solidFill>
                  <a:latin typeface="Arial" panose="020B0604020202020204" pitchFamily="34" charset="0"/>
                  <a:ea typeface="MS PGothic" panose="020B0600070205080204" pitchFamily="34" charset="-128"/>
                </a:defRPr>
              </a:lvl3pPr>
              <a:lvl4pPr marL="1600200" indent="-228600">
                <a:defRPr kumimoji="1" sz="2400">
                  <a:solidFill>
                    <a:schemeClr val="tx1"/>
                  </a:solidFill>
                  <a:latin typeface="Arial" panose="020B0604020202020204" pitchFamily="34" charset="0"/>
                  <a:ea typeface="MS PGothic" panose="020B0600070205080204" pitchFamily="34" charset="-128"/>
                </a:defRPr>
              </a:lvl4pPr>
              <a:lvl5pPr marL="2057400" indent="-228600">
                <a:defRPr kumimoji="1"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9pPr>
            </a:lstStyle>
            <a:p>
              <a:endParaRPr kumimoji="0" lang="zh-CN" altLang="en-US">
                <a:latin typeface="Times New Roman" panose="02020603050405020304" pitchFamily="18" charset="0"/>
                <a:cs typeface="Arial" panose="020B0604020202020204" pitchFamily="34" charset="0"/>
              </a:endParaRPr>
            </a:p>
          </p:txBody>
        </p:sp>
        <p:grpSp>
          <p:nvGrpSpPr>
            <p:cNvPr id="120879" name="Group 147"/>
            <p:cNvGrpSpPr>
              <a:grpSpLocks/>
            </p:cNvGrpSpPr>
            <p:nvPr/>
          </p:nvGrpSpPr>
          <p:grpSpPr bwMode="auto">
            <a:xfrm>
              <a:off x="4530" y="1287"/>
              <a:ext cx="377" cy="75"/>
              <a:chOff x="2468" y="1332"/>
              <a:chExt cx="310" cy="60"/>
            </a:xfrm>
          </p:grpSpPr>
          <p:sp>
            <p:nvSpPr>
              <p:cNvPr id="120882" name="Freeform 14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0883" name="Freeform 14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120880" name="Line 150"/>
            <p:cNvSpPr>
              <a:spLocks noChangeShapeType="1"/>
            </p:cNvSpPr>
            <p:nvPr/>
          </p:nvSpPr>
          <p:spPr bwMode="auto">
            <a:xfrm>
              <a:off x="4400" y="1322"/>
              <a:ext cx="0" cy="10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881" name="Line 151"/>
            <p:cNvSpPr>
              <a:spLocks noChangeShapeType="1"/>
            </p:cNvSpPr>
            <p:nvPr/>
          </p:nvSpPr>
          <p:spPr bwMode="auto">
            <a:xfrm>
              <a:off x="5063" y="1326"/>
              <a:ext cx="0" cy="10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20866" name="Group 156"/>
          <p:cNvGrpSpPr>
            <a:grpSpLocks/>
          </p:cNvGrpSpPr>
          <p:nvPr/>
        </p:nvGrpSpPr>
        <p:grpSpPr bwMode="auto">
          <a:xfrm flipH="1">
            <a:off x="7529513" y="3311525"/>
            <a:ext cx="641350" cy="558800"/>
            <a:chOff x="-44" y="1473"/>
            <a:chExt cx="981" cy="1105"/>
          </a:xfrm>
        </p:grpSpPr>
        <p:pic>
          <p:nvPicPr>
            <p:cNvPr id="120874" name="Picture 157" descr="desktop_computer_stylized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0875" name="Freeform 158"/>
            <p:cNvSpPr>
              <a:spLocks/>
            </p:cNvSpPr>
            <p:nvPr/>
          </p:nvSpPr>
          <p:spPr bwMode="auto">
            <a:xfrm flipH="1">
              <a:off x="374" y="1579"/>
              <a:ext cx="477" cy="506"/>
            </a:xfrm>
            <a:custGeom>
              <a:avLst/>
              <a:gdLst>
                <a:gd name="T0" fmla="*/ 0 w 356"/>
                <a:gd name="T1" fmla="*/ 0 h 368"/>
                <a:gd name="T2" fmla="*/ 10045 w 356"/>
                <a:gd name="T3" fmla="*/ 645 h 368"/>
                <a:gd name="T4" fmla="*/ 11917 w 356"/>
                <a:gd name="T5" fmla="*/ 13448 h 368"/>
                <a:gd name="T6" fmla="*/ 2626 w 356"/>
                <a:gd name="T7" fmla="*/ 1681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p>
          </p:txBody>
        </p:sp>
      </p:grpSp>
      <p:grpSp>
        <p:nvGrpSpPr>
          <p:cNvPr id="120867" name="Group 159"/>
          <p:cNvGrpSpPr>
            <a:grpSpLocks/>
          </p:cNvGrpSpPr>
          <p:nvPr/>
        </p:nvGrpSpPr>
        <p:grpSpPr bwMode="auto">
          <a:xfrm flipH="1">
            <a:off x="7540625" y="4054475"/>
            <a:ext cx="641350" cy="558800"/>
            <a:chOff x="-44" y="1473"/>
            <a:chExt cx="981" cy="1105"/>
          </a:xfrm>
        </p:grpSpPr>
        <p:pic>
          <p:nvPicPr>
            <p:cNvPr id="120872" name="Picture 160" descr="desktop_computer_stylized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0873" name="Freeform 161"/>
            <p:cNvSpPr>
              <a:spLocks/>
            </p:cNvSpPr>
            <p:nvPr/>
          </p:nvSpPr>
          <p:spPr bwMode="auto">
            <a:xfrm flipH="1">
              <a:off x="374" y="1579"/>
              <a:ext cx="477" cy="506"/>
            </a:xfrm>
            <a:custGeom>
              <a:avLst/>
              <a:gdLst>
                <a:gd name="T0" fmla="*/ 0 w 356"/>
                <a:gd name="T1" fmla="*/ 0 h 368"/>
                <a:gd name="T2" fmla="*/ 10045 w 356"/>
                <a:gd name="T3" fmla="*/ 645 h 368"/>
                <a:gd name="T4" fmla="*/ 11917 w 356"/>
                <a:gd name="T5" fmla="*/ 13448 h 368"/>
                <a:gd name="T6" fmla="*/ 2626 w 356"/>
                <a:gd name="T7" fmla="*/ 1681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p>
          </p:txBody>
        </p:sp>
      </p:grpSp>
      <p:grpSp>
        <p:nvGrpSpPr>
          <p:cNvPr id="120868" name="Group 162"/>
          <p:cNvGrpSpPr>
            <a:grpSpLocks/>
          </p:cNvGrpSpPr>
          <p:nvPr/>
        </p:nvGrpSpPr>
        <p:grpSpPr bwMode="auto">
          <a:xfrm flipH="1">
            <a:off x="7548563" y="4808538"/>
            <a:ext cx="641350" cy="558800"/>
            <a:chOff x="-44" y="1473"/>
            <a:chExt cx="981" cy="1105"/>
          </a:xfrm>
        </p:grpSpPr>
        <p:pic>
          <p:nvPicPr>
            <p:cNvPr id="120870" name="Picture 163" descr="desktop_computer_stylized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0871" name="Freeform 164"/>
            <p:cNvSpPr>
              <a:spLocks/>
            </p:cNvSpPr>
            <p:nvPr/>
          </p:nvSpPr>
          <p:spPr bwMode="auto">
            <a:xfrm flipH="1">
              <a:off x="374" y="1579"/>
              <a:ext cx="477" cy="506"/>
            </a:xfrm>
            <a:custGeom>
              <a:avLst/>
              <a:gdLst>
                <a:gd name="T0" fmla="*/ 0 w 356"/>
                <a:gd name="T1" fmla="*/ 0 h 368"/>
                <a:gd name="T2" fmla="*/ 10045 w 356"/>
                <a:gd name="T3" fmla="*/ 645 h 368"/>
                <a:gd name="T4" fmla="*/ 11917 w 356"/>
                <a:gd name="T5" fmla="*/ 13448 h 368"/>
                <a:gd name="T6" fmla="*/ 2626 w 356"/>
                <a:gd name="T7" fmla="*/ 1681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p>
          </p:txBody>
        </p:sp>
      </p:grpSp>
      <p:sp>
        <p:nvSpPr>
          <p:cNvPr id="120869" name="Line 32"/>
          <p:cNvSpPr>
            <a:spLocks noChangeShapeType="1"/>
          </p:cNvSpPr>
          <p:nvPr/>
        </p:nvSpPr>
        <p:spPr bwMode="auto">
          <a:xfrm>
            <a:off x="7386638" y="4238625"/>
            <a:ext cx="21907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Tree>
    <p:extLst>
      <p:ext uri="{BB962C8B-B14F-4D97-AF65-F5344CB8AC3E}">
        <p14:creationId xmlns:p14="http://schemas.microsoft.com/office/powerpoint/2010/main" val="222078267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right)">
                                      <p:cBhvr>
                                        <p:cTn id="7" dur="1000"/>
                                        <p:tgtEl>
                                          <p:spTgt spid="2"/>
                                        </p:tgtEl>
                                      </p:cBhvr>
                                    </p:animEffect>
                                  </p:childTnLst>
                                </p:cTn>
                              </p:par>
                            </p:childTnLst>
                          </p:cTn>
                        </p:par>
                        <p:par>
                          <p:cTn id="8" fill="hold" nodeType="afterGroup">
                            <p:stCondLst>
                              <p:cond delay="1000"/>
                            </p:stCondLst>
                            <p:childTnLst>
                              <p:par>
                                <p:cTn id="9" presetID="1"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2"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right)">
                                      <p:cBhvr>
                                        <p:cTn id="15" dur="1000"/>
                                        <p:tgtEl>
                                          <p:spTgt spid="12"/>
                                        </p:tgtEl>
                                      </p:cBhvr>
                                    </p:animEffect>
                                  </p:childTnLst>
                                </p:cTn>
                              </p:par>
                            </p:childTnLst>
                          </p:cTn>
                        </p:par>
                        <p:par>
                          <p:cTn id="16" fill="hold" nodeType="afterGroup">
                            <p:stCondLst>
                              <p:cond delay="1000"/>
                            </p:stCondLst>
                            <p:childTnLst>
                              <p:par>
                                <p:cTn id="17" presetID="1" presetClass="entr" presetSubtype="0" fill="hold" grpId="0" nodeType="afterEffect">
                                  <p:stCondLst>
                                    <p:cond delay="0"/>
                                  </p:stCondLst>
                                  <p:childTnLst>
                                    <p:set>
                                      <p:cBhvr>
                                        <p:cTn id="18" dur="1" fill="hold">
                                          <p:stCondLst>
                                            <p:cond delay="0"/>
                                          </p:stCondLst>
                                        </p:cTn>
                                        <p:tgtEl>
                                          <p:spTgt spid="233533"/>
                                        </p:tgtEl>
                                        <p:attrNameLst>
                                          <p:attrName>style.visibility</p:attrName>
                                        </p:attrNameLst>
                                      </p:cBhvr>
                                      <p:to>
                                        <p:strVal val="visible"/>
                                      </p:to>
                                    </p:set>
                                  </p:childTnLst>
                                </p:cTn>
                              </p:par>
                            </p:childTnLst>
                          </p:cTn>
                        </p:par>
                        <p:par>
                          <p:cTn id="19" fill="hold" nodeType="afterGroup">
                            <p:stCondLst>
                              <p:cond delay="1000"/>
                            </p:stCondLst>
                            <p:childTnLst>
                              <p:par>
                                <p:cTn id="20" presetID="1" presetClass="entr" presetSubtype="0" fill="hold" nodeType="afterEffect">
                                  <p:stCondLst>
                                    <p:cond delay="0"/>
                                  </p:stCondLst>
                                  <p:childTnLst>
                                    <p:set>
                                      <p:cBhvr>
                                        <p:cTn id="21" dur="1" fill="hold">
                                          <p:stCondLst>
                                            <p:cond delay="0"/>
                                          </p:stCondLst>
                                        </p:cTn>
                                        <p:tgtEl>
                                          <p:spTgt spid="17"/>
                                        </p:tgtEl>
                                        <p:attrNameLst>
                                          <p:attrName>style.visibility</p:attrName>
                                        </p:attrNameLst>
                                      </p:cBhvr>
                                      <p:to>
                                        <p:strVal val="visible"/>
                                      </p:to>
                                    </p:set>
                                  </p:childTnLst>
                                  <p:subTnLst>
                                    <p:set>
                                      <p:cBhvr override="childStyle">
                                        <p:cTn dur="1" fill="hold" display="0" masterRel="nextClick" afterEffect="1"/>
                                        <p:tgtEl>
                                          <p:spTgt spid="17"/>
                                        </p:tgtEl>
                                        <p:attrNameLst>
                                          <p:attrName>style.visibility</p:attrName>
                                        </p:attrNameLst>
                                      </p:cBhvr>
                                      <p:to>
                                        <p:strVal val="hidden"/>
                                      </p:to>
                                    </p:set>
                                  </p:sub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nodeType="click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wipe(left)">
                                      <p:cBhvr>
                                        <p:cTn id="26" dur="1000"/>
                                        <p:tgtEl>
                                          <p:spTgt spid="18"/>
                                        </p:tgtEl>
                                      </p:cBhvr>
                                    </p:animEffect>
                                  </p:childTnLst>
                                </p:cTn>
                              </p:par>
                            </p:childTnLst>
                          </p:cTn>
                        </p:par>
                        <p:par>
                          <p:cTn id="27" fill="hold" nodeType="afterGroup">
                            <p:stCondLst>
                              <p:cond delay="1000"/>
                            </p:stCondLst>
                            <p:childTnLst>
                              <p:par>
                                <p:cTn id="28" presetID="1" presetClass="entr" presetSubtype="0" fill="hold" grpId="0" nodeType="afterEffect">
                                  <p:stCondLst>
                                    <p:cond delay="0"/>
                                  </p:stCondLst>
                                  <p:childTnLst>
                                    <p:set>
                                      <p:cBhvr>
                                        <p:cTn id="29" dur="1" fill="hold">
                                          <p:stCondLst>
                                            <p:cond delay="0"/>
                                          </p:stCondLst>
                                        </p:cTn>
                                        <p:tgtEl>
                                          <p:spTgt spid="233603"/>
                                        </p:tgtEl>
                                        <p:attrNameLst>
                                          <p:attrName>style.visibility</p:attrName>
                                        </p:attrNameLst>
                                      </p:cBhvr>
                                      <p:to>
                                        <p:strVal val="visible"/>
                                      </p:to>
                                    </p:set>
                                  </p:childTnLst>
                                  <p:subTnLst>
                                    <p:set>
                                      <p:cBhvr override="childStyle">
                                        <p:cTn dur="1" fill="hold" display="0" masterRel="nextClick" afterEffect="1"/>
                                        <p:tgtEl>
                                          <p:spTgt spid="233603"/>
                                        </p:tgtEl>
                                        <p:attrNameLst>
                                          <p:attrName>style.visibility</p:attrName>
                                        </p:attrNameLst>
                                      </p:cBhvr>
                                      <p:to>
                                        <p:strVal val="hidden"/>
                                      </p:to>
                                    </p:set>
                                  </p:sub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nodeType="click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wipe(left)">
                                      <p:cBhvr>
                                        <p:cTn id="34" dur="1000"/>
                                        <p:tgtEl>
                                          <p:spTgt spid="8"/>
                                        </p:tgtEl>
                                      </p:cBhvr>
                                    </p:animEffect>
                                  </p:childTnLst>
                                </p:cTn>
                              </p:par>
                            </p:childTnLst>
                          </p:cTn>
                        </p:par>
                        <p:par>
                          <p:cTn id="35" fill="hold" nodeType="afterGroup">
                            <p:stCondLst>
                              <p:cond delay="1000"/>
                            </p:stCondLst>
                            <p:childTnLst>
                              <p:par>
                                <p:cTn id="36" presetID="1" presetClass="entr" presetSubtype="0" fill="hold" grpId="0" nodeType="afterEffect">
                                  <p:stCondLst>
                                    <p:cond delay="0"/>
                                  </p:stCondLst>
                                  <p:childTnLst>
                                    <p:set>
                                      <p:cBhvr>
                                        <p:cTn id="37" dur="1" fill="hold">
                                          <p:stCondLst>
                                            <p:cond delay="0"/>
                                          </p:stCondLst>
                                        </p:cTn>
                                        <p:tgtEl>
                                          <p:spTgt spid="2336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3533" grpId="0"/>
      <p:bldP spid="233603" grpId="0"/>
      <p:bldP spid="23360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Arial" panose="020B0604020202020204" pitchFamily="34" charset="0"/>
                <a:ea typeface="MS PGothic" panose="020B0600070205080204" pitchFamily="34" charset="-128"/>
              </a:defRPr>
            </a:lvl1pPr>
            <a:lvl2pPr marL="742950" indent="-285750">
              <a:defRPr kumimoji="1" sz="2400">
                <a:solidFill>
                  <a:schemeClr val="tx1"/>
                </a:solidFill>
                <a:latin typeface="Arial" panose="020B0604020202020204" pitchFamily="34" charset="0"/>
                <a:ea typeface="MS PGothic" panose="020B0600070205080204" pitchFamily="34" charset="-128"/>
              </a:defRPr>
            </a:lvl2pPr>
            <a:lvl3pPr marL="1143000" indent="-228600">
              <a:defRPr kumimoji="1" sz="2400">
                <a:solidFill>
                  <a:schemeClr val="tx1"/>
                </a:solidFill>
                <a:latin typeface="Arial" panose="020B0604020202020204" pitchFamily="34" charset="0"/>
                <a:ea typeface="MS PGothic" panose="020B0600070205080204" pitchFamily="34" charset="-128"/>
              </a:defRPr>
            </a:lvl3pPr>
            <a:lvl4pPr marL="1600200" indent="-228600">
              <a:defRPr kumimoji="1" sz="2400">
                <a:solidFill>
                  <a:schemeClr val="tx1"/>
                </a:solidFill>
                <a:latin typeface="Arial" panose="020B0604020202020204" pitchFamily="34" charset="0"/>
                <a:ea typeface="MS PGothic" panose="020B0600070205080204" pitchFamily="34" charset="-128"/>
              </a:defRPr>
            </a:lvl4pPr>
            <a:lvl5pPr marL="2057400" indent="-228600">
              <a:defRPr kumimoji="1"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9pPr>
          </a:lstStyle>
          <a:p>
            <a:r>
              <a:rPr kumimoji="0" lang="en-US" altLang="zh-CN" sz="1200">
                <a:latin typeface="Tahoma" panose="020B0604030504040204" pitchFamily="34" charset="0"/>
              </a:rPr>
              <a:t>4-</a:t>
            </a:r>
            <a:fld id="{9A6B0377-C8FB-4AAD-9AA5-F82FA09CA03D}" type="slidenum">
              <a:rPr kumimoji="0" lang="en-US" altLang="zh-CN" sz="1200">
                <a:latin typeface="Tahoma" panose="020B0604030504040204" pitchFamily="34" charset="0"/>
              </a:rPr>
              <a:pPr/>
              <a:t>6</a:t>
            </a:fld>
            <a:endParaRPr kumimoji="0" lang="en-US" altLang="zh-CN" sz="1200">
              <a:latin typeface="Tahoma" panose="020B0604030504040204" pitchFamily="34" charset="0"/>
            </a:endParaRPr>
          </a:p>
        </p:txBody>
      </p:sp>
      <p:sp>
        <p:nvSpPr>
          <p:cNvPr id="121859" name="Rectangle 3"/>
          <p:cNvSpPr>
            <a:spLocks noGrp="1" noChangeArrowheads="1"/>
          </p:cNvSpPr>
          <p:nvPr>
            <p:ph type="body" idx="1"/>
          </p:nvPr>
        </p:nvSpPr>
        <p:spPr/>
        <p:txBody>
          <a:bodyPr>
            <a:normAutofit fontScale="77500" lnSpcReduction="20000"/>
          </a:bodyPr>
          <a:lstStyle/>
          <a:p>
            <a:r>
              <a:rPr kumimoji="0" lang="en-US" altLang="zh-CN" smtClean="0"/>
              <a:t>16-bit port-number field: </a:t>
            </a:r>
          </a:p>
          <a:p>
            <a:pPr lvl="1"/>
            <a:r>
              <a:rPr kumimoji="0" lang="en-US" altLang="zh-CN" sz="2800" smtClean="0"/>
              <a:t>60,000 simultaneous connections with a single LAN-side address!</a:t>
            </a:r>
          </a:p>
          <a:p>
            <a:r>
              <a:rPr kumimoji="0" lang="en-US" altLang="zh-CN" smtClean="0"/>
              <a:t>NAT is controversial:</a:t>
            </a:r>
          </a:p>
          <a:p>
            <a:pPr lvl="1"/>
            <a:r>
              <a:rPr kumimoji="0" lang="en-US" altLang="zh-CN" sz="2800" smtClean="0"/>
              <a:t>routers should only process up to layer 3</a:t>
            </a:r>
          </a:p>
          <a:p>
            <a:pPr lvl="1"/>
            <a:r>
              <a:rPr kumimoji="0" lang="en-US" altLang="zh-CN" sz="2800" smtClean="0"/>
              <a:t>violates end-to-end argument</a:t>
            </a:r>
          </a:p>
          <a:p>
            <a:pPr lvl="2"/>
            <a:r>
              <a:rPr kumimoji="0" lang="en-US" altLang="zh-CN" sz="2400" smtClean="0">
                <a:latin typeface="Gill Sans MT" panose="020B0502020104020203" pitchFamily="34" charset="0"/>
              </a:rPr>
              <a:t>NAT possibility must be taken into account by app designers, e.g., P2P applications</a:t>
            </a:r>
          </a:p>
          <a:p>
            <a:pPr lvl="1"/>
            <a:r>
              <a:rPr kumimoji="0" lang="en-US" altLang="zh-CN" sz="2800" smtClean="0"/>
              <a:t>address shortage should instead be solved by IPv6</a:t>
            </a:r>
          </a:p>
          <a:p>
            <a:endParaRPr kumimoji="0" lang="en-US" altLang="zh-CN" smtClean="0"/>
          </a:p>
        </p:txBody>
      </p:sp>
      <p:sp>
        <p:nvSpPr>
          <p:cNvPr id="60421" name="Rectangle 5"/>
          <p:cNvSpPr>
            <a:spLocks noGrp="1" noChangeArrowheads="1"/>
          </p:cNvSpPr>
          <p:nvPr>
            <p:ph type="title"/>
          </p:nvPr>
        </p:nvSpPr>
        <p:spPr>
          <a:xfrm>
            <a:off x="533400" y="230188"/>
            <a:ext cx="8091488" cy="908050"/>
          </a:xfrm>
        </p:spPr>
        <p:txBody>
          <a:bodyPr/>
          <a:lstStyle/>
          <a:p>
            <a:pPr>
              <a:defRPr/>
            </a:pPr>
            <a:r>
              <a:rPr kumimoji="0" lang="en-US">
                <a:ea typeface="ＭＳ Ｐゴシック" charset="0"/>
                <a:cs typeface="+mj-cs"/>
              </a:rPr>
              <a:t>NAT: network address translation</a:t>
            </a:r>
          </a:p>
        </p:txBody>
      </p:sp>
      <p:pic>
        <p:nvPicPr>
          <p:cNvPr id="121861" name="Picture 6" descr="underline_base"/>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8488" y="922338"/>
            <a:ext cx="7769225"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230709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Arial" panose="020B0604020202020204" pitchFamily="34" charset="0"/>
                <a:ea typeface="MS PGothic" panose="020B0600070205080204" pitchFamily="34" charset="-128"/>
              </a:defRPr>
            </a:lvl1pPr>
            <a:lvl2pPr marL="742950" indent="-285750">
              <a:defRPr kumimoji="1" sz="2400">
                <a:solidFill>
                  <a:schemeClr val="tx1"/>
                </a:solidFill>
                <a:latin typeface="Arial" panose="020B0604020202020204" pitchFamily="34" charset="0"/>
                <a:ea typeface="MS PGothic" panose="020B0600070205080204" pitchFamily="34" charset="-128"/>
              </a:defRPr>
            </a:lvl2pPr>
            <a:lvl3pPr marL="1143000" indent="-228600">
              <a:defRPr kumimoji="1" sz="2400">
                <a:solidFill>
                  <a:schemeClr val="tx1"/>
                </a:solidFill>
                <a:latin typeface="Arial" panose="020B0604020202020204" pitchFamily="34" charset="0"/>
                <a:ea typeface="MS PGothic" panose="020B0600070205080204" pitchFamily="34" charset="-128"/>
              </a:defRPr>
            </a:lvl3pPr>
            <a:lvl4pPr marL="1600200" indent="-228600">
              <a:defRPr kumimoji="1" sz="2400">
                <a:solidFill>
                  <a:schemeClr val="tx1"/>
                </a:solidFill>
                <a:latin typeface="Arial" panose="020B0604020202020204" pitchFamily="34" charset="0"/>
                <a:ea typeface="MS PGothic" panose="020B0600070205080204" pitchFamily="34" charset="-128"/>
              </a:defRPr>
            </a:lvl4pPr>
            <a:lvl5pPr marL="2057400" indent="-228600">
              <a:defRPr kumimoji="1"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9pPr>
          </a:lstStyle>
          <a:p>
            <a:r>
              <a:rPr kumimoji="0" lang="en-US" altLang="zh-CN" sz="1200">
                <a:latin typeface="Tahoma" panose="020B0604030504040204" pitchFamily="34" charset="0"/>
              </a:rPr>
              <a:t>4-</a:t>
            </a:r>
            <a:fld id="{AF87EFE6-6045-4378-9B9A-CF10DF6BEC16}" type="slidenum">
              <a:rPr kumimoji="0" lang="en-US" altLang="zh-CN" sz="1200">
                <a:latin typeface="Tahoma" panose="020B0604030504040204" pitchFamily="34" charset="0"/>
              </a:rPr>
              <a:pPr/>
              <a:t>7</a:t>
            </a:fld>
            <a:endParaRPr kumimoji="0" lang="en-US" altLang="zh-CN" sz="1200">
              <a:latin typeface="Tahoma" panose="020B0604030504040204" pitchFamily="34" charset="0"/>
            </a:endParaRPr>
          </a:p>
        </p:txBody>
      </p:sp>
      <p:pic>
        <p:nvPicPr>
          <p:cNvPr id="123907" name="Picture 106" descr="underline_base"/>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4200" y="1079500"/>
            <a:ext cx="5484813"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45" name="Rectangle 2"/>
          <p:cNvSpPr>
            <a:spLocks noGrp="1" noChangeArrowheads="1"/>
          </p:cNvSpPr>
          <p:nvPr>
            <p:ph type="title"/>
          </p:nvPr>
        </p:nvSpPr>
        <p:spPr/>
        <p:txBody>
          <a:bodyPr/>
          <a:lstStyle/>
          <a:p>
            <a:pPr>
              <a:defRPr/>
            </a:pPr>
            <a:r>
              <a:rPr kumimoji="0" lang="en-US">
                <a:ea typeface="ＭＳ Ｐゴシック" charset="0"/>
                <a:cs typeface="+mj-cs"/>
              </a:rPr>
              <a:t>NAT traversal problem</a:t>
            </a:r>
          </a:p>
        </p:txBody>
      </p:sp>
      <p:sp>
        <p:nvSpPr>
          <p:cNvPr id="123909" name="Rectangle 3"/>
          <p:cNvSpPr>
            <a:spLocks noGrp="1" noChangeArrowheads="1"/>
          </p:cNvSpPr>
          <p:nvPr>
            <p:ph type="body" sz="half" idx="1"/>
          </p:nvPr>
        </p:nvSpPr>
        <p:spPr>
          <a:xfrm>
            <a:off x="533400" y="1406525"/>
            <a:ext cx="4559300" cy="5159375"/>
          </a:xfrm>
        </p:spPr>
        <p:txBody>
          <a:bodyPr>
            <a:normAutofit lnSpcReduction="10000"/>
          </a:bodyPr>
          <a:lstStyle/>
          <a:p>
            <a:r>
              <a:rPr kumimoji="0" lang="en-US" altLang="zh-CN" sz="2400" dirty="0" smtClean="0"/>
              <a:t>client wants to connect to server with address 10.0.0.1</a:t>
            </a:r>
          </a:p>
          <a:p>
            <a:pPr lvl="1"/>
            <a:r>
              <a:rPr kumimoji="0" lang="en-US" altLang="zh-CN" sz="2000" dirty="0" smtClean="0"/>
              <a:t>server address 10.0.0.1 local to LAN (client can’</a:t>
            </a:r>
            <a:r>
              <a:rPr kumimoji="0" lang="en-US" altLang="ja-JP" sz="2000" dirty="0" smtClean="0"/>
              <a:t>t use it as destination </a:t>
            </a:r>
            <a:r>
              <a:rPr kumimoji="0" lang="en-US" altLang="ja-JP" sz="2000" dirty="0" err="1" smtClean="0"/>
              <a:t>addr</a:t>
            </a:r>
            <a:r>
              <a:rPr kumimoji="0" lang="en-US" altLang="ja-JP" sz="2000" dirty="0" smtClean="0"/>
              <a:t>)</a:t>
            </a:r>
          </a:p>
          <a:p>
            <a:pPr lvl="1"/>
            <a:r>
              <a:rPr kumimoji="0" lang="en-US" altLang="zh-CN" sz="2000" dirty="0" smtClean="0"/>
              <a:t>only one externally visible </a:t>
            </a:r>
            <a:r>
              <a:rPr kumimoji="0" lang="en-US" altLang="zh-CN" sz="2000" dirty="0" err="1" smtClean="0"/>
              <a:t>NATed</a:t>
            </a:r>
            <a:r>
              <a:rPr kumimoji="0" lang="en-US" altLang="zh-CN" sz="2000" dirty="0" smtClean="0"/>
              <a:t> address: 138.76.29.7</a:t>
            </a:r>
          </a:p>
          <a:p>
            <a:r>
              <a:rPr kumimoji="0" lang="en-US" altLang="zh-CN" sz="2400" i="1" dirty="0" smtClean="0">
                <a:solidFill>
                  <a:srgbClr val="CC0000"/>
                </a:solidFill>
              </a:rPr>
              <a:t>solution1:</a:t>
            </a:r>
            <a:r>
              <a:rPr kumimoji="0" lang="en-US" altLang="zh-CN" sz="2400" dirty="0" smtClean="0"/>
              <a:t> statically configure NAT to forward incoming connection requests at given port to server</a:t>
            </a:r>
          </a:p>
          <a:p>
            <a:pPr lvl="1"/>
            <a:r>
              <a:rPr kumimoji="0" lang="en-US" altLang="zh-CN" sz="2000" dirty="0" smtClean="0"/>
              <a:t>e.g., (123.76.29.7, port 25000) always forwarded to 10.0.0.1 port 25000</a:t>
            </a:r>
          </a:p>
        </p:txBody>
      </p:sp>
      <p:sp>
        <p:nvSpPr>
          <p:cNvPr id="123910" name="Freeform 29"/>
          <p:cNvSpPr>
            <a:spLocks/>
          </p:cNvSpPr>
          <p:nvPr/>
        </p:nvSpPr>
        <p:spPr bwMode="auto">
          <a:xfrm>
            <a:off x="7115175" y="2185988"/>
            <a:ext cx="1676400" cy="2487612"/>
          </a:xfrm>
          <a:custGeom>
            <a:avLst/>
            <a:gdLst>
              <a:gd name="T0" fmla="*/ 2147483647 w 1056"/>
              <a:gd name="T1" fmla="*/ 2147483647 h 1567"/>
              <a:gd name="T2" fmla="*/ 2147483647 w 1056"/>
              <a:gd name="T3" fmla="*/ 2147483647 h 1567"/>
              <a:gd name="T4" fmla="*/ 2147483647 w 1056"/>
              <a:gd name="T5" fmla="*/ 2147483647 h 1567"/>
              <a:gd name="T6" fmla="*/ 2147483647 w 1056"/>
              <a:gd name="T7" fmla="*/ 2147483647 h 1567"/>
              <a:gd name="T8" fmla="*/ 2147483647 w 1056"/>
              <a:gd name="T9" fmla="*/ 2147483647 h 1567"/>
              <a:gd name="T10" fmla="*/ 2147483647 w 1056"/>
              <a:gd name="T11" fmla="*/ 2147483647 h 1567"/>
              <a:gd name="T12" fmla="*/ 2147483647 w 1056"/>
              <a:gd name="T13" fmla="*/ 2147483647 h 1567"/>
              <a:gd name="T14" fmla="*/ 2147483647 w 1056"/>
              <a:gd name="T15" fmla="*/ 2147483647 h 1567"/>
              <a:gd name="T16" fmla="*/ 2147483647 w 1056"/>
              <a:gd name="T17" fmla="*/ 2147483647 h 1567"/>
              <a:gd name="T18" fmla="*/ 2147483647 w 1056"/>
              <a:gd name="T19" fmla="*/ 2147483647 h 1567"/>
              <a:gd name="T20" fmla="*/ 2147483647 w 1056"/>
              <a:gd name="T21" fmla="*/ 2147483647 h 1567"/>
              <a:gd name="T22" fmla="*/ 2147483647 w 1056"/>
              <a:gd name="T23" fmla="*/ 2147483647 h 1567"/>
              <a:gd name="T24" fmla="*/ 2147483647 w 1056"/>
              <a:gd name="T25" fmla="*/ 2147483647 h 156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56"/>
              <a:gd name="T40" fmla="*/ 0 h 1567"/>
              <a:gd name="T41" fmla="*/ 1056 w 1056"/>
              <a:gd name="T42" fmla="*/ 1567 h 156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56" h="1567">
                <a:moveTo>
                  <a:pt x="109" y="676"/>
                </a:moveTo>
                <a:cubicBezTo>
                  <a:pt x="199" y="644"/>
                  <a:pt x="527" y="657"/>
                  <a:pt x="598" y="647"/>
                </a:cubicBezTo>
                <a:cubicBezTo>
                  <a:pt x="669" y="637"/>
                  <a:pt x="538" y="694"/>
                  <a:pt x="533" y="614"/>
                </a:cubicBezTo>
                <a:cubicBezTo>
                  <a:pt x="527" y="534"/>
                  <a:pt x="522" y="265"/>
                  <a:pt x="566" y="169"/>
                </a:cubicBezTo>
                <a:cubicBezTo>
                  <a:pt x="610" y="73"/>
                  <a:pt x="721" y="51"/>
                  <a:pt x="795" y="38"/>
                </a:cubicBezTo>
                <a:cubicBezTo>
                  <a:pt x="869" y="25"/>
                  <a:pt x="981" y="0"/>
                  <a:pt x="1013" y="90"/>
                </a:cubicBezTo>
                <a:cubicBezTo>
                  <a:pt x="1045" y="180"/>
                  <a:pt x="988" y="448"/>
                  <a:pt x="987" y="579"/>
                </a:cubicBezTo>
                <a:cubicBezTo>
                  <a:pt x="986" y="710"/>
                  <a:pt x="1005" y="730"/>
                  <a:pt x="1005" y="875"/>
                </a:cubicBezTo>
                <a:cubicBezTo>
                  <a:pt x="1005" y="1020"/>
                  <a:pt x="1056" y="1351"/>
                  <a:pt x="987" y="1451"/>
                </a:cubicBezTo>
                <a:cubicBezTo>
                  <a:pt x="918" y="1551"/>
                  <a:pt x="678" y="1567"/>
                  <a:pt x="592" y="1478"/>
                </a:cubicBezTo>
                <a:cubicBezTo>
                  <a:pt x="506" y="1389"/>
                  <a:pt x="562" y="1026"/>
                  <a:pt x="473" y="919"/>
                </a:cubicBezTo>
                <a:cubicBezTo>
                  <a:pt x="384" y="812"/>
                  <a:pt x="122" y="878"/>
                  <a:pt x="61" y="838"/>
                </a:cubicBezTo>
                <a:cubicBezTo>
                  <a:pt x="0" y="798"/>
                  <a:pt x="26" y="710"/>
                  <a:pt x="109" y="676"/>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23911" name="Line 35"/>
          <p:cNvSpPr>
            <a:spLocks noChangeShapeType="1"/>
          </p:cNvSpPr>
          <p:nvPr/>
        </p:nvSpPr>
        <p:spPr bwMode="auto">
          <a:xfrm>
            <a:off x="8140700" y="2613025"/>
            <a:ext cx="133350" cy="63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23912" name="Line 36"/>
          <p:cNvSpPr>
            <a:spLocks noChangeShapeType="1"/>
          </p:cNvSpPr>
          <p:nvPr/>
        </p:nvSpPr>
        <p:spPr bwMode="auto">
          <a:xfrm flipV="1">
            <a:off x="8034338" y="4117975"/>
            <a:ext cx="17145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23913" name="Text Box 37"/>
          <p:cNvSpPr txBox="1">
            <a:spLocks noChangeArrowheads="1"/>
          </p:cNvSpPr>
          <p:nvPr/>
        </p:nvSpPr>
        <p:spPr bwMode="auto">
          <a:xfrm>
            <a:off x="7905750" y="1997075"/>
            <a:ext cx="9191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Arial" panose="020B0604020202020204" pitchFamily="34" charset="0"/>
                <a:ea typeface="MS PGothic" panose="020B0600070205080204" pitchFamily="34" charset="-128"/>
              </a:defRPr>
            </a:lvl1pPr>
            <a:lvl2pPr marL="742950" indent="-285750">
              <a:defRPr kumimoji="1" sz="2400">
                <a:solidFill>
                  <a:schemeClr val="tx1"/>
                </a:solidFill>
                <a:latin typeface="Arial" panose="020B0604020202020204" pitchFamily="34" charset="0"/>
                <a:ea typeface="MS PGothic" panose="020B0600070205080204" pitchFamily="34" charset="-128"/>
              </a:defRPr>
            </a:lvl2pPr>
            <a:lvl3pPr marL="1143000" indent="-228600">
              <a:defRPr kumimoji="1" sz="2400">
                <a:solidFill>
                  <a:schemeClr val="tx1"/>
                </a:solidFill>
                <a:latin typeface="Arial" panose="020B0604020202020204" pitchFamily="34" charset="0"/>
                <a:ea typeface="MS PGothic" panose="020B0600070205080204" pitchFamily="34" charset="-128"/>
              </a:defRPr>
            </a:lvl3pPr>
            <a:lvl4pPr marL="1600200" indent="-228600">
              <a:defRPr kumimoji="1" sz="2400">
                <a:solidFill>
                  <a:schemeClr val="tx1"/>
                </a:solidFill>
                <a:latin typeface="Arial" panose="020B0604020202020204" pitchFamily="34" charset="0"/>
                <a:ea typeface="MS PGothic" panose="020B0600070205080204" pitchFamily="34" charset="-128"/>
              </a:defRPr>
            </a:lvl4pPr>
            <a:lvl5pPr marL="2057400" indent="-228600">
              <a:defRPr kumimoji="1"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9pPr>
          </a:lstStyle>
          <a:p>
            <a:r>
              <a:rPr kumimoji="0" lang="en-US" altLang="zh-CN" sz="1600"/>
              <a:t>10.0.0.1</a:t>
            </a:r>
          </a:p>
        </p:txBody>
      </p:sp>
      <p:sp>
        <p:nvSpPr>
          <p:cNvPr id="123914" name="Text Box 56"/>
          <p:cNvSpPr txBox="1">
            <a:spLocks noChangeArrowheads="1"/>
          </p:cNvSpPr>
          <p:nvPr/>
        </p:nvSpPr>
        <p:spPr bwMode="auto">
          <a:xfrm>
            <a:off x="7134225" y="2946400"/>
            <a:ext cx="9191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Arial" panose="020B0604020202020204" pitchFamily="34" charset="0"/>
                <a:ea typeface="MS PGothic" panose="020B0600070205080204" pitchFamily="34" charset="-128"/>
              </a:defRPr>
            </a:lvl1pPr>
            <a:lvl2pPr marL="742950" indent="-285750">
              <a:defRPr kumimoji="1" sz="2400">
                <a:solidFill>
                  <a:schemeClr val="tx1"/>
                </a:solidFill>
                <a:latin typeface="Arial" panose="020B0604020202020204" pitchFamily="34" charset="0"/>
                <a:ea typeface="MS PGothic" panose="020B0600070205080204" pitchFamily="34" charset="-128"/>
              </a:defRPr>
            </a:lvl2pPr>
            <a:lvl3pPr marL="1143000" indent="-228600">
              <a:defRPr kumimoji="1" sz="2400">
                <a:solidFill>
                  <a:schemeClr val="tx1"/>
                </a:solidFill>
                <a:latin typeface="Arial" panose="020B0604020202020204" pitchFamily="34" charset="0"/>
                <a:ea typeface="MS PGothic" panose="020B0600070205080204" pitchFamily="34" charset="-128"/>
              </a:defRPr>
            </a:lvl3pPr>
            <a:lvl4pPr marL="1600200" indent="-228600">
              <a:defRPr kumimoji="1" sz="2400">
                <a:solidFill>
                  <a:schemeClr val="tx1"/>
                </a:solidFill>
                <a:latin typeface="Arial" panose="020B0604020202020204" pitchFamily="34" charset="0"/>
                <a:ea typeface="MS PGothic" panose="020B0600070205080204" pitchFamily="34" charset="-128"/>
              </a:defRPr>
            </a:lvl4pPr>
            <a:lvl5pPr marL="2057400" indent="-228600">
              <a:defRPr kumimoji="1"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9pPr>
          </a:lstStyle>
          <a:p>
            <a:r>
              <a:rPr kumimoji="0" lang="en-US" altLang="zh-CN" sz="1600"/>
              <a:t>10.0.0.4</a:t>
            </a:r>
          </a:p>
        </p:txBody>
      </p:sp>
      <p:sp>
        <p:nvSpPr>
          <p:cNvPr id="123915" name="Line 57"/>
          <p:cNvSpPr>
            <a:spLocks noChangeShapeType="1"/>
          </p:cNvSpPr>
          <p:nvPr/>
        </p:nvSpPr>
        <p:spPr bwMode="auto">
          <a:xfrm flipH="1">
            <a:off x="7258050" y="3201988"/>
            <a:ext cx="85725" cy="128587"/>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23916" name="Line 58"/>
          <p:cNvSpPr>
            <a:spLocks noChangeShapeType="1"/>
          </p:cNvSpPr>
          <p:nvPr/>
        </p:nvSpPr>
        <p:spPr bwMode="auto">
          <a:xfrm flipH="1">
            <a:off x="6518275" y="3440113"/>
            <a:ext cx="85725" cy="128587"/>
          </a:xfrm>
          <a:prstGeom prst="line">
            <a:avLst/>
          </a:prstGeom>
          <a:noFill/>
          <a:ln w="19050">
            <a:solidFill>
              <a:schemeClr val="tx1"/>
            </a:solidFill>
            <a:round/>
            <a:headEnd type="triangle" w="med" len="me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23917" name="Text Box 88"/>
          <p:cNvSpPr txBox="1">
            <a:spLocks noChangeArrowheads="1"/>
          </p:cNvSpPr>
          <p:nvPr/>
        </p:nvSpPr>
        <p:spPr bwMode="auto">
          <a:xfrm>
            <a:off x="6613525" y="3551238"/>
            <a:ext cx="781050"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Arial" panose="020B0604020202020204" pitchFamily="34" charset="0"/>
                <a:ea typeface="MS PGothic" panose="020B0600070205080204" pitchFamily="34" charset="-128"/>
              </a:defRPr>
            </a:lvl1pPr>
            <a:lvl2pPr marL="742950" indent="-285750">
              <a:defRPr kumimoji="1" sz="2400">
                <a:solidFill>
                  <a:schemeClr val="tx1"/>
                </a:solidFill>
                <a:latin typeface="Arial" panose="020B0604020202020204" pitchFamily="34" charset="0"/>
                <a:ea typeface="MS PGothic" panose="020B0600070205080204" pitchFamily="34" charset="-128"/>
              </a:defRPr>
            </a:lvl2pPr>
            <a:lvl3pPr marL="1143000" indent="-228600">
              <a:defRPr kumimoji="1" sz="2400">
                <a:solidFill>
                  <a:schemeClr val="tx1"/>
                </a:solidFill>
                <a:latin typeface="Arial" panose="020B0604020202020204" pitchFamily="34" charset="0"/>
                <a:ea typeface="MS PGothic" panose="020B0600070205080204" pitchFamily="34" charset="-128"/>
              </a:defRPr>
            </a:lvl3pPr>
            <a:lvl4pPr marL="1600200" indent="-228600">
              <a:defRPr kumimoji="1" sz="2400">
                <a:solidFill>
                  <a:schemeClr val="tx1"/>
                </a:solidFill>
                <a:latin typeface="Arial" panose="020B0604020202020204" pitchFamily="34" charset="0"/>
                <a:ea typeface="MS PGothic" panose="020B0600070205080204" pitchFamily="34" charset="-128"/>
              </a:defRPr>
            </a:lvl4pPr>
            <a:lvl5pPr marL="2057400" indent="-228600">
              <a:defRPr kumimoji="1"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9pPr>
          </a:lstStyle>
          <a:p>
            <a:pPr algn="ctr">
              <a:lnSpc>
                <a:spcPct val="85000"/>
              </a:lnSpc>
            </a:pPr>
            <a:r>
              <a:rPr kumimoji="0" lang="en-US" altLang="zh-CN" sz="1800">
                <a:solidFill>
                  <a:srgbClr val="CC0000"/>
                </a:solidFill>
              </a:rPr>
              <a:t>NAT </a:t>
            </a:r>
          </a:p>
          <a:p>
            <a:pPr algn="ctr">
              <a:lnSpc>
                <a:spcPct val="85000"/>
              </a:lnSpc>
            </a:pPr>
            <a:r>
              <a:rPr kumimoji="0" lang="en-US" altLang="zh-CN" sz="1800">
                <a:solidFill>
                  <a:srgbClr val="CC0000"/>
                </a:solidFill>
              </a:rPr>
              <a:t>router</a:t>
            </a:r>
          </a:p>
        </p:txBody>
      </p:sp>
      <p:sp>
        <p:nvSpPr>
          <p:cNvPr id="123918" name="Text Box 89"/>
          <p:cNvSpPr txBox="1">
            <a:spLocks noChangeArrowheads="1"/>
          </p:cNvSpPr>
          <p:nvPr/>
        </p:nvSpPr>
        <p:spPr bwMode="auto">
          <a:xfrm>
            <a:off x="5295900" y="3503613"/>
            <a:ext cx="12573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Arial" panose="020B0604020202020204" pitchFamily="34" charset="0"/>
                <a:ea typeface="MS PGothic" panose="020B0600070205080204" pitchFamily="34" charset="-128"/>
              </a:defRPr>
            </a:lvl1pPr>
            <a:lvl2pPr marL="742950" indent="-285750">
              <a:defRPr kumimoji="1" sz="2400">
                <a:solidFill>
                  <a:schemeClr val="tx1"/>
                </a:solidFill>
                <a:latin typeface="Arial" panose="020B0604020202020204" pitchFamily="34" charset="0"/>
                <a:ea typeface="MS PGothic" panose="020B0600070205080204" pitchFamily="34" charset="-128"/>
              </a:defRPr>
            </a:lvl2pPr>
            <a:lvl3pPr marL="1143000" indent="-228600">
              <a:defRPr kumimoji="1" sz="2400">
                <a:solidFill>
                  <a:schemeClr val="tx1"/>
                </a:solidFill>
                <a:latin typeface="Arial" panose="020B0604020202020204" pitchFamily="34" charset="0"/>
                <a:ea typeface="MS PGothic" panose="020B0600070205080204" pitchFamily="34" charset="-128"/>
              </a:defRPr>
            </a:lvl3pPr>
            <a:lvl4pPr marL="1600200" indent="-228600">
              <a:defRPr kumimoji="1" sz="2400">
                <a:solidFill>
                  <a:schemeClr val="tx1"/>
                </a:solidFill>
                <a:latin typeface="Arial" panose="020B0604020202020204" pitchFamily="34" charset="0"/>
                <a:ea typeface="MS PGothic" panose="020B0600070205080204" pitchFamily="34" charset="-128"/>
              </a:defRPr>
            </a:lvl4pPr>
            <a:lvl5pPr marL="2057400" indent="-228600">
              <a:defRPr kumimoji="1"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9pPr>
          </a:lstStyle>
          <a:p>
            <a:r>
              <a:rPr kumimoji="0" lang="en-US" altLang="zh-CN" sz="1600"/>
              <a:t>138.76.29.7</a:t>
            </a:r>
          </a:p>
        </p:txBody>
      </p:sp>
      <p:sp>
        <p:nvSpPr>
          <p:cNvPr id="123919" name="Line 100"/>
          <p:cNvSpPr>
            <a:spLocks noChangeShapeType="1"/>
          </p:cNvSpPr>
          <p:nvPr/>
        </p:nvSpPr>
        <p:spPr bwMode="auto">
          <a:xfrm>
            <a:off x="6345238" y="3422650"/>
            <a:ext cx="40163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23920" name="Text Box 102"/>
          <p:cNvSpPr txBox="1">
            <a:spLocks noChangeArrowheads="1"/>
          </p:cNvSpPr>
          <p:nvPr/>
        </p:nvSpPr>
        <p:spPr bwMode="auto">
          <a:xfrm>
            <a:off x="5046663" y="2182813"/>
            <a:ext cx="7175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Arial" panose="020B0604020202020204" pitchFamily="34" charset="0"/>
                <a:ea typeface="MS PGothic" panose="020B0600070205080204" pitchFamily="34" charset="-128"/>
              </a:defRPr>
            </a:lvl1pPr>
            <a:lvl2pPr marL="742950" indent="-285750">
              <a:defRPr kumimoji="1" sz="2400">
                <a:solidFill>
                  <a:schemeClr val="tx1"/>
                </a:solidFill>
                <a:latin typeface="Arial" panose="020B0604020202020204" pitchFamily="34" charset="0"/>
                <a:ea typeface="MS PGothic" panose="020B0600070205080204" pitchFamily="34" charset="-128"/>
              </a:defRPr>
            </a:lvl2pPr>
            <a:lvl3pPr marL="1143000" indent="-228600">
              <a:defRPr kumimoji="1" sz="2400">
                <a:solidFill>
                  <a:schemeClr val="tx1"/>
                </a:solidFill>
                <a:latin typeface="Arial" panose="020B0604020202020204" pitchFamily="34" charset="0"/>
                <a:ea typeface="MS PGothic" panose="020B0600070205080204" pitchFamily="34" charset="-128"/>
              </a:defRPr>
            </a:lvl3pPr>
            <a:lvl4pPr marL="1600200" indent="-228600">
              <a:defRPr kumimoji="1" sz="2400">
                <a:solidFill>
                  <a:schemeClr val="tx1"/>
                </a:solidFill>
                <a:latin typeface="Arial" panose="020B0604020202020204" pitchFamily="34" charset="0"/>
                <a:ea typeface="MS PGothic" panose="020B0600070205080204" pitchFamily="34" charset="-128"/>
              </a:defRPr>
            </a:lvl4pPr>
            <a:lvl5pPr marL="2057400" indent="-228600">
              <a:defRPr kumimoji="1"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9pPr>
          </a:lstStyle>
          <a:p>
            <a:r>
              <a:rPr kumimoji="0" lang="en-US" altLang="zh-CN" sz="1800"/>
              <a:t>client</a:t>
            </a:r>
          </a:p>
        </p:txBody>
      </p:sp>
      <p:sp>
        <p:nvSpPr>
          <p:cNvPr id="123921" name="Text Box 103"/>
          <p:cNvSpPr txBox="1">
            <a:spLocks noChangeArrowheads="1"/>
          </p:cNvSpPr>
          <p:nvPr/>
        </p:nvSpPr>
        <p:spPr bwMode="auto">
          <a:xfrm>
            <a:off x="5668963" y="2405063"/>
            <a:ext cx="40957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Arial" panose="020B0604020202020204" pitchFamily="34" charset="0"/>
                <a:ea typeface="MS PGothic" panose="020B0600070205080204" pitchFamily="34" charset="-128"/>
              </a:defRPr>
            </a:lvl1pPr>
            <a:lvl2pPr marL="742950" indent="-285750">
              <a:defRPr kumimoji="1" sz="2400">
                <a:solidFill>
                  <a:schemeClr val="tx1"/>
                </a:solidFill>
                <a:latin typeface="Arial" panose="020B0604020202020204" pitchFamily="34" charset="0"/>
                <a:ea typeface="MS PGothic" panose="020B0600070205080204" pitchFamily="34" charset="-128"/>
              </a:defRPr>
            </a:lvl2pPr>
            <a:lvl3pPr marL="1143000" indent="-228600">
              <a:defRPr kumimoji="1" sz="2400">
                <a:solidFill>
                  <a:schemeClr val="tx1"/>
                </a:solidFill>
                <a:latin typeface="Arial" panose="020B0604020202020204" pitchFamily="34" charset="0"/>
                <a:ea typeface="MS PGothic" panose="020B0600070205080204" pitchFamily="34" charset="-128"/>
              </a:defRPr>
            </a:lvl3pPr>
            <a:lvl4pPr marL="1600200" indent="-228600">
              <a:defRPr kumimoji="1" sz="2400">
                <a:solidFill>
                  <a:schemeClr val="tx1"/>
                </a:solidFill>
                <a:latin typeface="Arial" panose="020B0604020202020204" pitchFamily="34" charset="0"/>
                <a:ea typeface="MS PGothic" panose="020B0600070205080204" pitchFamily="34" charset="-128"/>
              </a:defRPr>
            </a:lvl4pPr>
            <a:lvl5pPr marL="2057400" indent="-228600">
              <a:defRPr kumimoji="1"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9pPr>
          </a:lstStyle>
          <a:p>
            <a:r>
              <a:rPr kumimoji="0" lang="en-US" altLang="zh-CN" sz="3200">
                <a:solidFill>
                  <a:srgbClr val="000099"/>
                </a:solidFill>
              </a:rPr>
              <a:t>?</a:t>
            </a:r>
          </a:p>
        </p:txBody>
      </p:sp>
      <p:sp>
        <p:nvSpPr>
          <p:cNvPr id="123922" name="Line 104"/>
          <p:cNvSpPr>
            <a:spLocks noChangeShapeType="1"/>
          </p:cNvSpPr>
          <p:nvPr/>
        </p:nvSpPr>
        <p:spPr bwMode="auto">
          <a:xfrm>
            <a:off x="5653088" y="3019425"/>
            <a:ext cx="401637" cy="27781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nvGrpSpPr>
          <p:cNvPr id="123923" name="Group 116"/>
          <p:cNvGrpSpPr>
            <a:grpSpLocks/>
          </p:cNvGrpSpPr>
          <p:nvPr/>
        </p:nvGrpSpPr>
        <p:grpSpPr bwMode="auto">
          <a:xfrm>
            <a:off x="6656388" y="3203575"/>
            <a:ext cx="587375" cy="323850"/>
            <a:chOff x="4396" y="1245"/>
            <a:chExt cx="672" cy="248"/>
          </a:xfrm>
        </p:grpSpPr>
        <p:sp>
          <p:nvSpPr>
            <p:cNvPr id="123968"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kumimoji="1" sz="2400">
                  <a:solidFill>
                    <a:schemeClr val="tx1"/>
                  </a:solidFill>
                  <a:latin typeface="Arial" panose="020B0604020202020204" pitchFamily="34" charset="0"/>
                  <a:ea typeface="MS PGothic" panose="020B0600070205080204" pitchFamily="34" charset="-128"/>
                </a:defRPr>
              </a:lvl1pPr>
              <a:lvl2pPr marL="742950" indent="-285750">
                <a:defRPr kumimoji="1" sz="2400">
                  <a:solidFill>
                    <a:schemeClr val="tx1"/>
                  </a:solidFill>
                  <a:latin typeface="Arial" panose="020B0604020202020204" pitchFamily="34" charset="0"/>
                  <a:ea typeface="MS PGothic" panose="020B0600070205080204" pitchFamily="34" charset="-128"/>
                </a:defRPr>
              </a:lvl2pPr>
              <a:lvl3pPr marL="1143000" indent="-228600">
                <a:defRPr kumimoji="1" sz="2400">
                  <a:solidFill>
                    <a:schemeClr val="tx1"/>
                  </a:solidFill>
                  <a:latin typeface="Arial" panose="020B0604020202020204" pitchFamily="34" charset="0"/>
                  <a:ea typeface="MS PGothic" panose="020B0600070205080204" pitchFamily="34" charset="-128"/>
                </a:defRPr>
              </a:lvl3pPr>
              <a:lvl4pPr marL="1600200" indent="-228600">
                <a:defRPr kumimoji="1" sz="2400">
                  <a:solidFill>
                    <a:schemeClr val="tx1"/>
                  </a:solidFill>
                  <a:latin typeface="Arial" panose="020B0604020202020204" pitchFamily="34" charset="0"/>
                  <a:ea typeface="MS PGothic" panose="020B0600070205080204" pitchFamily="34" charset="-128"/>
                </a:defRPr>
              </a:lvl4pPr>
              <a:lvl5pPr marL="2057400" indent="-228600">
                <a:defRPr kumimoji="1"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9pPr>
            </a:lstStyle>
            <a:p>
              <a:endParaRPr kumimoji="0" lang="zh-CN" altLang="en-US">
                <a:cs typeface="Arial" panose="020B0604020202020204" pitchFamily="34" charset="0"/>
              </a:endParaRPr>
            </a:p>
          </p:txBody>
        </p:sp>
        <p:sp>
          <p:nvSpPr>
            <p:cNvPr id="123969"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kumimoji="1" sz="2400">
                  <a:solidFill>
                    <a:schemeClr val="tx1"/>
                  </a:solidFill>
                  <a:latin typeface="Arial" panose="020B0604020202020204" pitchFamily="34" charset="0"/>
                  <a:ea typeface="MS PGothic" panose="020B0600070205080204" pitchFamily="34" charset="-128"/>
                </a:defRPr>
              </a:lvl1pPr>
              <a:lvl2pPr marL="742950" indent="-285750">
                <a:defRPr kumimoji="1" sz="2400">
                  <a:solidFill>
                    <a:schemeClr val="tx1"/>
                  </a:solidFill>
                  <a:latin typeface="Arial" panose="020B0604020202020204" pitchFamily="34" charset="0"/>
                  <a:ea typeface="MS PGothic" panose="020B0600070205080204" pitchFamily="34" charset="-128"/>
                </a:defRPr>
              </a:lvl2pPr>
              <a:lvl3pPr marL="1143000" indent="-228600">
                <a:defRPr kumimoji="1" sz="2400">
                  <a:solidFill>
                    <a:schemeClr val="tx1"/>
                  </a:solidFill>
                  <a:latin typeface="Arial" panose="020B0604020202020204" pitchFamily="34" charset="0"/>
                  <a:ea typeface="MS PGothic" panose="020B0600070205080204" pitchFamily="34" charset="-128"/>
                </a:defRPr>
              </a:lvl3pPr>
              <a:lvl4pPr marL="1600200" indent="-228600">
                <a:defRPr kumimoji="1" sz="2400">
                  <a:solidFill>
                    <a:schemeClr val="tx1"/>
                  </a:solidFill>
                  <a:latin typeface="Arial" panose="020B0604020202020204" pitchFamily="34" charset="0"/>
                  <a:ea typeface="MS PGothic" panose="020B0600070205080204" pitchFamily="34" charset="-128"/>
                </a:defRPr>
              </a:lvl4pPr>
              <a:lvl5pPr marL="2057400" indent="-228600">
                <a:defRPr kumimoji="1"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9pPr>
            </a:lstStyle>
            <a:p>
              <a:pPr algn="ctr"/>
              <a:endParaRPr kumimoji="0" lang="zh-CN" altLang="en-US">
                <a:cs typeface="Arial" panose="020B0604020202020204" pitchFamily="34" charset="0"/>
              </a:endParaRPr>
            </a:p>
          </p:txBody>
        </p:sp>
        <p:sp>
          <p:nvSpPr>
            <p:cNvPr id="123970"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kumimoji="1" sz="2400">
                  <a:solidFill>
                    <a:schemeClr val="tx1"/>
                  </a:solidFill>
                  <a:latin typeface="Arial" panose="020B0604020202020204" pitchFamily="34" charset="0"/>
                  <a:ea typeface="MS PGothic" panose="020B0600070205080204" pitchFamily="34" charset="-128"/>
                </a:defRPr>
              </a:lvl1pPr>
              <a:lvl2pPr marL="742950" indent="-285750">
                <a:defRPr kumimoji="1" sz="2400">
                  <a:solidFill>
                    <a:schemeClr val="tx1"/>
                  </a:solidFill>
                  <a:latin typeface="Arial" panose="020B0604020202020204" pitchFamily="34" charset="0"/>
                  <a:ea typeface="MS PGothic" panose="020B0600070205080204" pitchFamily="34" charset="-128"/>
                </a:defRPr>
              </a:lvl2pPr>
              <a:lvl3pPr marL="1143000" indent="-228600">
                <a:defRPr kumimoji="1" sz="2400">
                  <a:solidFill>
                    <a:schemeClr val="tx1"/>
                  </a:solidFill>
                  <a:latin typeface="Arial" panose="020B0604020202020204" pitchFamily="34" charset="0"/>
                  <a:ea typeface="MS PGothic" panose="020B0600070205080204" pitchFamily="34" charset="-128"/>
                </a:defRPr>
              </a:lvl3pPr>
              <a:lvl4pPr marL="1600200" indent="-228600">
                <a:defRPr kumimoji="1" sz="2400">
                  <a:solidFill>
                    <a:schemeClr val="tx1"/>
                  </a:solidFill>
                  <a:latin typeface="Arial" panose="020B0604020202020204" pitchFamily="34" charset="0"/>
                  <a:ea typeface="MS PGothic" panose="020B0600070205080204" pitchFamily="34" charset="-128"/>
                </a:defRPr>
              </a:lvl4pPr>
              <a:lvl5pPr marL="2057400" indent="-228600">
                <a:defRPr kumimoji="1"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9pPr>
            </a:lstStyle>
            <a:p>
              <a:endParaRPr kumimoji="0" lang="zh-CN" altLang="en-US">
                <a:cs typeface="Arial" panose="020B0604020202020204" pitchFamily="34" charset="0"/>
              </a:endParaRPr>
            </a:p>
          </p:txBody>
        </p:sp>
        <p:grpSp>
          <p:nvGrpSpPr>
            <p:cNvPr id="123971" name="Group 120"/>
            <p:cNvGrpSpPr>
              <a:grpSpLocks/>
            </p:cNvGrpSpPr>
            <p:nvPr/>
          </p:nvGrpSpPr>
          <p:grpSpPr bwMode="auto">
            <a:xfrm>
              <a:off x="4530" y="1287"/>
              <a:ext cx="377" cy="75"/>
              <a:chOff x="2468" y="1332"/>
              <a:chExt cx="310" cy="60"/>
            </a:xfrm>
          </p:grpSpPr>
          <p:sp>
            <p:nvSpPr>
              <p:cNvPr id="123974" name="Freeform 121"/>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3975" name="Freeform 122"/>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123972" name="Line 123"/>
            <p:cNvSpPr>
              <a:spLocks noChangeShapeType="1"/>
            </p:cNvSpPr>
            <p:nvPr/>
          </p:nvSpPr>
          <p:spPr bwMode="auto">
            <a:xfrm>
              <a:off x="4400" y="1322"/>
              <a:ext cx="0" cy="10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973" name="Line 124"/>
            <p:cNvSpPr>
              <a:spLocks noChangeShapeType="1"/>
            </p:cNvSpPr>
            <p:nvPr/>
          </p:nvSpPr>
          <p:spPr bwMode="auto">
            <a:xfrm>
              <a:off x="5063" y="1326"/>
              <a:ext cx="0" cy="10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23924" name="Group 128"/>
          <p:cNvGrpSpPr>
            <a:grpSpLocks/>
          </p:cNvGrpSpPr>
          <p:nvPr/>
        </p:nvGrpSpPr>
        <p:grpSpPr bwMode="auto">
          <a:xfrm>
            <a:off x="5021263" y="2652713"/>
            <a:ext cx="685800" cy="649287"/>
            <a:chOff x="-44" y="1473"/>
            <a:chExt cx="981" cy="1105"/>
          </a:xfrm>
        </p:grpSpPr>
        <p:pic>
          <p:nvPicPr>
            <p:cNvPr id="123966" name="Picture 129" descr="desktop_computer_stylized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3967" name="Freeform 130"/>
            <p:cNvSpPr>
              <a:spLocks/>
            </p:cNvSpPr>
            <p:nvPr/>
          </p:nvSpPr>
          <p:spPr bwMode="auto">
            <a:xfrm flipH="1">
              <a:off x="374" y="1579"/>
              <a:ext cx="477" cy="506"/>
            </a:xfrm>
            <a:custGeom>
              <a:avLst/>
              <a:gdLst>
                <a:gd name="T0" fmla="*/ 0 w 356"/>
                <a:gd name="T1" fmla="*/ 0 h 368"/>
                <a:gd name="T2" fmla="*/ 10045 w 356"/>
                <a:gd name="T3" fmla="*/ 645 h 368"/>
                <a:gd name="T4" fmla="*/ 11917 w 356"/>
                <a:gd name="T5" fmla="*/ 13448 h 368"/>
                <a:gd name="T6" fmla="*/ 2626 w 356"/>
                <a:gd name="T7" fmla="*/ 1681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p>
          </p:txBody>
        </p:sp>
      </p:grpSp>
      <p:grpSp>
        <p:nvGrpSpPr>
          <p:cNvPr id="123925" name="Group 131"/>
          <p:cNvGrpSpPr>
            <a:grpSpLocks/>
          </p:cNvGrpSpPr>
          <p:nvPr/>
        </p:nvGrpSpPr>
        <p:grpSpPr bwMode="auto">
          <a:xfrm flipH="1">
            <a:off x="8108950" y="3163888"/>
            <a:ext cx="641350" cy="558800"/>
            <a:chOff x="-44" y="1473"/>
            <a:chExt cx="981" cy="1105"/>
          </a:xfrm>
        </p:grpSpPr>
        <p:pic>
          <p:nvPicPr>
            <p:cNvPr id="123964" name="Picture 132" descr="desktop_computer_stylized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3965" name="Freeform 133"/>
            <p:cNvSpPr>
              <a:spLocks/>
            </p:cNvSpPr>
            <p:nvPr/>
          </p:nvSpPr>
          <p:spPr bwMode="auto">
            <a:xfrm flipH="1">
              <a:off x="374" y="1579"/>
              <a:ext cx="477" cy="506"/>
            </a:xfrm>
            <a:custGeom>
              <a:avLst/>
              <a:gdLst>
                <a:gd name="T0" fmla="*/ 0 w 356"/>
                <a:gd name="T1" fmla="*/ 0 h 368"/>
                <a:gd name="T2" fmla="*/ 10045 w 356"/>
                <a:gd name="T3" fmla="*/ 645 h 368"/>
                <a:gd name="T4" fmla="*/ 11917 w 356"/>
                <a:gd name="T5" fmla="*/ 13448 h 368"/>
                <a:gd name="T6" fmla="*/ 2626 w 356"/>
                <a:gd name="T7" fmla="*/ 1681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p>
          </p:txBody>
        </p:sp>
      </p:grpSp>
      <p:grpSp>
        <p:nvGrpSpPr>
          <p:cNvPr id="123926" name="Group 134"/>
          <p:cNvGrpSpPr>
            <a:grpSpLocks/>
          </p:cNvGrpSpPr>
          <p:nvPr/>
        </p:nvGrpSpPr>
        <p:grpSpPr bwMode="auto">
          <a:xfrm flipH="1">
            <a:off x="8083550" y="3927475"/>
            <a:ext cx="641350" cy="558800"/>
            <a:chOff x="-44" y="1473"/>
            <a:chExt cx="981" cy="1105"/>
          </a:xfrm>
        </p:grpSpPr>
        <p:pic>
          <p:nvPicPr>
            <p:cNvPr id="123962" name="Picture 135" descr="desktop_computer_stylized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3963" name="Freeform 136"/>
            <p:cNvSpPr>
              <a:spLocks/>
            </p:cNvSpPr>
            <p:nvPr/>
          </p:nvSpPr>
          <p:spPr bwMode="auto">
            <a:xfrm flipH="1">
              <a:off x="374" y="1579"/>
              <a:ext cx="477" cy="506"/>
            </a:xfrm>
            <a:custGeom>
              <a:avLst/>
              <a:gdLst>
                <a:gd name="T0" fmla="*/ 0 w 356"/>
                <a:gd name="T1" fmla="*/ 0 h 368"/>
                <a:gd name="T2" fmla="*/ 10045 w 356"/>
                <a:gd name="T3" fmla="*/ 645 h 368"/>
                <a:gd name="T4" fmla="*/ 11917 w 356"/>
                <a:gd name="T5" fmla="*/ 13448 h 368"/>
                <a:gd name="T6" fmla="*/ 2626 w 356"/>
                <a:gd name="T7" fmla="*/ 1681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p>
          </p:txBody>
        </p:sp>
      </p:grpSp>
      <p:sp>
        <p:nvSpPr>
          <p:cNvPr id="123927" name="Line 137"/>
          <p:cNvSpPr>
            <a:spLocks noChangeShapeType="1"/>
          </p:cNvSpPr>
          <p:nvPr/>
        </p:nvSpPr>
        <p:spPr bwMode="auto">
          <a:xfrm>
            <a:off x="7237413" y="3389313"/>
            <a:ext cx="25717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nvGrpSpPr>
          <p:cNvPr id="123928" name="Group 138"/>
          <p:cNvGrpSpPr>
            <a:grpSpLocks/>
          </p:cNvGrpSpPr>
          <p:nvPr/>
        </p:nvGrpSpPr>
        <p:grpSpPr bwMode="auto">
          <a:xfrm>
            <a:off x="8259763" y="2362200"/>
            <a:ext cx="346075" cy="623888"/>
            <a:chOff x="4140" y="429"/>
            <a:chExt cx="1425" cy="2396"/>
          </a:xfrm>
        </p:grpSpPr>
        <p:sp>
          <p:nvSpPr>
            <p:cNvPr id="123930" name="Freeform 139"/>
            <p:cNvSpPr>
              <a:spLocks/>
            </p:cNvSpPr>
            <p:nvPr/>
          </p:nvSpPr>
          <p:spPr bwMode="auto">
            <a:xfrm>
              <a:off x="5268" y="433"/>
              <a:ext cx="283" cy="2286"/>
            </a:xfrm>
            <a:custGeom>
              <a:avLst/>
              <a:gdLst>
                <a:gd name="T0" fmla="*/ 5 w 354"/>
                <a:gd name="T1" fmla="*/ 0 h 2742"/>
                <a:gd name="T2" fmla="*/ 24 w 354"/>
                <a:gd name="T3" fmla="*/ 38 h 2742"/>
                <a:gd name="T4" fmla="*/ 24 w 354"/>
                <a:gd name="T5" fmla="*/ 295 h 2742"/>
                <a:gd name="T6" fmla="*/ 0 w 354"/>
                <a:gd name="T7" fmla="*/ 309 h 2742"/>
                <a:gd name="T8" fmla="*/ 5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3931" name="Rectangle 140"/>
            <p:cNvSpPr>
              <a:spLocks noChangeArrowheads="1"/>
            </p:cNvSpPr>
            <p:nvPr/>
          </p:nvSpPr>
          <p:spPr bwMode="auto">
            <a:xfrm>
              <a:off x="4205" y="429"/>
              <a:ext cx="1046" cy="2286"/>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Arial" panose="020B0604020202020204" pitchFamily="34" charset="0"/>
                  <a:ea typeface="MS PGothic" panose="020B0600070205080204" pitchFamily="34" charset="-128"/>
                </a:defRPr>
              </a:lvl1pPr>
              <a:lvl2pPr marL="742950" indent="-285750">
                <a:defRPr kumimoji="1" sz="2400">
                  <a:solidFill>
                    <a:schemeClr val="tx1"/>
                  </a:solidFill>
                  <a:latin typeface="Arial" panose="020B0604020202020204" pitchFamily="34" charset="0"/>
                  <a:ea typeface="MS PGothic" panose="020B0600070205080204" pitchFamily="34" charset="-128"/>
                </a:defRPr>
              </a:lvl2pPr>
              <a:lvl3pPr marL="1143000" indent="-228600">
                <a:defRPr kumimoji="1" sz="2400">
                  <a:solidFill>
                    <a:schemeClr val="tx1"/>
                  </a:solidFill>
                  <a:latin typeface="Arial" panose="020B0604020202020204" pitchFamily="34" charset="0"/>
                  <a:ea typeface="MS PGothic" panose="020B0600070205080204" pitchFamily="34" charset="-128"/>
                </a:defRPr>
              </a:lvl3pPr>
              <a:lvl4pPr marL="1600200" indent="-228600">
                <a:defRPr kumimoji="1" sz="2400">
                  <a:solidFill>
                    <a:schemeClr val="tx1"/>
                  </a:solidFill>
                  <a:latin typeface="Arial" panose="020B0604020202020204" pitchFamily="34" charset="0"/>
                  <a:ea typeface="MS PGothic" panose="020B0600070205080204" pitchFamily="34" charset="-128"/>
                </a:defRPr>
              </a:lvl4pPr>
              <a:lvl5pPr marL="2057400" indent="-228600">
                <a:defRPr kumimoji="1"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9pPr>
            </a:lstStyle>
            <a:p>
              <a:endParaRPr kumimoji="0" lang="zh-CN" altLang="en-US" sz="1800"/>
            </a:p>
          </p:txBody>
        </p:sp>
        <p:sp>
          <p:nvSpPr>
            <p:cNvPr id="123932" name="Freeform 141"/>
            <p:cNvSpPr>
              <a:spLocks/>
            </p:cNvSpPr>
            <p:nvPr/>
          </p:nvSpPr>
          <p:spPr bwMode="auto">
            <a:xfrm>
              <a:off x="5321" y="570"/>
              <a:ext cx="169" cy="2115"/>
            </a:xfrm>
            <a:custGeom>
              <a:avLst/>
              <a:gdLst>
                <a:gd name="T0" fmla="*/ 2 w 211"/>
                <a:gd name="T1" fmla="*/ 0 h 2537"/>
                <a:gd name="T2" fmla="*/ 14 w 211"/>
                <a:gd name="T3" fmla="*/ 25 h 2537"/>
                <a:gd name="T4" fmla="*/ 2 w 211"/>
                <a:gd name="T5" fmla="*/ 282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3933" name="Freeform 142"/>
            <p:cNvSpPr>
              <a:spLocks/>
            </p:cNvSpPr>
            <p:nvPr/>
          </p:nvSpPr>
          <p:spPr bwMode="auto">
            <a:xfrm>
              <a:off x="5284" y="1640"/>
              <a:ext cx="263" cy="189"/>
            </a:xfrm>
            <a:custGeom>
              <a:avLst/>
              <a:gdLst>
                <a:gd name="T0" fmla="*/ 2 w 328"/>
                <a:gd name="T1" fmla="*/ 0 h 226"/>
                <a:gd name="T2" fmla="*/ 23 w 328"/>
                <a:gd name="T3" fmla="*/ 15 h 226"/>
                <a:gd name="T4" fmla="*/ 23 w 328"/>
                <a:gd name="T5" fmla="*/ 27 h 226"/>
                <a:gd name="T6" fmla="*/ 0 w 328"/>
                <a:gd name="T7" fmla="*/ 11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3934" name="Rectangle 143"/>
            <p:cNvSpPr>
              <a:spLocks noChangeArrowheads="1"/>
            </p:cNvSpPr>
            <p:nvPr/>
          </p:nvSpPr>
          <p:spPr bwMode="auto">
            <a:xfrm>
              <a:off x="4212" y="691"/>
              <a:ext cx="595" cy="49"/>
            </a:xfrm>
            <a:prstGeom prst="rect">
              <a:avLst/>
            </a:prstGeom>
            <a:solidFill>
              <a:schemeClr val="tx1"/>
            </a:solidFill>
            <a:ln w="9525">
              <a:solidFill>
                <a:schemeClr val="tx1"/>
              </a:solidFill>
              <a:miter lim="800000"/>
              <a:headEnd/>
              <a:tailEnd/>
            </a:ln>
          </p:spPr>
          <p:txBody>
            <a:bodyPr wrap="none" anchor="ctr"/>
            <a:lstStyle>
              <a:lvl1pPr>
                <a:defRPr kumimoji="1" sz="2400">
                  <a:solidFill>
                    <a:schemeClr val="tx1"/>
                  </a:solidFill>
                  <a:latin typeface="Arial" panose="020B0604020202020204" pitchFamily="34" charset="0"/>
                  <a:ea typeface="MS PGothic" panose="020B0600070205080204" pitchFamily="34" charset="-128"/>
                </a:defRPr>
              </a:lvl1pPr>
              <a:lvl2pPr marL="742950" indent="-285750">
                <a:defRPr kumimoji="1" sz="2400">
                  <a:solidFill>
                    <a:schemeClr val="tx1"/>
                  </a:solidFill>
                  <a:latin typeface="Arial" panose="020B0604020202020204" pitchFamily="34" charset="0"/>
                  <a:ea typeface="MS PGothic" panose="020B0600070205080204" pitchFamily="34" charset="-128"/>
                </a:defRPr>
              </a:lvl2pPr>
              <a:lvl3pPr marL="1143000" indent="-228600">
                <a:defRPr kumimoji="1" sz="2400">
                  <a:solidFill>
                    <a:schemeClr val="tx1"/>
                  </a:solidFill>
                  <a:latin typeface="Arial" panose="020B0604020202020204" pitchFamily="34" charset="0"/>
                  <a:ea typeface="MS PGothic" panose="020B0600070205080204" pitchFamily="34" charset="-128"/>
                </a:defRPr>
              </a:lvl3pPr>
              <a:lvl4pPr marL="1600200" indent="-228600">
                <a:defRPr kumimoji="1" sz="2400">
                  <a:solidFill>
                    <a:schemeClr val="tx1"/>
                  </a:solidFill>
                  <a:latin typeface="Arial" panose="020B0604020202020204" pitchFamily="34" charset="0"/>
                  <a:ea typeface="MS PGothic" panose="020B0600070205080204" pitchFamily="34" charset="-128"/>
                </a:defRPr>
              </a:lvl4pPr>
              <a:lvl5pPr marL="2057400" indent="-228600">
                <a:defRPr kumimoji="1"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9pPr>
            </a:lstStyle>
            <a:p>
              <a:endParaRPr kumimoji="0" lang="zh-CN" altLang="en-US" sz="1800"/>
            </a:p>
          </p:txBody>
        </p:sp>
        <p:grpSp>
          <p:nvGrpSpPr>
            <p:cNvPr id="123935" name="Group 144"/>
            <p:cNvGrpSpPr>
              <a:grpSpLocks/>
            </p:cNvGrpSpPr>
            <p:nvPr/>
          </p:nvGrpSpPr>
          <p:grpSpPr bwMode="auto">
            <a:xfrm>
              <a:off x="4749" y="668"/>
              <a:ext cx="581" cy="145"/>
              <a:chOff x="614" y="2568"/>
              <a:chExt cx="725" cy="139"/>
            </a:xfrm>
          </p:grpSpPr>
          <p:sp>
            <p:nvSpPr>
              <p:cNvPr id="123960" name="AutoShape 145"/>
              <p:cNvSpPr>
                <a:spLocks noChangeArrowheads="1"/>
              </p:cNvSpPr>
              <p:nvPr/>
            </p:nvSpPr>
            <p:spPr bwMode="auto">
              <a:xfrm>
                <a:off x="613" y="2567"/>
                <a:ext cx="726" cy="140"/>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kumimoji="1" sz="2400">
                    <a:solidFill>
                      <a:schemeClr val="tx1"/>
                    </a:solidFill>
                    <a:latin typeface="Arial" panose="020B0604020202020204" pitchFamily="34" charset="0"/>
                    <a:ea typeface="MS PGothic" panose="020B0600070205080204" pitchFamily="34" charset="-128"/>
                  </a:defRPr>
                </a:lvl1pPr>
                <a:lvl2pPr marL="742950" indent="-285750">
                  <a:defRPr kumimoji="1" sz="2400">
                    <a:solidFill>
                      <a:schemeClr val="tx1"/>
                    </a:solidFill>
                    <a:latin typeface="Arial" panose="020B0604020202020204" pitchFamily="34" charset="0"/>
                    <a:ea typeface="MS PGothic" panose="020B0600070205080204" pitchFamily="34" charset="-128"/>
                  </a:defRPr>
                </a:lvl2pPr>
                <a:lvl3pPr marL="1143000" indent="-228600">
                  <a:defRPr kumimoji="1" sz="2400">
                    <a:solidFill>
                      <a:schemeClr val="tx1"/>
                    </a:solidFill>
                    <a:latin typeface="Arial" panose="020B0604020202020204" pitchFamily="34" charset="0"/>
                    <a:ea typeface="MS PGothic" panose="020B0600070205080204" pitchFamily="34" charset="-128"/>
                  </a:defRPr>
                </a:lvl3pPr>
                <a:lvl4pPr marL="1600200" indent="-228600">
                  <a:defRPr kumimoji="1" sz="2400">
                    <a:solidFill>
                      <a:schemeClr val="tx1"/>
                    </a:solidFill>
                    <a:latin typeface="Arial" panose="020B0604020202020204" pitchFamily="34" charset="0"/>
                    <a:ea typeface="MS PGothic" panose="020B0600070205080204" pitchFamily="34" charset="-128"/>
                  </a:defRPr>
                </a:lvl4pPr>
                <a:lvl5pPr marL="2057400" indent="-228600">
                  <a:defRPr kumimoji="1"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9pPr>
              </a:lstStyle>
              <a:p>
                <a:endParaRPr kumimoji="0" lang="zh-CN" altLang="en-US" sz="1800"/>
              </a:p>
            </p:txBody>
          </p:sp>
          <p:sp>
            <p:nvSpPr>
              <p:cNvPr id="123961" name="AutoShape 146"/>
              <p:cNvSpPr>
                <a:spLocks noChangeArrowheads="1"/>
              </p:cNvSpPr>
              <p:nvPr/>
            </p:nvSpPr>
            <p:spPr bwMode="auto">
              <a:xfrm>
                <a:off x="629" y="2584"/>
                <a:ext cx="693" cy="105"/>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kumimoji="1" sz="2400">
                    <a:solidFill>
                      <a:schemeClr val="tx1"/>
                    </a:solidFill>
                    <a:latin typeface="Arial" panose="020B0604020202020204" pitchFamily="34" charset="0"/>
                    <a:ea typeface="MS PGothic" panose="020B0600070205080204" pitchFamily="34" charset="-128"/>
                  </a:defRPr>
                </a:lvl1pPr>
                <a:lvl2pPr marL="742950" indent="-285750">
                  <a:defRPr kumimoji="1" sz="2400">
                    <a:solidFill>
                      <a:schemeClr val="tx1"/>
                    </a:solidFill>
                    <a:latin typeface="Arial" panose="020B0604020202020204" pitchFamily="34" charset="0"/>
                    <a:ea typeface="MS PGothic" panose="020B0600070205080204" pitchFamily="34" charset="-128"/>
                  </a:defRPr>
                </a:lvl2pPr>
                <a:lvl3pPr marL="1143000" indent="-228600">
                  <a:defRPr kumimoji="1" sz="2400">
                    <a:solidFill>
                      <a:schemeClr val="tx1"/>
                    </a:solidFill>
                    <a:latin typeface="Arial" panose="020B0604020202020204" pitchFamily="34" charset="0"/>
                    <a:ea typeface="MS PGothic" panose="020B0600070205080204" pitchFamily="34" charset="-128"/>
                  </a:defRPr>
                </a:lvl3pPr>
                <a:lvl4pPr marL="1600200" indent="-228600">
                  <a:defRPr kumimoji="1" sz="2400">
                    <a:solidFill>
                      <a:schemeClr val="tx1"/>
                    </a:solidFill>
                    <a:latin typeface="Arial" panose="020B0604020202020204" pitchFamily="34" charset="0"/>
                    <a:ea typeface="MS PGothic" panose="020B0600070205080204" pitchFamily="34" charset="-128"/>
                  </a:defRPr>
                </a:lvl4pPr>
                <a:lvl5pPr marL="2057400" indent="-228600">
                  <a:defRPr kumimoji="1"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9pPr>
              </a:lstStyle>
              <a:p>
                <a:endParaRPr kumimoji="0" lang="zh-CN" altLang="en-US" sz="1800"/>
              </a:p>
            </p:txBody>
          </p:sp>
        </p:grpSp>
        <p:sp>
          <p:nvSpPr>
            <p:cNvPr id="123936" name="Rectangle 147"/>
            <p:cNvSpPr>
              <a:spLocks noChangeArrowheads="1"/>
            </p:cNvSpPr>
            <p:nvPr/>
          </p:nvSpPr>
          <p:spPr bwMode="auto">
            <a:xfrm>
              <a:off x="4225" y="1020"/>
              <a:ext cx="595" cy="43"/>
            </a:xfrm>
            <a:prstGeom prst="rect">
              <a:avLst/>
            </a:prstGeom>
            <a:solidFill>
              <a:schemeClr val="tx1"/>
            </a:solidFill>
            <a:ln w="9525">
              <a:solidFill>
                <a:schemeClr val="tx1"/>
              </a:solidFill>
              <a:miter lim="800000"/>
              <a:headEnd/>
              <a:tailEnd/>
            </a:ln>
          </p:spPr>
          <p:txBody>
            <a:bodyPr wrap="none" anchor="ctr"/>
            <a:lstStyle>
              <a:lvl1pPr>
                <a:defRPr kumimoji="1" sz="2400">
                  <a:solidFill>
                    <a:schemeClr val="tx1"/>
                  </a:solidFill>
                  <a:latin typeface="Arial" panose="020B0604020202020204" pitchFamily="34" charset="0"/>
                  <a:ea typeface="MS PGothic" panose="020B0600070205080204" pitchFamily="34" charset="-128"/>
                </a:defRPr>
              </a:lvl1pPr>
              <a:lvl2pPr marL="742950" indent="-285750">
                <a:defRPr kumimoji="1" sz="2400">
                  <a:solidFill>
                    <a:schemeClr val="tx1"/>
                  </a:solidFill>
                  <a:latin typeface="Arial" panose="020B0604020202020204" pitchFamily="34" charset="0"/>
                  <a:ea typeface="MS PGothic" panose="020B0600070205080204" pitchFamily="34" charset="-128"/>
                </a:defRPr>
              </a:lvl2pPr>
              <a:lvl3pPr marL="1143000" indent="-228600">
                <a:defRPr kumimoji="1" sz="2400">
                  <a:solidFill>
                    <a:schemeClr val="tx1"/>
                  </a:solidFill>
                  <a:latin typeface="Arial" panose="020B0604020202020204" pitchFamily="34" charset="0"/>
                  <a:ea typeface="MS PGothic" panose="020B0600070205080204" pitchFamily="34" charset="-128"/>
                </a:defRPr>
              </a:lvl3pPr>
              <a:lvl4pPr marL="1600200" indent="-228600">
                <a:defRPr kumimoji="1" sz="2400">
                  <a:solidFill>
                    <a:schemeClr val="tx1"/>
                  </a:solidFill>
                  <a:latin typeface="Arial" panose="020B0604020202020204" pitchFamily="34" charset="0"/>
                  <a:ea typeface="MS PGothic" panose="020B0600070205080204" pitchFamily="34" charset="-128"/>
                </a:defRPr>
              </a:lvl4pPr>
              <a:lvl5pPr marL="2057400" indent="-228600">
                <a:defRPr kumimoji="1"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9pPr>
            </a:lstStyle>
            <a:p>
              <a:endParaRPr kumimoji="0" lang="zh-CN" altLang="en-US" sz="1800"/>
            </a:p>
          </p:txBody>
        </p:sp>
        <p:grpSp>
          <p:nvGrpSpPr>
            <p:cNvPr id="123937" name="Group 148"/>
            <p:cNvGrpSpPr>
              <a:grpSpLocks/>
            </p:cNvGrpSpPr>
            <p:nvPr/>
          </p:nvGrpSpPr>
          <p:grpSpPr bwMode="auto">
            <a:xfrm>
              <a:off x="4747" y="994"/>
              <a:ext cx="581" cy="134"/>
              <a:chOff x="614" y="2568"/>
              <a:chExt cx="725" cy="139"/>
            </a:xfrm>
          </p:grpSpPr>
          <p:sp>
            <p:nvSpPr>
              <p:cNvPr id="123958" name="AutoShape 149"/>
              <p:cNvSpPr>
                <a:spLocks noChangeArrowheads="1"/>
              </p:cNvSpPr>
              <p:nvPr/>
            </p:nvSpPr>
            <p:spPr bwMode="auto">
              <a:xfrm>
                <a:off x="615" y="2570"/>
                <a:ext cx="726"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kumimoji="1" sz="2400">
                    <a:solidFill>
                      <a:schemeClr val="tx1"/>
                    </a:solidFill>
                    <a:latin typeface="Arial" panose="020B0604020202020204" pitchFamily="34" charset="0"/>
                    <a:ea typeface="MS PGothic" panose="020B0600070205080204" pitchFamily="34" charset="-128"/>
                  </a:defRPr>
                </a:lvl1pPr>
                <a:lvl2pPr marL="742950" indent="-285750">
                  <a:defRPr kumimoji="1" sz="2400">
                    <a:solidFill>
                      <a:schemeClr val="tx1"/>
                    </a:solidFill>
                    <a:latin typeface="Arial" panose="020B0604020202020204" pitchFamily="34" charset="0"/>
                    <a:ea typeface="MS PGothic" panose="020B0600070205080204" pitchFamily="34" charset="-128"/>
                  </a:defRPr>
                </a:lvl2pPr>
                <a:lvl3pPr marL="1143000" indent="-228600">
                  <a:defRPr kumimoji="1" sz="2400">
                    <a:solidFill>
                      <a:schemeClr val="tx1"/>
                    </a:solidFill>
                    <a:latin typeface="Arial" panose="020B0604020202020204" pitchFamily="34" charset="0"/>
                    <a:ea typeface="MS PGothic" panose="020B0600070205080204" pitchFamily="34" charset="-128"/>
                  </a:defRPr>
                </a:lvl3pPr>
                <a:lvl4pPr marL="1600200" indent="-228600">
                  <a:defRPr kumimoji="1" sz="2400">
                    <a:solidFill>
                      <a:schemeClr val="tx1"/>
                    </a:solidFill>
                    <a:latin typeface="Arial" panose="020B0604020202020204" pitchFamily="34" charset="0"/>
                    <a:ea typeface="MS PGothic" panose="020B0600070205080204" pitchFamily="34" charset="-128"/>
                  </a:defRPr>
                </a:lvl4pPr>
                <a:lvl5pPr marL="2057400" indent="-228600">
                  <a:defRPr kumimoji="1"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9pPr>
              </a:lstStyle>
              <a:p>
                <a:endParaRPr kumimoji="0" lang="zh-CN" altLang="en-US" sz="1800"/>
              </a:p>
            </p:txBody>
          </p:sp>
          <p:sp>
            <p:nvSpPr>
              <p:cNvPr id="123959" name="AutoShape 150"/>
              <p:cNvSpPr>
                <a:spLocks noChangeArrowheads="1"/>
              </p:cNvSpPr>
              <p:nvPr/>
            </p:nvSpPr>
            <p:spPr bwMode="auto">
              <a:xfrm>
                <a:off x="631" y="2589"/>
                <a:ext cx="693" cy="101"/>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kumimoji="1" sz="2400">
                    <a:solidFill>
                      <a:schemeClr val="tx1"/>
                    </a:solidFill>
                    <a:latin typeface="Arial" panose="020B0604020202020204" pitchFamily="34" charset="0"/>
                    <a:ea typeface="MS PGothic" panose="020B0600070205080204" pitchFamily="34" charset="-128"/>
                  </a:defRPr>
                </a:lvl1pPr>
                <a:lvl2pPr marL="742950" indent="-285750">
                  <a:defRPr kumimoji="1" sz="2400">
                    <a:solidFill>
                      <a:schemeClr val="tx1"/>
                    </a:solidFill>
                    <a:latin typeface="Arial" panose="020B0604020202020204" pitchFamily="34" charset="0"/>
                    <a:ea typeface="MS PGothic" panose="020B0600070205080204" pitchFamily="34" charset="-128"/>
                  </a:defRPr>
                </a:lvl2pPr>
                <a:lvl3pPr marL="1143000" indent="-228600">
                  <a:defRPr kumimoji="1" sz="2400">
                    <a:solidFill>
                      <a:schemeClr val="tx1"/>
                    </a:solidFill>
                    <a:latin typeface="Arial" panose="020B0604020202020204" pitchFamily="34" charset="0"/>
                    <a:ea typeface="MS PGothic" panose="020B0600070205080204" pitchFamily="34" charset="-128"/>
                  </a:defRPr>
                </a:lvl3pPr>
                <a:lvl4pPr marL="1600200" indent="-228600">
                  <a:defRPr kumimoji="1" sz="2400">
                    <a:solidFill>
                      <a:schemeClr val="tx1"/>
                    </a:solidFill>
                    <a:latin typeface="Arial" panose="020B0604020202020204" pitchFamily="34" charset="0"/>
                    <a:ea typeface="MS PGothic" panose="020B0600070205080204" pitchFamily="34" charset="-128"/>
                  </a:defRPr>
                </a:lvl4pPr>
                <a:lvl5pPr marL="2057400" indent="-228600">
                  <a:defRPr kumimoji="1"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9pPr>
              </a:lstStyle>
              <a:p>
                <a:endParaRPr kumimoji="0" lang="zh-CN" altLang="en-US" sz="1800"/>
              </a:p>
            </p:txBody>
          </p:sp>
        </p:grpSp>
        <p:sp>
          <p:nvSpPr>
            <p:cNvPr id="123938" name="Rectangle 151"/>
            <p:cNvSpPr>
              <a:spLocks noChangeArrowheads="1"/>
            </p:cNvSpPr>
            <p:nvPr/>
          </p:nvSpPr>
          <p:spPr bwMode="auto">
            <a:xfrm>
              <a:off x="4218" y="1356"/>
              <a:ext cx="595" cy="49"/>
            </a:xfrm>
            <a:prstGeom prst="rect">
              <a:avLst/>
            </a:prstGeom>
            <a:solidFill>
              <a:schemeClr val="tx1"/>
            </a:solidFill>
            <a:ln w="9525">
              <a:solidFill>
                <a:schemeClr val="tx1"/>
              </a:solidFill>
              <a:miter lim="800000"/>
              <a:headEnd/>
              <a:tailEnd/>
            </a:ln>
          </p:spPr>
          <p:txBody>
            <a:bodyPr wrap="none" anchor="ctr"/>
            <a:lstStyle>
              <a:lvl1pPr>
                <a:defRPr kumimoji="1" sz="2400">
                  <a:solidFill>
                    <a:schemeClr val="tx1"/>
                  </a:solidFill>
                  <a:latin typeface="Arial" panose="020B0604020202020204" pitchFamily="34" charset="0"/>
                  <a:ea typeface="MS PGothic" panose="020B0600070205080204" pitchFamily="34" charset="-128"/>
                </a:defRPr>
              </a:lvl1pPr>
              <a:lvl2pPr marL="742950" indent="-285750">
                <a:defRPr kumimoji="1" sz="2400">
                  <a:solidFill>
                    <a:schemeClr val="tx1"/>
                  </a:solidFill>
                  <a:latin typeface="Arial" panose="020B0604020202020204" pitchFamily="34" charset="0"/>
                  <a:ea typeface="MS PGothic" panose="020B0600070205080204" pitchFamily="34" charset="-128"/>
                </a:defRPr>
              </a:lvl2pPr>
              <a:lvl3pPr marL="1143000" indent="-228600">
                <a:defRPr kumimoji="1" sz="2400">
                  <a:solidFill>
                    <a:schemeClr val="tx1"/>
                  </a:solidFill>
                  <a:latin typeface="Arial" panose="020B0604020202020204" pitchFamily="34" charset="0"/>
                  <a:ea typeface="MS PGothic" panose="020B0600070205080204" pitchFamily="34" charset="-128"/>
                </a:defRPr>
              </a:lvl3pPr>
              <a:lvl4pPr marL="1600200" indent="-228600">
                <a:defRPr kumimoji="1" sz="2400">
                  <a:solidFill>
                    <a:schemeClr val="tx1"/>
                  </a:solidFill>
                  <a:latin typeface="Arial" panose="020B0604020202020204" pitchFamily="34" charset="0"/>
                  <a:ea typeface="MS PGothic" panose="020B0600070205080204" pitchFamily="34" charset="-128"/>
                </a:defRPr>
              </a:lvl4pPr>
              <a:lvl5pPr marL="2057400" indent="-228600">
                <a:defRPr kumimoji="1"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9pPr>
            </a:lstStyle>
            <a:p>
              <a:endParaRPr kumimoji="0" lang="zh-CN" altLang="en-US" sz="1800"/>
            </a:p>
          </p:txBody>
        </p:sp>
        <p:sp>
          <p:nvSpPr>
            <p:cNvPr id="123939" name="Rectangle 152"/>
            <p:cNvSpPr>
              <a:spLocks noChangeArrowheads="1"/>
            </p:cNvSpPr>
            <p:nvPr/>
          </p:nvSpPr>
          <p:spPr bwMode="auto">
            <a:xfrm>
              <a:off x="4225" y="1654"/>
              <a:ext cx="601" cy="49"/>
            </a:xfrm>
            <a:prstGeom prst="rect">
              <a:avLst/>
            </a:prstGeom>
            <a:solidFill>
              <a:schemeClr val="tx1"/>
            </a:solidFill>
            <a:ln w="9525">
              <a:solidFill>
                <a:schemeClr val="tx1"/>
              </a:solidFill>
              <a:miter lim="800000"/>
              <a:headEnd/>
              <a:tailEnd/>
            </a:ln>
          </p:spPr>
          <p:txBody>
            <a:bodyPr wrap="none" anchor="ctr"/>
            <a:lstStyle>
              <a:lvl1pPr>
                <a:defRPr kumimoji="1" sz="2400">
                  <a:solidFill>
                    <a:schemeClr val="tx1"/>
                  </a:solidFill>
                  <a:latin typeface="Arial" panose="020B0604020202020204" pitchFamily="34" charset="0"/>
                  <a:ea typeface="MS PGothic" panose="020B0600070205080204" pitchFamily="34" charset="-128"/>
                </a:defRPr>
              </a:lvl1pPr>
              <a:lvl2pPr marL="742950" indent="-285750">
                <a:defRPr kumimoji="1" sz="2400">
                  <a:solidFill>
                    <a:schemeClr val="tx1"/>
                  </a:solidFill>
                  <a:latin typeface="Arial" panose="020B0604020202020204" pitchFamily="34" charset="0"/>
                  <a:ea typeface="MS PGothic" panose="020B0600070205080204" pitchFamily="34" charset="-128"/>
                </a:defRPr>
              </a:lvl2pPr>
              <a:lvl3pPr marL="1143000" indent="-228600">
                <a:defRPr kumimoji="1" sz="2400">
                  <a:solidFill>
                    <a:schemeClr val="tx1"/>
                  </a:solidFill>
                  <a:latin typeface="Arial" panose="020B0604020202020204" pitchFamily="34" charset="0"/>
                  <a:ea typeface="MS PGothic" panose="020B0600070205080204" pitchFamily="34" charset="-128"/>
                </a:defRPr>
              </a:lvl3pPr>
              <a:lvl4pPr marL="1600200" indent="-228600">
                <a:defRPr kumimoji="1" sz="2400">
                  <a:solidFill>
                    <a:schemeClr val="tx1"/>
                  </a:solidFill>
                  <a:latin typeface="Arial" panose="020B0604020202020204" pitchFamily="34" charset="0"/>
                  <a:ea typeface="MS PGothic" panose="020B0600070205080204" pitchFamily="34" charset="-128"/>
                </a:defRPr>
              </a:lvl4pPr>
              <a:lvl5pPr marL="2057400" indent="-228600">
                <a:defRPr kumimoji="1"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9pPr>
            </a:lstStyle>
            <a:p>
              <a:endParaRPr kumimoji="0" lang="zh-CN" altLang="en-US" sz="1800"/>
            </a:p>
          </p:txBody>
        </p:sp>
        <p:grpSp>
          <p:nvGrpSpPr>
            <p:cNvPr id="123940" name="Group 153"/>
            <p:cNvGrpSpPr>
              <a:grpSpLocks/>
            </p:cNvGrpSpPr>
            <p:nvPr/>
          </p:nvGrpSpPr>
          <p:grpSpPr bwMode="auto">
            <a:xfrm>
              <a:off x="4735" y="1627"/>
              <a:ext cx="582" cy="151"/>
              <a:chOff x="614" y="2568"/>
              <a:chExt cx="725" cy="139"/>
            </a:xfrm>
          </p:grpSpPr>
          <p:sp>
            <p:nvSpPr>
              <p:cNvPr id="123956" name="AutoShape 154"/>
              <p:cNvSpPr>
                <a:spLocks noChangeArrowheads="1"/>
              </p:cNvSpPr>
              <p:nvPr/>
            </p:nvSpPr>
            <p:spPr bwMode="auto">
              <a:xfrm>
                <a:off x="614" y="2576"/>
                <a:ext cx="725" cy="12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kumimoji="1" sz="2400">
                    <a:solidFill>
                      <a:schemeClr val="tx1"/>
                    </a:solidFill>
                    <a:latin typeface="Arial" panose="020B0604020202020204" pitchFamily="34" charset="0"/>
                    <a:ea typeface="MS PGothic" panose="020B0600070205080204" pitchFamily="34" charset="-128"/>
                  </a:defRPr>
                </a:lvl1pPr>
                <a:lvl2pPr marL="742950" indent="-285750">
                  <a:defRPr kumimoji="1" sz="2400">
                    <a:solidFill>
                      <a:schemeClr val="tx1"/>
                    </a:solidFill>
                    <a:latin typeface="Arial" panose="020B0604020202020204" pitchFamily="34" charset="0"/>
                    <a:ea typeface="MS PGothic" panose="020B0600070205080204" pitchFamily="34" charset="-128"/>
                  </a:defRPr>
                </a:lvl2pPr>
                <a:lvl3pPr marL="1143000" indent="-228600">
                  <a:defRPr kumimoji="1" sz="2400">
                    <a:solidFill>
                      <a:schemeClr val="tx1"/>
                    </a:solidFill>
                    <a:latin typeface="Arial" panose="020B0604020202020204" pitchFamily="34" charset="0"/>
                    <a:ea typeface="MS PGothic" panose="020B0600070205080204" pitchFamily="34" charset="-128"/>
                  </a:defRPr>
                </a:lvl3pPr>
                <a:lvl4pPr marL="1600200" indent="-228600">
                  <a:defRPr kumimoji="1" sz="2400">
                    <a:solidFill>
                      <a:schemeClr val="tx1"/>
                    </a:solidFill>
                    <a:latin typeface="Arial" panose="020B0604020202020204" pitchFamily="34" charset="0"/>
                    <a:ea typeface="MS PGothic" panose="020B0600070205080204" pitchFamily="34" charset="-128"/>
                  </a:defRPr>
                </a:lvl4pPr>
                <a:lvl5pPr marL="2057400" indent="-228600">
                  <a:defRPr kumimoji="1"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9pPr>
              </a:lstStyle>
              <a:p>
                <a:endParaRPr kumimoji="0" lang="zh-CN" altLang="en-US" sz="1800"/>
              </a:p>
            </p:txBody>
          </p:sp>
          <p:sp>
            <p:nvSpPr>
              <p:cNvPr id="123957" name="AutoShape 155"/>
              <p:cNvSpPr>
                <a:spLocks noChangeArrowheads="1"/>
              </p:cNvSpPr>
              <p:nvPr/>
            </p:nvSpPr>
            <p:spPr bwMode="auto">
              <a:xfrm>
                <a:off x="630" y="2588"/>
                <a:ext cx="692" cy="101"/>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kumimoji="1" sz="2400">
                    <a:solidFill>
                      <a:schemeClr val="tx1"/>
                    </a:solidFill>
                    <a:latin typeface="Arial" panose="020B0604020202020204" pitchFamily="34" charset="0"/>
                    <a:ea typeface="MS PGothic" panose="020B0600070205080204" pitchFamily="34" charset="-128"/>
                  </a:defRPr>
                </a:lvl1pPr>
                <a:lvl2pPr marL="742950" indent="-285750">
                  <a:defRPr kumimoji="1" sz="2400">
                    <a:solidFill>
                      <a:schemeClr val="tx1"/>
                    </a:solidFill>
                    <a:latin typeface="Arial" panose="020B0604020202020204" pitchFamily="34" charset="0"/>
                    <a:ea typeface="MS PGothic" panose="020B0600070205080204" pitchFamily="34" charset="-128"/>
                  </a:defRPr>
                </a:lvl2pPr>
                <a:lvl3pPr marL="1143000" indent="-228600">
                  <a:defRPr kumimoji="1" sz="2400">
                    <a:solidFill>
                      <a:schemeClr val="tx1"/>
                    </a:solidFill>
                    <a:latin typeface="Arial" panose="020B0604020202020204" pitchFamily="34" charset="0"/>
                    <a:ea typeface="MS PGothic" panose="020B0600070205080204" pitchFamily="34" charset="-128"/>
                  </a:defRPr>
                </a:lvl3pPr>
                <a:lvl4pPr marL="1600200" indent="-228600">
                  <a:defRPr kumimoji="1" sz="2400">
                    <a:solidFill>
                      <a:schemeClr val="tx1"/>
                    </a:solidFill>
                    <a:latin typeface="Arial" panose="020B0604020202020204" pitchFamily="34" charset="0"/>
                    <a:ea typeface="MS PGothic" panose="020B0600070205080204" pitchFamily="34" charset="-128"/>
                  </a:defRPr>
                </a:lvl4pPr>
                <a:lvl5pPr marL="2057400" indent="-228600">
                  <a:defRPr kumimoji="1"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9pPr>
              </a:lstStyle>
              <a:p>
                <a:endParaRPr kumimoji="0" lang="zh-CN" altLang="en-US" sz="1800"/>
              </a:p>
            </p:txBody>
          </p:sp>
        </p:grpSp>
        <p:sp>
          <p:nvSpPr>
            <p:cNvPr id="123941" name="Freeform 156"/>
            <p:cNvSpPr>
              <a:spLocks/>
            </p:cNvSpPr>
            <p:nvPr/>
          </p:nvSpPr>
          <p:spPr bwMode="auto">
            <a:xfrm>
              <a:off x="5288" y="1354"/>
              <a:ext cx="263" cy="188"/>
            </a:xfrm>
            <a:custGeom>
              <a:avLst/>
              <a:gdLst>
                <a:gd name="T0" fmla="*/ 2 w 328"/>
                <a:gd name="T1" fmla="*/ 0 h 226"/>
                <a:gd name="T2" fmla="*/ 23 w 328"/>
                <a:gd name="T3" fmla="*/ 14 h 226"/>
                <a:gd name="T4" fmla="*/ 23 w 328"/>
                <a:gd name="T5" fmla="*/ 25 h 226"/>
                <a:gd name="T6" fmla="*/ 0 w 328"/>
                <a:gd name="T7" fmla="*/ 10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123942" name="Group 157"/>
            <p:cNvGrpSpPr>
              <a:grpSpLocks/>
            </p:cNvGrpSpPr>
            <p:nvPr/>
          </p:nvGrpSpPr>
          <p:grpSpPr bwMode="auto">
            <a:xfrm>
              <a:off x="4739" y="1327"/>
              <a:ext cx="582" cy="139"/>
              <a:chOff x="614" y="2568"/>
              <a:chExt cx="725" cy="139"/>
            </a:xfrm>
          </p:grpSpPr>
          <p:sp>
            <p:nvSpPr>
              <p:cNvPr id="123954" name="AutoShape 158"/>
              <p:cNvSpPr>
                <a:spLocks noChangeArrowheads="1"/>
              </p:cNvSpPr>
              <p:nvPr/>
            </p:nvSpPr>
            <p:spPr bwMode="auto">
              <a:xfrm>
                <a:off x="617" y="2566"/>
                <a:ext cx="725" cy="140"/>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kumimoji="1" sz="2400">
                    <a:solidFill>
                      <a:schemeClr val="tx1"/>
                    </a:solidFill>
                    <a:latin typeface="Arial" panose="020B0604020202020204" pitchFamily="34" charset="0"/>
                    <a:ea typeface="MS PGothic" panose="020B0600070205080204" pitchFamily="34" charset="-128"/>
                  </a:defRPr>
                </a:lvl1pPr>
                <a:lvl2pPr marL="742950" indent="-285750">
                  <a:defRPr kumimoji="1" sz="2400">
                    <a:solidFill>
                      <a:schemeClr val="tx1"/>
                    </a:solidFill>
                    <a:latin typeface="Arial" panose="020B0604020202020204" pitchFamily="34" charset="0"/>
                    <a:ea typeface="MS PGothic" panose="020B0600070205080204" pitchFamily="34" charset="-128"/>
                  </a:defRPr>
                </a:lvl2pPr>
                <a:lvl3pPr marL="1143000" indent="-228600">
                  <a:defRPr kumimoji="1" sz="2400">
                    <a:solidFill>
                      <a:schemeClr val="tx1"/>
                    </a:solidFill>
                    <a:latin typeface="Arial" panose="020B0604020202020204" pitchFamily="34" charset="0"/>
                    <a:ea typeface="MS PGothic" panose="020B0600070205080204" pitchFamily="34" charset="-128"/>
                  </a:defRPr>
                </a:lvl3pPr>
                <a:lvl4pPr marL="1600200" indent="-228600">
                  <a:defRPr kumimoji="1" sz="2400">
                    <a:solidFill>
                      <a:schemeClr val="tx1"/>
                    </a:solidFill>
                    <a:latin typeface="Arial" panose="020B0604020202020204" pitchFamily="34" charset="0"/>
                    <a:ea typeface="MS PGothic" panose="020B0600070205080204" pitchFamily="34" charset="-128"/>
                  </a:defRPr>
                </a:lvl4pPr>
                <a:lvl5pPr marL="2057400" indent="-228600">
                  <a:defRPr kumimoji="1"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9pPr>
              </a:lstStyle>
              <a:p>
                <a:endParaRPr kumimoji="0" lang="zh-CN" altLang="en-US" sz="1800"/>
              </a:p>
            </p:txBody>
          </p:sp>
          <p:sp>
            <p:nvSpPr>
              <p:cNvPr id="123955" name="AutoShape 159"/>
              <p:cNvSpPr>
                <a:spLocks noChangeArrowheads="1"/>
              </p:cNvSpPr>
              <p:nvPr/>
            </p:nvSpPr>
            <p:spPr bwMode="auto">
              <a:xfrm>
                <a:off x="633" y="2585"/>
                <a:ext cx="692" cy="10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kumimoji="1" sz="2400">
                    <a:solidFill>
                      <a:schemeClr val="tx1"/>
                    </a:solidFill>
                    <a:latin typeface="Arial" panose="020B0604020202020204" pitchFamily="34" charset="0"/>
                    <a:ea typeface="MS PGothic" panose="020B0600070205080204" pitchFamily="34" charset="-128"/>
                  </a:defRPr>
                </a:lvl1pPr>
                <a:lvl2pPr marL="742950" indent="-285750">
                  <a:defRPr kumimoji="1" sz="2400">
                    <a:solidFill>
                      <a:schemeClr val="tx1"/>
                    </a:solidFill>
                    <a:latin typeface="Arial" panose="020B0604020202020204" pitchFamily="34" charset="0"/>
                    <a:ea typeface="MS PGothic" panose="020B0600070205080204" pitchFamily="34" charset="-128"/>
                  </a:defRPr>
                </a:lvl2pPr>
                <a:lvl3pPr marL="1143000" indent="-228600">
                  <a:defRPr kumimoji="1" sz="2400">
                    <a:solidFill>
                      <a:schemeClr val="tx1"/>
                    </a:solidFill>
                    <a:latin typeface="Arial" panose="020B0604020202020204" pitchFamily="34" charset="0"/>
                    <a:ea typeface="MS PGothic" panose="020B0600070205080204" pitchFamily="34" charset="-128"/>
                  </a:defRPr>
                </a:lvl3pPr>
                <a:lvl4pPr marL="1600200" indent="-228600">
                  <a:defRPr kumimoji="1" sz="2400">
                    <a:solidFill>
                      <a:schemeClr val="tx1"/>
                    </a:solidFill>
                    <a:latin typeface="Arial" panose="020B0604020202020204" pitchFamily="34" charset="0"/>
                    <a:ea typeface="MS PGothic" panose="020B0600070205080204" pitchFamily="34" charset="-128"/>
                  </a:defRPr>
                </a:lvl4pPr>
                <a:lvl5pPr marL="2057400" indent="-228600">
                  <a:defRPr kumimoji="1"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9pPr>
              </a:lstStyle>
              <a:p>
                <a:endParaRPr kumimoji="0" lang="zh-CN" altLang="en-US" sz="1800"/>
              </a:p>
            </p:txBody>
          </p:sp>
        </p:grpSp>
        <p:sp>
          <p:nvSpPr>
            <p:cNvPr id="123943" name="Rectangle 160"/>
            <p:cNvSpPr>
              <a:spLocks noChangeArrowheads="1"/>
            </p:cNvSpPr>
            <p:nvPr/>
          </p:nvSpPr>
          <p:spPr bwMode="auto">
            <a:xfrm>
              <a:off x="5251" y="429"/>
              <a:ext cx="65" cy="2286"/>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defRPr kumimoji="1" sz="2400">
                  <a:solidFill>
                    <a:schemeClr val="tx1"/>
                  </a:solidFill>
                  <a:latin typeface="Arial" panose="020B0604020202020204" pitchFamily="34" charset="0"/>
                  <a:ea typeface="MS PGothic" panose="020B0600070205080204" pitchFamily="34" charset="-128"/>
                </a:defRPr>
              </a:lvl1pPr>
              <a:lvl2pPr marL="742950" indent="-285750">
                <a:defRPr kumimoji="1" sz="2400">
                  <a:solidFill>
                    <a:schemeClr val="tx1"/>
                  </a:solidFill>
                  <a:latin typeface="Arial" panose="020B0604020202020204" pitchFamily="34" charset="0"/>
                  <a:ea typeface="MS PGothic" panose="020B0600070205080204" pitchFamily="34" charset="-128"/>
                </a:defRPr>
              </a:lvl2pPr>
              <a:lvl3pPr marL="1143000" indent="-228600">
                <a:defRPr kumimoji="1" sz="2400">
                  <a:solidFill>
                    <a:schemeClr val="tx1"/>
                  </a:solidFill>
                  <a:latin typeface="Arial" panose="020B0604020202020204" pitchFamily="34" charset="0"/>
                  <a:ea typeface="MS PGothic" panose="020B0600070205080204" pitchFamily="34" charset="-128"/>
                </a:defRPr>
              </a:lvl3pPr>
              <a:lvl4pPr marL="1600200" indent="-228600">
                <a:defRPr kumimoji="1" sz="2400">
                  <a:solidFill>
                    <a:schemeClr val="tx1"/>
                  </a:solidFill>
                  <a:latin typeface="Arial" panose="020B0604020202020204" pitchFamily="34" charset="0"/>
                  <a:ea typeface="MS PGothic" panose="020B0600070205080204" pitchFamily="34" charset="-128"/>
                </a:defRPr>
              </a:lvl4pPr>
              <a:lvl5pPr marL="2057400" indent="-228600">
                <a:defRPr kumimoji="1"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9pPr>
            </a:lstStyle>
            <a:p>
              <a:endParaRPr kumimoji="0" lang="zh-CN" altLang="en-US" sz="1800"/>
            </a:p>
          </p:txBody>
        </p:sp>
        <p:sp>
          <p:nvSpPr>
            <p:cNvPr id="123944" name="Freeform 161"/>
            <p:cNvSpPr>
              <a:spLocks/>
            </p:cNvSpPr>
            <p:nvPr/>
          </p:nvSpPr>
          <p:spPr bwMode="auto">
            <a:xfrm>
              <a:off x="5312" y="1007"/>
              <a:ext cx="237" cy="213"/>
            </a:xfrm>
            <a:custGeom>
              <a:avLst/>
              <a:gdLst>
                <a:gd name="T0" fmla="*/ 2 w 296"/>
                <a:gd name="T1" fmla="*/ 0 h 256"/>
                <a:gd name="T2" fmla="*/ 21 w 296"/>
                <a:gd name="T3" fmla="*/ 15 h 256"/>
                <a:gd name="T4" fmla="*/ 21 w 296"/>
                <a:gd name="T5" fmla="*/ 28 h 256"/>
                <a:gd name="T6" fmla="*/ 0 w 296"/>
                <a:gd name="T7" fmla="*/ 10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3945" name="Freeform 162"/>
            <p:cNvSpPr>
              <a:spLocks/>
            </p:cNvSpPr>
            <p:nvPr/>
          </p:nvSpPr>
          <p:spPr bwMode="auto">
            <a:xfrm>
              <a:off x="5315" y="680"/>
              <a:ext cx="244" cy="240"/>
            </a:xfrm>
            <a:custGeom>
              <a:avLst/>
              <a:gdLst>
                <a:gd name="T0" fmla="*/ 0 w 304"/>
                <a:gd name="T1" fmla="*/ 0 h 288"/>
                <a:gd name="T2" fmla="*/ 22 w 304"/>
                <a:gd name="T3" fmla="*/ 19 h 288"/>
                <a:gd name="T4" fmla="*/ 20 w 304"/>
                <a:gd name="T5" fmla="*/ 33 h 288"/>
                <a:gd name="T6" fmla="*/ 2 w 304"/>
                <a:gd name="T7" fmla="*/ 14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3946" name="Oval 163"/>
            <p:cNvSpPr>
              <a:spLocks noChangeArrowheads="1"/>
            </p:cNvSpPr>
            <p:nvPr/>
          </p:nvSpPr>
          <p:spPr bwMode="auto">
            <a:xfrm>
              <a:off x="5519" y="2612"/>
              <a:ext cx="46" cy="98"/>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kumimoji="1" sz="2400">
                  <a:solidFill>
                    <a:schemeClr val="tx1"/>
                  </a:solidFill>
                  <a:latin typeface="Arial" panose="020B0604020202020204" pitchFamily="34" charset="0"/>
                  <a:ea typeface="MS PGothic" panose="020B0600070205080204" pitchFamily="34" charset="-128"/>
                </a:defRPr>
              </a:lvl1pPr>
              <a:lvl2pPr marL="742950" indent="-285750">
                <a:defRPr kumimoji="1" sz="2400">
                  <a:solidFill>
                    <a:schemeClr val="tx1"/>
                  </a:solidFill>
                  <a:latin typeface="Arial" panose="020B0604020202020204" pitchFamily="34" charset="0"/>
                  <a:ea typeface="MS PGothic" panose="020B0600070205080204" pitchFamily="34" charset="-128"/>
                </a:defRPr>
              </a:lvl2pPr>
              <a:lvl3pPr marL="1143000" indent="-228600">
                <a:defRPr kumimoji="1" sz="2400">
                  <a:solidFill>
                    <a:schemeClr val="tx1"/>
                  </a:solidFill>
                  <a:latin typeface="Arial" panose="020B0604020202020204" pitchFamily="34" charset="0"/>
                  <a:ea typeface="MS PGothic" panose="020B0600070205080204" pitchFamily="34" charset="-128"/>
                </a:defRPr>
              </a:lvl3pPr>
              <a:lvl4pPr marL="1600200" indent="-228600">
                <a:defRPr kumimoji="1" sz="2400">
                  <a:solidFill>
                    <a:schemeClr val="tx1"/>
                  </a:solidFill>
                  <a:latin typeface="Arial" panose="020B0604020202020204" pitchFamily="34" charset="0"/>
                  <a:ea typeface="MS PGothic" panose="020B0600070205080204" pitchFamily="34" charset="-128"/>
                </a:defRPr>
              </a:lvl4pPr>
              <a:lvl5pPr marL="2057400" indent="-228600">
                <a:defRPr kumimoji="1"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9pPr>
            </a:lstStyle>
            <a:p>
              <a:endParaRPr kumimoji="0" lang="zh-CN" altLang="en-US" sz="1800"/>
            </a:p>
          </p:txBody>
        </p:sp>
        <p:sp>
          <p:nvSpPr>
            <p:cNvPr id="123947" name="Freeform 164"/>
            <p:cNvSpPr>
              <a:spLocks/>
            </p:cNvSpPr>
            <p:nvPr/>
          </p:nvSpPr>
          <p:spPr bwMode="auto">
            <a:xfrm>
              <a:off x="5302" y="2614"/>
              <a:ext cx="245" cy="200"/>
            </a:xfrm>
            <a:custGeom>
              <a:avLst/>
              <a:gdLst>
                <a:gd name="T0" fmla="*/ 0 w 306"/>
                <a:gd name="T1" fmla="*/ 13 h 240"/>
                <a:gd name="T2" fmla="*/ 2 w 306"/>
                <a:gd name="T3" fmla="*/ 28 h 240"/>
                <a:gd name="T4" fmla="*/ 22 w 306"/>
                <a:gd name="T5" fmla="*/ 13 h 240"/>
                <a:gd name="T6" fmla="*/ 21 w 306"/>
                <a:gd name="T7" fmla="*/ 0 h 240"/>
                <a:gd name="T8" fmla="*/ 0 w 306"/>
                <a:gd name="T9" fmla="*/ 13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3948" name="AutoShape 165"/>
            <p:cNvSpPr>
              <a:spLocks noChangeArrowheads="1"/>
            </p:cNvSpPr>
            <p:nvPr/>
          </p:nvSpPr>
          <p:spPr bwMode="auto">
            <a:xfrm>
              <a:off x="4140" y="2679"/>
              <a:ext cx="1196" cy="146"/>
            </a:xfrm>
            <a:prstGeom prst="roundRect">
              <a:avLst>
                <a:gd name="adj" fmla="val 50000"/>
              </a:avLst>
            </a:prstGeom>
            <a:solidFill>
              <a:srgbClr val="DDDDDD"/>
            </a:solidFill>
            <a:ln w="9525">
              <a:solidFill>
                <a:schemeClr val="tx1"/>
              </a:solidFill>
              <a:round/>
              <a:headEnd/>
              <a:tailEnd/>
            </a:ln>
          </p:spPr>
          <p:txBody>
            <a:bodyPr wrap="none" anchor="ctr"/>
            <a:lstStyle>
              <a:lvl1pPr>
                <a:defRPr kumimoji="1" sz="2400">
                  <a:solidFill>
                    <a:schemeClr val="tx1"/>
                  </a:solidFill>
                  <a:latin typeface="Arial" panose="020B0604020202020204" pitchFamily="34" charset="0"/>
                  <a:ea typeface="MS PGothic" panose="020B0600070205080204" pitchFamily="34" charset="-128"/>
                </a:defRPr>
              </a:lvl1pPr>
              <a:lvl2pPr marL="742950" indent="-285750">
                <a:defRPr kumimoji="1" sz="2400">
                  <a:solidFill>
                    <a:schemeClr val="tx1"/>
                  </a:solidFill>
                  <a:latin typeface="Arial" panose="020B0604020202020204" pitchFamily="34" charset="0"/>
                  <a:ea typeface="MS PGothic" panose="020B0600070205080204" pitchFamily="34" charset="-128"/>
                </a:defRPr>
              </a:lvl2pPr>
              <a:lvl3pPr marL="1143000" indent="-228600">
                <a:defRPr kumimoji="1" sz="2400">
                  <a:solidFill>
                    <a:schemeClr val="tx1"/>
                  </a:solidFill>
                  <a:latin typeface="Arial" panose="020B0604020202020204" pitchFamily="34" charset="0"/>
                  <a:ea typeface="MS PGothic" panose="020B0600070205080204" pitchFamily="34" charset="-128"/>
                </a:defRPr>
              </a:lvl3pPr>
              <a:lvl4pPr marL="1600200" indent="-228600">
                <a:defRPr kumimoji="1" sz="2400">
                  <a:solidFill>
                    <a:schemeClr val="tx1"/>
                  </a:solidFill>
                  <a:latin typeface="Arial" panose="020B0604020202020204" pitchFamily="34" charset="0"/>
                  <a:ea typeface="MS PGothic" panose="020B0600070205080204" pitchFamily="34" charset="-128"/>
                </a:defRPr>
              </a:lvl4pPr>
              <a:lvl5pPr marL="2057400" indent="-228600">
                <a:defRPr kumimoji="1"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9pPr>
            </a:lstStyle>
            <a:p>
              <a:endParaRPr kumimoji="0" lang="zh-CN" altLang="en-US" sz="1800"/>
            </a:p>
          </p:txBody>
        </p:sp>
        <p:sp>
          <p:nvSpPr>
            <p:cNvPr id="123949" name="AutoShape 166"/>
            <p:cNvSpPr>
              <a:spLocks noChangeArrowheads="1"/>
            </p:cNvSpPr>
            <p:nvPr/>
          </p:nvSpPr>
          <p:spPr bwMode="auto">
            <a:xfrm>
              <a:off x="4205" y="2709"/>
              <a:ext cx="1072" cy="85"/>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defRPr kumimoji="1" sz="2400">
                  <a:solidFill>
                    <a:schemeClr val="tx1"/>
                  </a:solidFill>
                  <a:latin typeface="Arial" panose="020B0604020202020204" pitchFamily="34" charset="0"/>
                  <a:ea typeface="MS PGothic" panose="020B0600070205080204" pitchFamily="34" charset="-128"/>
                </a:defRPr>
              </a:lvl1pPr>
              <a:lvl2pPr marL="742950" indent="-285750">
                <a:defRPr kumimoji="1" sz="2400">
                  <a:solidFill>
                    <a:schemeClr val="tx1"/>
                  </a:solidFill>
                  <a:latin typeface="Arial" panose="020B0604020202020204" pitchFamily="34" charset="0"/>
                  <a:ea typeface="MS PGothic" panose="020B0600070205080204" pitchFamily="34" charset="-128"/>
                </a:defRPr>
              </a:lvl2pPr>
              <a:lvl3pPr marL="1143000" indent="-228600">
                <a:defRPr kumimoji="1" sz="2400">
                  <a:solidFill>
                    <a:schemeClr val="tx1"/>
                  </a:solidFill>
                  <a:latin typeface="Arial" panose="020B0604020202020204" pitchFamily="34" charset="0"/>
                  <a:ea typeface="MS PGothic" panose="020B0600070205080204" pitchFamily="34" charset="-128"/>
                </a:defRPr>
              </a:lvl3pPr>
              <a:lvl4pPr marL="1600200" indent="-228600">
                <a:defRPr kumimoji="1" sz="2400">
                  <a:solidFill>
                    <a:schemeClr val="tx1"/>
                  </a:solidFill>
                  <a:latin typeface="Arial" panose="020B0604020202020204" pitchFamily="34" charset="0"/>
                  <a:ea typeface="MS PGothic" panose="020B0600070205080204" pitchFamily="34" charset="-128"/>
                </a:defRPr>
              </a:lvl4pPr>
              <a:lvl5pPr marL="2057400" indent="-228600">
                <a:defRPr kumimoji="1"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9pPr>
            </a:lstStyle>
            <a:p>
              <a:endParaRPr kumimoji="0" lang="zh-CN" altLang="en-US" sz="1800"/>
            </a:p>
          </p:txBody>
        </p:sp>
        <p:sp>
          <p:nvSpPr>
            <p:cNvPr id="123950" name="Oval 167"/>
            <p:cNvSpPr>
              <a:spLocks noChangeArrowheads="1"/>
            </p:cNvSpPr>
            <p:nvPr/>
          </p:nvSpPr>
          <p:spPr bwMode="auto">
            <a:xfrm>
              <a:off x="4310" y="2386"/>
              <a:ext cx="157" cy="140"/>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kumimoji="1" sz="2400">
                  <a:solidFill>
                    <a:schemeClr val="tx1"/>
                  </a:solidFill>
                  <a:latin typeface="Arial" panose="020B0604020202020204" pitchFamily="34" charset="0"/>
                  <a:ea typeface="MS PGothic" panose="020B0600070205080204" pitchFamily="34" charset="-128"/>
                </a:defRPr>
              </a:lvl1pPr>
              <a:lvl2pPr marL="742950" indent="-285750">
                <a:defRPr kumimoji="1" sz="2400">
                  <a:solidFill>
                    <a:schemeClr val="tx1"/>
                  </a:solidFill>
                  <a:latin typeface="Arial" panose="020B0604020202020204" pitchFamily="34" charset="0"/>
                  <a:ea typeface="MS PGothic" panose="020B0600070205080204" pitchFamily="34" charset="-128"/>
                </a:defRPr>
              </a:lvl2pPr>
              <a:lvl3pPr marL="1143000" indent="-228600">
                <a:defRPr kumimoji="1" sz="2400">
                  <a:solidFill>
                    <a:schemeClr val="tx1"/>
                  </a:solidFill>
                  <a:latin typeface="Arial" panose="020B0604020202020204" pitchFamily="34" charset="0"/>
                  <a:ea typeface="MS PGothic" panose="020B0600070205080204" pitchFamily="34" charset="-128"/>
                </a:defRPr>
              </a:lvl3pPr>
              <a:lvl4pPr marL="1600200" indent="-228600">
                <a:defRPr kumimoji="1" sz="2400">
                  <a:solidFill>
                    <a:schemeClr val="tx1"/>
                  </a:solidFill>
                  <a:latin typeface="Arial" panose="020B0604020202020204" pitchFamily="34" charset="0"/>
                  <a:ea typeface="MS PGothic" panose="020B0600070205080204" pitchFamily="34" charset="-128"/>
                </a:defRPr>
              </a:lvl4pPr>
              <a:lvl5pPr marL="2057400" indent="-228600">
                <a:defRPr kumimoji="1"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9pPr>
            </a:lstStyle>
            <a:p>
              <a:endParaRPr kumimoji="0" lang="zh-CN" altLang="en-US" sz="1800"/>
            </a:p>
          </p:txBody>
        </p:sp>
        <p:sp>
          <p:nvSpPr>
            <p:cNvPr id="123951" name="Oval 168"/>
            <p:cNvSpPr>
              <a:spLocks noChangeArrowheads="1"/>
            </p:cNvSpPr>
            <p:nvPr/>
          </p:nvSpPr>
          <p:spPr bwMode="auto">
            <a:xfrm>
              <a:off x="4486" y="2386"/>
              <a:ext cx="157" cy="14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kumimoji="1" sz="2400">
                  <a:solidFill>
                    <a:schemeClr val="tx1"/>
                  </a:solidFill>
                  <a:latin typeface="Arial" panose="020B0604020202020204" pitchFamily="34" charset="0"/>
                  <a:ea typeface="MS PGothic" panose="020B0600070205080204" pitchFamily="34" charset="-128"/>
                </a:defRPr>
              </a:lvl1pPr>
              <a:lvl2pPr marL="742950" indent="-285750">
                <a:defRPr kumimoji="1" sz="2400">
                  <a:solidFill>
                    <a:schemeClr val="tx1"/>
                  </a:solidFill>
                  <a:latin typeface="Arial" panose="020B0604020202020204" pitchFamily="34" charset="0"/>
                  <a:ea typeface="MS PGothic" panose="020B0600070205080204" pitchFamily="34" charset="-128"/>
                </a:defRPr>
              </a:lvl2pPr>
              <a:lvl3pPr marL="1143000" indent="-228600">
                <a:defRPr kumimoji="1" sz="2400">
                  <a:solidFill>
                    <a:schemeClr val="tx1"/>
                  </a:solidFill>
                  <a:latin typeface="Arial" panose="020B0604020202020204" pitchFamily="34" charset="0"/>
                  <a:ea typeface="MS PGothic" panose="020B0600070205080204" pitchFamily="34" charset="-128"/>
                </a:defRPr>
              </a:lvl3pPr>
              <a:lvl4pPr marL="1600200" indent="-228600">
                <a:defRPr kumimoji="1" sz="2400">
                  <a:solidFill>
                    <a:schemeClr val="tx1"/>
                  </a:solidFill>
                  <a:latin typeface="Arial" panose="020B0604020202020204" pitchFamily="34" charset="0"/>
                  <a:ea typeface="MS PGothic" panose="020B0600070205080204" pitchFamily="34" charset="-128"/>
                </a:defRPr>
              </a:lvl4pPr>
              <a:lvl5pPr marL="2057400" indent="-228600">
                <a:defRPr kumimoji="1"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9pPr>
            </a:lstStyle>
            <a:p>
              <a:pPr algn="ctr" eaLnBrk="1" hangingPunct="1"/>
              <a:endParaRPr kumimoji="0" lang="zh-CN" altLang="en-US" sz="1800">
                <a:solidFill>
                  <a:srgbClr val="FF0000"/>
                </a:solidFill>
                <a:cs typeface="Arial" panose="020B0604020202020204" pitchFamily="34" charset="0"/>
              </a:endParaRPr>
            </a:p>
          </p:txBody>
        </p:sp>
        <p:sp>
          <p:nvSpPr>
            <p:cNvPr id="123952" name="Oval 169"/>
            <p:cNvSpPr>
              <a:spLocks noChangeArrowheads="1"/>
            </p:cNvSpPr>
            <p:nvPr/>
          </p:nvSpPr>
          <p:spPr bwMode="auto">
            <a:xfrm>
              <a:off x="4663" y="2380"/>
              <a:ext cx="157" cy="140"/>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kumimoji="1" sz="2400">
                  <a:solidFill>
                    <a:schemeClr val="tx1"/>
                  </a:solidFill>
                  <a:latin typeface="Arial" panose="020B0604020202020204" pitchFamily="34" charset="0"/>
                  <a:ea typeface="MS PGothic" panose="020B0600070205080204" pitchFamily="34" charset="-128"/>
                </a:defRPr>
              </a:lvl1pPr>
              <a:lvl2pPr marL="742950" indent="-285750">
                <a:defRPr kumimoji="1" sz="2400">
                  <a:solidFill>
                    <a:schemeClr val="tx1"/>
                  </a:solidFill>
                  <a:latin typeface="Arial" panose="020B0604020202020204" pitchFamily="34" charset="0"/>
                  <a:ea typeface="MS PGothic" panose="020B0600070205080204" pitchFamily="34" charset="-128"/>
                </a:defRPr>
              </a:lvl2pPr>
              <a:lvl3pPr marL="1143000" indent="-228600">
                <a:defRPr kumimoji="1" sz="2400">
                  <a:solidFill>
                    <a:schemeClr val="tx1"/>
                  </a:solidFill>
                  <a:latin typeface="Arial" panose="020B0604020202020204" pitchFamily="34" charset="0"/>
                  <a:ea typeface="MS PGothic" panose="020B0600070205080204" pitchFamily="34" charset="-128"/>
                </a:defRPr>
              </a:lvl3pPr>
              <a:lvl4pPr marL="1600200" indent="-228600">
                <a:defRPr kumimoji="1" sz="2400">
                  <a:solidFill>
                    <a:schemeClr val="tx1"/>
                  </a:solidFill>
                  <a:latin typeface="Arial" panose="020B0604020202020204" pitchFamily="34" charset="0"/>
                  <a:ea typeface="MS PGothic" panose="020B0600070205080204" pitchFamily="34" charset="-128"/>
                </a:defRPr>
              </a:lvl4pPr>
              <a:lvl5pPr marL="2057400" indent="-228600">
                <a:defRPr kumimoji="1"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9pPr>
            </a:lstStyle>
            <a:p>
              <a:endParaRPr kumimoji="0" lang="zh-CN" altLang="en-US" sz="1800"/>
            </a:p>
          </p:txBody>
        </p:sp>
        <p:sp>
          <p:nvSpPr>
            <p:cNvPr id="123953" name="Rectangle 170"/>
            <p:cNvSpPr>
              <a:spLocks noChangeArrowheads="1"/>
            </p:cNvSpPr>
            <p:nvPr/>
          </p:nvSpPr>
          <p:spPr bwMode="auto">
            <a:xfrm>
              <a:off x="5062" y="1837"/>
              <a:ext cx="85" cy="756"/>
            </a:xfrm>
            <a:prstGeom prst="rect">
              <a:avLst/>
            </a:prstGeom>
            <a:solidFill>
              <a:srgbClr val="292929"/>
            </a:solidFill>
            <a:ln w="9525">
              <a:solidFill>
                <a:schemeClr val="tx1"/>
              </a:solidFill>
              <a:miter lim="800000"/>
              <a:headEnd/>
              <a:tailEnd/>
            </a:ln>
          </p:spPr>
          <p:txBody>
            <a:bodyPr wrap="none" anchor="ctr"/>
            <a:lstStyle>
              <a:lvl1pPr>
                <a:defRPr kumimoji="1" sz="2400">
                  <a:solidFill>
                    <a:schemeClr val="tx1"/>
                  </a:solidFill>
                  <a:latin typeface="Arial" panose="020B0604020202020204" pitchFamily="34" charset="0"/>
                  <a:ea typeface="MS PGothic" panose="020B0600070205080204" pitchFamily="34" charset="-128"/>
                </a:defRPr>
              </a:lvl1pPr>
              <a:lvl2pPr marL="742950" indent="-285750">
                <a:defRPr kumimoji="1" sz="2400">
                  <a:solidFill>
                    <a:schemeClr val="tx1"/>
                  </a:solidFill>
                  <a:latin typeface="Arial" panose="020B0604020202020204" pitchFamily="34" charset="0"/>
                  <a:ea typeface="MS PGothic" panose="020B0600070205080204" pitchFamily="34" charset="-128"/>
                </a:defRPr>
              </a:lvl2pPr>
              <a:lvl3pPr marL="1143000" indent="-228600">
                <a:defRPr kumimoji="1" sz="2400">
                  <a:solidFill>
                    <a:schemeClr val="tx1"/>
                  </a:solidFill>
                  <a:latin typeface="Arial" panose="020B0604020202020204" pitchFamily="34" charset="0"/>
                  <a:ea typeface="MS PGothic" panose="020B0600070205080204" pitchFamily="34" charset="-128"/>
                </a:defRPr>
              </a:lvl3pPr>
              <a:lvl4pPr marL="1600200" indent="-228600">
                <a:defRPr kumimoji="1" sz="2400">
                  <a:solidFill>
                    <a:schemeClr val="tx1"/>
                  </a:solidFill>
                  <a:latin typeface="Arial" panose="020B0604020202020204" pitchFamily="34" charset="0"/>
                  <a:ea typeface="MS PGothic" panose="020B0600070205080204" pitchFamily="34" charset="-128"/>
                </a:defRPr>
              </a:lvl4pPr>
              <a:lvl5pPr marL="2057400" indent="-228600">
                <a:defRPr kumimoji="1"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9pPr>
            </a:lstStyle>
            <a:p>
              <a:endParaRPr kumimoji="0" lang="zh-CN" altLang="en-US" sz="1800"/>
            </a:p>
          </p:txBody>
        </p:sp>
      </p:grpSp>
      <p:sp>
        <p:nvSpPr>
          <p:cNvPr id="123929" name="Line 137"/>
          <p:cNvSpPr>
            <a:spLocks noChangeShapeType="1"/>
          </p:cNvSpPr>
          <p:nvPr/>
        </p:nvSpPr>
        <p:spPr bwMode="auto">
          <a:xfrm>
            <a:off x="8058150" y="3400425"/>
            <a:ext cx="12382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Tree>
    <p:extLst>
      <p:ext uri="{BB962C8B-B14F-4D97-AF65-F5344CB8AC3E}">
        <p14:creationId xmlns:p14="http://schemas.microsoft.com/office/powerpoint/2010/main" val="279833552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Arial" panose="020B0604020202020204" pitchFamily="34" charset="0"/>
                <a:ea typeface="MS PGothic" panose="020B0600070205080204" pitchFamily="34" charset="-128"/>
              </a:defRPr>
            </a:lvl1pPr>
            <a:lvl2pPr marL="742950" indent="-285750">
              <a:defRPr kumimoji="1" sz="2400">
                <a:solidFill>
                  <a:schemeClr val="tx1"/>
                </a:solidFill>
                <a:latin typeface="Arial" panose="020B0604020202020204" pitchFamily="34" charset="0"/>
                <a:ea typeface="MS PGothic" panose="020B0600070205080204" pitchFamily="34" charset="-128"/>
              </a:defRPr>
            </a:lvl2pPr>
            <a:lvl3pPr marL="1143000" indent="-228600">
              <a:defRPr kumimoji="1" sz="2400">
                <a:solidFill>
                  <a:schemeClr val="tx1"/>
                </a:solidFill>
                <a:latin typeface="Arial" panose="020B0604020202020204" pitchFamily="34" charset="0"/>
                <a:ea typeface="MS PGothic" panose="020B0600070205080204" pitchFamily="34" charset="-128"/>
              </a:defRPr>
            </a:lvl3pPr>
            <a:lvl4pPr marL="1600200" indent="-228600">
              <a:defRPr kumimoji="1" sz="2400">
                <a:solidFill>
                  <a:schemeClr val="tx1"/>
                </a:solidFill>
                <a:latin typeface="Arial" panose="020B0604020202020204" pitchFamily="34" charset="0"/>
                <a:ea typeface="MS PGothic" panose="020B0600070205080204" pitchFamily="34" charset="-128"/>
              </a:defRPr>
            </a:lvl4pPr>
            <a:lvl5pPr marL="2057400" indent="-228600">
              <a:defRPr kumimoji="1"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9pPr>
          </a:lstStyle>
          <a:p>
            <a:r>
              <a:rPr kumimoji="0" lang="en-US" altLang="zh-CN" sz="1200">
                <a:latin typeface="Tahoma" panose="020B0604030504040204" pitchFamily="34" charset="0"/>
              </a:rPr>
              <a:t>4-</a:t>
            </a:r>
            <a:fld id="{3A4C3194-FDB9-4262-B08B-85FF4BD43260}" type="slidenum">
              <a:rPr kumimoji="0" lang="en-US" altLang="zh-CN" sz="1200">
                <a:latin typeface="Tahoma" panose="020B0604030504040204" pitchFamily="34" charset="0"/>
              </a:rPr>
              <a:pPr/>
              <a:t>8</a:t>
            </a:fld>
            <a:endParaRPr kumimoji="0" lang="en-US" altLang="zh-CN" sz="1200">
              <a:latin typeface="Tahoma" panose="020B0604030504040204" pitchFamily="34" charset="0"/>
            </a:endParaRPr>
          </a:p>
        </p:txBody>
      </p:sp>
      <p:sp>
        <p:nvSpPr>
          <p:cNvPr id="62468" name="Rectangle 2"/>
          <p:cNvSpPr>
            <a:spLocks noGrp="1" noChangeArrowheads="1"/>
          </p:cNvSpPr>
          <p:nvPr>
            <p:ph type="title"/>
          </p:nvPr>
        </p:nvSpPr>
        <p:spPr/>
        <p:txBody>
          <a:bodyPr/>
          <a:lstStyle/>
          <a:p>
            <a:pPr>
              <a:defRPr/>
            </a:pPr>
            <a:r>
              <a:rPr kumimoji="0" lang="en-US">
                <a:ea typeface="ＭＳ Ｐゴシック" charset="0"/>
                <a:cs typeface="+mj-cs"/>
              </a:rPr>
              <a:t>NAT traversal problem</a:t>
            </a:r>
          </a:p>
        </p:txBody>
      </p:sp>
      <p:sp>
        <p:nvSpPr>
          <p:cNvPr id="124932" name="Rectangle 3"/>
          <p:cNvSpPr>
            <a:spLocks noGrp="1" noChangeArrowheads="1"/>
          </p:cNvSpPr>
          <p:nvPr>
            <p:ph type="body" sz="half" idx="1"/>
          </p:nvPr>
        </p:nvSpPr>
        <p:spPr>
          <a:xfrm>
            <a:off x="533400" y="1406525"/>
            <a:ext cx="4781550" cy="5159375"/>
          </a:xfrm>
        </p:spPr>
        <p:txBody>
          <a:bodyPr/>
          <a:lstStyle/>
          <a:p>
            <a:r>
              <a:rPr kumimoji="0" lang="en-US" altLang="zh-CN" sz="2400" i="1" smtClean="0">
                <a:solidFill>
                  <a:srgbClr val="CC0000"/>
                </a:solidFill>
              </a:rPr>
              <a:t>solution 2:</a:t>
            </a:r>
            <a:r>
              <a:rPr kumimoji="0" lang="en-US" altLang="zh-CN" sz="2400" smtClean="0"/>
              <a:t> Universal Plug and Play (UPnP) Internet Gateway Device (IGD) Protocol.  Allows NATed host to:</a:t>
            </a:r>
          </a:p>
          <a:p>
            <a:pPr lvl="1">
              <a:spcBef>
                <a:spcPct val="0"/>
              </a:spcBef>
              <a:buSzPct val="65000"/>
              <a:buFont typeface="Wingdings" panose="05000000000000000000" pitchFamily="2" charset="2"/>
              <a:buChar char="v"/>
            </a:pPr>
            <a:r>
              <a:rPr kumimoji="0" lang="en-US" altLang="zh-CN" smtClean="0"/>
              <a:t>learn public IP address (138.76.29.7)</a:t>
            </a:r>
          </a:p>
          <a:p>
            <a:pPr lvl="1">
              <a:spcBef>
                <a:spcPct val="0"/>
              </a:spcBef>
              <a:buSzPct val="65000"/>
              <a:buFont typeface="Wingdings" panose="05000000000000000000" pitchFamily="2" charset="2"/>
              <a:buChar char="v"/>
            </a:pPr>
            <a:r>
              <a:rPr kumimoji="0" lang="en-US" altLang="zh-CN" smtClean="0"/>
              <a:t>add/remove port mappings (with lease times)</a:t>
            </a:r>
          </a:p>
          <a:p>
            <a:pPr lvl="1">
              <a:spcBef>
                <a:spcPct val="0"/>
              </a:spcBef>
              <a:buFont typeface="Wingdings" panose="05000000000000000000" pitchFamily="2" charset="2"/>
              <a:buChar char="v"/>
            </a:pPr>
            <a:endParaRPr kumimoji="0" lang="en-US" altLang="zh-CN" smtClean="0"/>
          </a:p>
          <a:p>
            <a:pPr lvl="1">
              <a:spcBef>
                <a:spcPct val="0"/>
              </a:spcBef>
              <a:buFont typeface="Wingdings" panose="05000000000000000000" pitchFamily="2" charset="2"/>
              <a:buNone/>
            </a:pPr>
            <a:r>
              <a:rPr kumimoji="0" lang="en-US" altLang="zh-CN" smtClean="0"/>
              <a:t>i.e., automate static NAT port map configuration</a:t>
            </a:r>
          </a:p>
        </p:txBody>
      </p:sp>
      <p:grpSp>
        <p:nvGrpSpPr>
          <p:cNvPr id="124933" name="Group 158"/>
          <p:cNvGrpSpPr>
            <a:grpSpLocks/>
          </p:cNvGrpSpPr>
          <p:nvPr/>
        </p:nvGrpSpPr>
        <p:grpSpPr bwMode="auto">
          <a:xfrm>
            <a:off x="6345238" y="1997075"/>
            <a:ext cx="2479675" cy="2676525"/>
            <a:chOff x="3997" y="1258"/>
            <a:chExt cx="1562" cy="1686"/>
          </a:xfrm>
        </p:grpSpPr>
        <p:sp>
          <p:nvSpPr>
            <p:cNvPr id="124971" name="Freeform 96"/>
            <p:cNvSpPr>
              <a:spLocks/>
            </p:cNvSpPr>
            <p:nvPr/>
          </p:nvSpPr>
          <p:spPr bwMode="auto">
            <a:xfrm>
              <a:off x="4482" y="1377"/>
              <a:ext cx="1056" cy="1567"/>
            </a:xfrm>
            <a:custGeom>
              <a:avLst/>
              <a:gdLst>
                <a:gd name="T0" fmla="*/ 109 w 1056"/>
                <a:gd name="T1" fmla="*/ 676 h 1567"/>
                <a:gd name="T2" fmla="*/ 598 w 1056"/>
                <a:gd name="T3" fmla="*/ 647 h 1567"/>
                <a:gd name="T4" fmla="*/ 533 w 1056"/>
                <a:gd name="T5" fmla="*/ 614 h 1567"/>
                <a:gd name="T6" fmla="*/ 566 w 1056"/>
                <a:gd name="T7" fmla="*/ 169 h 1567"/>
                <a:gd name="T8" fmla="*/ 795 w 1056"/>
                <a:gd name="T9" fmla="*/ 38 h 1567"/>
                <a:gd name="T10" fmla="*/ 1013 w 1056"/>
                <a:gd name="T11" fmla="*/ 90 h 1567"/>
                <a:gd name="T12" fmla="*/ 987 w 1056"/>
                <a:gd name="T13" fmla="*/ 579 h 1567"/>
                <a:gd name="T14" fmla="*/ 1005 w 1056"/>
                <a:gd name="T15" fmla="*/ 875 h 1567"/>
                <a:gd name="T16" fmla="*/ 987 w 1056"/>
                <a:gd name="T17" fmla="*/ 1451 h 1567"/>
                <a:gd name="T18" fmla="*/ 592 w 1056"/>
                <a:gd name="T19" fmla="*/ 1478 h 1567"/>
                <a:gd name="T20" fmla="*/ 473 w 1056"/>
                <a:gd name="T21" fmla="*/ 919 h 1567"/>
                <a:gd name="T22" fmla="*/ 61 w 1056"/>
                <a:gd name="T23" fmla="*/ 838 h 1567"/>
                <a:gd name="T24" fmla="*/ 109 w 1056"/>
                <a:gd name="T25" fmla="*/ 676 h 156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56"/>
                <a:gd name="T40" fmla="*/ 0 h 1567"/>
                <a:gd name="T41" fmla="*/ 1056 w 1056"/>
                <a:gd name="T42" fmla="*/ 1567 h 156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56" h="1567">
                  <a:moveTo>
                    <a:pt x="109" y="676"/>
                  </a:moveTo>
                  <a:cubicBezTo>
                    <a:pt x="199" y="644"/>
                    <a:pt x="527" y="657"/>
                    <a:pt x="598" y="647"/>
                  </a:cubicBezTo>
                  <a:cubicBezTo>
                    <a:pt x="669" y="637"/>
                    <a:pt x="538" y="694"/>
                    <a:pt x="533" y="614"/>
                  </a:cubicBezTo>
                  <a:cubicBezTo>
                    <a:pt x="527" y="534"/>
                    <a:pt x="522" y="265"/>
                    <a:pt x="566" y="169"/>
                  </a:cubicBezTo>
                  <a:cubicBezTo>
                    <a:pt x="610" y="73"/>
                    <a:pt x="721" y="51"/>
                    <a:pt x="795" y="38"/>
                  </a:cubicBezTo>
                  <a:cubicBezTo>
                    <a:pt x="869" y="25"/>
                    <a:pt x="981" y="0"/>
                    <a:pt x="1013" y="90"/>
                  </a:cubicBezTo>
                  <a:cubicBezTo>
                    <a:pt x="1045" y="180"/>
                    <a:pt x="988" y="448"/>
                    <a:pt x="987" y="579"/>
                  </a:cubicBezTo>
                  <a:cubicBezTo>
                    <a:pt x="986" y="710"/>
                    <a:pt x="1005" y="730"/>
                    <a:pt x="1005" y="875"/>
                  </a:cubicBezTo>
                  <a:cubicBezTo>
                    <a:pt x="1005" y="1020"/>
                    <a:pt x="1056" y="1351"/>
                    <a:pt x="987" y="1451"/>
                  </a:cubicBezTo>
                  <a:cubicBezTo>
                    <a:pt x="918" y="1551"/>
                    <a:pt x="678" y="1567"/>
                    <a:pt x="592" y="1478"/>
                  </a:cubicBezTo>
                  <a:cubicBezTo>
                    <a:pt x="506" y="1389"/>
                    <a:pt x="562" y="1026"/>
                    <a:pt x="473" y="919"/>
                  </a:cubicBezTo>
                  <a:cubicBezTo>
                    <a:pt x="384" y="812"/>
                    <a:pt x="122" y="878"/>
                    <a:pt x="61" y="838"/>
                  </a:cubicBezTo>
                  <a:cubicBezTo>
                    <a:pt x="0" y="798"/>
                    <a:pt x="26" y="710"/>
                    <a:pt x="109" y="676"/>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24972" name="Line 99"/>
            <p:cNvSpPr>
              <a:spLocks noChangeShapeType="1"/>
            </p:cNvSpPr>
            <p:nvPr/>
          </p:nvSpPr>
          <p:spPr bwMode="auto">
            <a:xfrm flipV="1">
              <a:off x="5061" y="2594"/>
              <a:ext cx="10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24973" name="Text Box 100"/>
            <p:cNvSpPr txBox="1">
              <a:spLocks noChangeArrowheads="1"/>
            </p:cNvSpPr>
            <p:nvPr/>
          </p:nvSpPr>
          <p:spPr bwMode="auto">
            <a:xfrm>
              <a:off x="4980" y="1258"/>
              <a:ext cx="57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Arial" panose="020B0604020202020204" pitchFamily="34" charset="0"/>
                  <a:ea typeface="MS PGothic" panose="020B0600070205080204" pitchFamily="34" charset="-128"/>
                </a:defRPr>
              </a:lvl1pPr>
              <a:lvl2pPr marL="742950" indent="-285750">
                <a:defRPr kumimoji="1" sz="2400">
                  <a:solidFill>
                    <a:schemeClr val="tx1"/>
                  </a:solidFill>
                  <a:latin typeface="Arial" panose="020B0604020202020204" pitchFamily="34" charset="0"/>
                  <a:ea typeface="MS PGothic" panose="020B0600070205080204" pitchFamily="34" charset="-128"/>
                </a:defRPr>
              </a:lvl2pPr>
              <a:lvl3pPr marL="1143000" indent="-228600">
                <a:defRPr kumimoji="1" sz="2400">
                  <a:solidFill>
                    <a:schemeClr val="tx1"/>
                  </a:solidFill>
                  <a:latin typeface="Arial" panose="020B0604020202020204" pitchFamily="34" charset="0"/>
                  <a:ea typeface="MS PGothic" panose="020B0600070205080204" pitchFamily="34" charset="-128"/>
                </a:defRPr>
              </a:lvl3pPr>
              <a:lvl4pPr marL="1600200" indent="-228600">
                <a:defRPr kumimoji="1" sz="2400">
                  <a:solidFill>
                    <a:schemeClr val="tx1"/>
                  </a:solidFill>
                  <a:latin typeface="Arial" panose="020B0604020202020204" pitchFamily="34" charset="0"/>
                  <a:ea typeface="MS PGothic" panose="020B0600070205080204" pitchFamily="34" charset="-128"/>
                </a:defRPr>
              </a:lvl4pPr>
              <a:lvl5pPr marL="2057400" indent="-228600">
                <a:defRPr kumimoji="1"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9pPr>
            </a:lstStyle>
            <a:p>
              <a:r>
                <a:rPr kumimoji="0" lang="en-US" altLang="zh-CN" sz="1600"/>
                <a:t>10.0.0.1</a:t>
              </a:r>
            </a:p>
          </p:txBody>
        </p:sp>
        <p:sp>
          <p:nvSpPr>
            <p:cNvPr id="124974" name="Text Box 104"/>
            <p:cNvSpPr txBox="1">
              <a:spLocks noChangeArrowheads="1"/>
            </p:cNvSpPr>
            <p:nvPr/>
          </p:nvSpPr>
          <p:spPr bwMode="auto">
            <a:xfrm>
              <a:off x="4166" y="2237"/>
              <a:ext cx="492"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Arial" panose="020B0604020202020204" pitchFamily="34" charset="0"/>
                  <a:ea typeface="MS PGothic" panose="020B0600070205080204" pitchFamily="34" charset="-128"/>
                </a:defRPr>
              </a:lvl1pPr>
              <a:lvl2pPr marL="742950" indent="-285750">
                <a:defRPr kumimoji="1" sz="2400">
                  <a:solidFill>
                    <a:schemeClr val="tx1"/>
                  </a:solidFill>
                  <a:latin typeface="Arial" panose="020B0604020202020204" pitchFamily="34" charset="0"/>
                  <a:ea typeface="MS PGothic" panose="020B0600070205080204" pitchFamily="34" charset="-128"/>
                </a:defRPr>
              </a:lvl2pPr>
              <a:lvl3pPr marL="1143000" indent="-228600">
                <a:defRPr kumimoji="1" sz="2400">
                  <a:solidFill>
                    <a:schemeClr val="tx1"/>
                  </a:solidFill>
                  <a:latin typeface="Arial" panose="020B0604020202020204" pitchFamily="34" charset="0"/>
                  <a:ea typeface="MS PGothic" panose="020B0600070205080204" pitchFamily="34" charset="-128"/>
                </a:defRPr>
              </a:lvl3pPr>
              <a:lvl4pPr marL="1600200" indent="-228600">
                <a:defRPr kumimoji="1" sz="2400">
                  <a:solidFill>
                    <a:schemeClr val="tx1"/>
                  </a:solidFill>
                  <a:latin typeface="Arial" panose="020B0604020202020204" pitchFamily="34" charset="0"/>
                  <a:ea typeface="MS PGothic" panose="020B0600070205080204" pitchFamily="34" charset="-128"/>
                </a:defRPr>
              </a:lvl4pPr>
              <a:lvl5pPr marL="2057400" indent="-228600">
                <a:defRPr kumimoji="1"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9pPr>
            </a:lstStyle>
            <a:p>
              <a:pPr algn="ctr">
                <a:lnSpc>
                  <a:spcPct val="85000"/>
                </a:lnSpc>
              </a:pPr>
              <a:r>
                <a:rPr kumimoji="0" lang="en-US" altLang="zh-CN" sz="1800">
                  <a:solidFill>
                    <a:srgbClr val="CC0000"/>
                  </a:solidFill>
                </a:rPr>
                <a:t>NAT </a:t>
              </a:r>
            </a:p>
            <a:p>
              <a:pPr algn="ctr">
                <a:lnSpc>
                  <a:spcPct val="85000"/>
                </a:lnSpc>
              </a:pPr>
              <a:r>
                <a:rPr kumimoji="0" lang="en-US" altLang="zh-CN" sz="1800">
                  <a:solidFill>
                    <a:srgbClr val="CC0000"/>
                  </a:solidFill>
                </a:rPr>
                <a:t>router</a:t>
              </a:r>
            </a:p>
          </p:txBody>
        </p:sp>
        <p:sp>
          <p:nvSpPr>
            <p:cNvPr id="124975" name="Line 106"/>
            <p:cNvSpPr>
              <a:spLocks noChangeShapeType="1"/>
            </p:cNvSpPr>
            <p:nvPr/>
          </p:nvSpPr>
          <p:spPr bwMode="auto">
            <a:xfrm>
              <a:off x="3997" y="2156"/>
              <a:ext cx="25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nvGrpSpPr>
            <p:cNvPr id="124976" name="Group 109"/>
            <p:cNvGrpSpPr>
              <a:grpSpLocks/>
            </p:cNvGrpSpPr>
            <p:nvPr/>
          </p:nvGrpSpPr>
          <p:grpSpPr bwMode="auto">
            <a:xfrm>
              <a:off x="4193" y="2018"/>
              <a:ext cx="370" cy="204"/>
              <a:chOff x="4396" y="1245"/>
              <a:chExt cx="672" cy="248"/>
            </a:xfrm>
          </p:grpSpPr>
          <p:sp>
            <p:nvSpPr>
              <p:cNvPr id="124986"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kumimoji="1" sz="2400">
                    <a:solidFill>
                      <a:schemeClr val="tx1"/>
                    </a:solidFill>
                    <a:latin typeface="Arial" panose="020B0604020202020204" pitchFamily="34" charset="0"/>
                    <a:ea typeface="MS PGothic" panose="020B0600070205080204" pitchFamily="34" charset="-128"/>
                  </a:defRPr>
                </a:lvl1pPr>
                <a:lvl2pPr marL="742950" indent="-285750">
                  <a:defRPr kumimoji="1" sz="2400">
                    <a:solidFill>
                      <a:schemeClr val="tx1"/>
                    </a:solidFill>
                    <a:latin typeface="Arial" panose="020B0604020202020204" pitchFamily="34" charset="0"/>
                    <a:ea typeface="MS PGothic" panose="020B0600070205080204" pitchFamily="34" charset="-128"/>
                  </a:defRPr>
                </a:lvl2pPr>
                <a:lvl3pPr marL="1143000" indent="-228600">
                  <a:defRPr kumimoji="1" sz="2400">
                    <a:solidFill>
                      <a:schemeClr val="tx1"/>
                    </a:solidFill>
                    <a:latin typeface="Arial" panose="020B0604020202020204" pitchFamily="34" charset="0"/>
                    <a:ea typeface="MS PGothic" panose="020B0600070205080204" pitchFamily="34" charset="-128"/>
                  </a:defRPr>
                </a:lvl3pPr>
                <a:lvl4pPr marL="1600200" indent="-228600">
                  <a:defRPr kumimoji="1" sz="2400">
                    <a:solidFill>
                      <a:schemeClr val="tx1"/>
                    </a:solidFill>
                    <a:latin typeface="Arial" panose="020B0604020202020204" pitchFamily="34" charset="0"/>
                    <a:ea typeface="MS PGothic" panose="020B0600070205080204" pitchFamily="34" charset="-128"/>
                  </a:defRPr>
                </a:lvl4pPr>
                <a:lvl5pPr marL="2057400" indent="-228600">
                  <a:defRPr kumimoji="1"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9pPr>
              </a:lstStyle>
              <a:p>
                <a:endParaRPr kumimoji="0" lang="zh-CN" altLang="en-US">
                  <a:cs typeface="Arial" panose="020B0604020202020204" pitchFamily="34" charset="0"/>
                </a:endParaRPr>
              </a:p>
            </p:txBody>
          </p:sp>
          <p:sp>
            <p:nvSpPr>
              <p:cNvPr id="124987"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kumimoji="1" sz="2400">
                    <a:solidFill>
                      <a:schemeClr val="tx1"/>
                    </a:solidFill>
                    <a:latin typeface="Arial" panose="020B0604020202020204" pitchFamily="34" charset="0"/>
                    <a:ea typeface="MS PGothic" panose="020B0600070205080204" pitchFamily="34" charset="-128"/>
                  </a:defRPr>
                </a:lvl1pPr>
                <a:lvl2pPr marL="742950" indent="-285750">
                  <a:defRPr kumimoji="1" sz="2400">
                    <a:solidFill>
                      <a:schemeClr val="tx1"/>
                    </a:solidFill>
                    <a:latin typeface="Arial" panose="020B0604020202020204" pitchFamily="34" charset="0"/>
                    <a:ea typeface="MS PGothic" panose="020B0600070205080204" pitchFamily="34" charset="-128"/>
                  </a:defRPr>
                </a:lvl2pPr>
                <a:lvl3pPr marL="1143000" indent="-228600">
                  <a:defRPr kumimoji="1" sz="2400">
                    <a:solidFill>
                      <a:schemeClr val="tx1"/>
                    </a:solidFill>
                    <a:latin typeface="Arial" panose="020B0604020202020204" pitchFamily="34" charset="0"/>
                    <a:ea typeface="MS PGothic" panose="020B0600070205080204" pitchFamily="34" charset="-128"/>
                  </a:defRPr>
                </a:lvl3pPr>
                <a:lvl4pPr marL="1600200" indent="-228600">
                  <a:defRPr kumimoji="1" sz="2400">
                    <a:solidFill>
                      <a:schemeClr val="tx1"/>
                    </a:solidFill>
                    <a:latin typeface="Arial" panose="020B0604020202020204" pitchFamily="34" charset="0"/>
                    <a:ea typeface="MS PGothic" panose="020B0600070205080204" pitchFamily="34" charset="-128"/>
                  </a:defRPr>
                </a:lvl4pPr>
                <a:lvl5pPr marL="2057400" indent="-228600">
                  <a:defRPr kumimoji="1"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9pPr>
              </a:lstStyle>
              <a:p>
                <a:pPr algn="ctr"/>
                <a:endParaRPr kumimoji="0" lang="zh-CN" altLang="en-US">
                  <a:cs typeface="Arial" panose="020B0604020202020204" pitchFamily="34" charset="0"/>
                </a:endParaRPr>
              </a:p>
            </p:txBody>
          </p:sp>
          <p:sp>
            <p:nvSpPr>
              <p:cNvPr id="124988"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kumimoji="1" sz="2400">
                    <a:solidFill>
                      <a:schemeClr val="tx1"/>
                    </a:solidFill>
                    <a:latin typeface="Arial" panose="020B0604020202020204" pitchFamily="34" charset="0"/>
                    <a:ea typeface="MS PGothic" panose="020B0600070205080204" pitchFamily="34" charset="-128"/>
                  </a:defRPr>
                </a:lvl1pPr>
                <a:lvl2pPr marL="742950" indent="-285750">
                  <a:defRPr kumimoji="1" sz="2400">
                    <a:solidFill>
                      <a:schemeClr val="tx1"/>
                    </a:solidFill>
                    <a:latin typeface="Arial" panose="020B0604020202020204" pitchFamily="34" charset="0"/>
                    <a:ea typeface="MS PGothic" panose="020B0600070205080204" pitchFamily="34" charset="-128"/>
                  </a:defRPr>
                </a:lvl2pPr>
                <a:lvl3pPr marL="1143000" indent="-228600">
                  <a:defRPr kumimoji="1" sz="2400">
                    <a:solidFill>
                      <a:schemeClr val="tx1"/>
                    </a:solidFill>
                    <a:latin typeface="Arial" panose="020B0604020202020204" pitchFamily="34" charset="0"/>
                    <a:ea typeface="MS PGothic" panose="020B0600070205080204" pitchFamily="34" charset="-128"/>
                  </a:defRPr>
                </a:lvl3pPr>
                <a:lvl4pPr marL="1600200" indent="-228600">
                  <a:defRPr kumimoji="1" sz="2400">
                    <a:solidFill>
                      <a:schemeClr val="tx1"/>
                    </a:solidFill>
                    <a:latin typeface="Arial" panose="020B0604020202020204" pitchFamily="34" charset="0"/>
                    <a:ea typeface="MS PGothic" panose="020B0600070205080204" pitchFamily="34" charset="-128"/>
                  </a:defRPr>
                </a:lvl4pPr>
                <a:lvl5pPr marL="2057400" indent="-228600">
                  <a:defRPr kumimoji="1"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9pPr>
              </a:lstStyle>
              <a:p>
                <a:endParaRPr kumimoji="0" lang="zh-CN" altLang="en-US">
                  <a:cs typeface="Arial" panose="020B0604020202020204" pitchFamily="34" charset="0"/>
                </a:endParaRPr>
              </a:p>
            </p:txBody>
          </p:sp>
          <p:grpSp>
            <p:nvGrpSpPr>
              <p:cNvPr id="124989" name="Group 113"/>
              <p:cNvGrpSpPr>
                <a:grpSpLocks/>
              </p:cNvGrpSpPr>
              <p:nvPr/>
            </p:nvGrpSpPr>
            <p:grpSpPr bwMode="auto">
              <a:xfrm>
                <a:off x="4530" y="1287"/>
                <a:ext cx="377" cy="75"/>
                <a:chOff x="2468" y="1332"/>
                <a:chExt cx="310" cy="60"/>
              </a:xfrm>
            </p:grpSpPr>
            <p:sp>
              <p:nvSpPr>
                <p:cNvPr id="124992" name="Freeform 114"/>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4993" name="Freeform 115"/>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124990" name="Line 116"/>
              <p:cNvSpPr>
                <a:spLocks noChangeShapeType="1"/>
              </p:cNvSpPr>
              <p:nvPr/>
            </p:nvSpPr>
            <p:spPr bwMode="auto">
              <a:xfrm>
                <a:off x="4400" y="1322"/>
                <a:ext cx="0" cy="10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4991" name="Line 117"/>
              <p:cNvSpPr>
                <a:spLocks noChangeShapeType="1"/>
              </p:cNvSpPr>
              <p:nvPr/>
            </p:nvSpPr>
            <p:spPr bwMode="auto">
              <a:xfrm>
                <a:off x="5063" y="1326"/>
                <a:ext cx="0" cy="10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24977" name="Group 118"/>
            <p:cNvGrpSpPr>
              <a:grpSpLocks/>
            </p:cNvGrpSpPr>
            <p:nvPr/>
          </p:nvGrpSpPr>
          <p:grpSpPr bwMode="auto">
            <a:xfrm flipH="1">
              <a:off x="5108" y="1993"/>
              <a:ext cx="404" cy="352"/>
              <a:chOff x="-44" y="1473"/>
              <a:chExt cx="981" cy="1105"/>
            </a:xfrm>
          </p:grpSpPr>
          <p:pic>
            <p:nvPicPr>
              <p:cNvPr id="124984" name="Picture 119" descr="desktop_computer_stylized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4985" name="Freeform 120"/>
              <p:cNvSpPr>
                <a:spLocks/>
              </p:cNvSpPr>
              <p:nvPr/>
            </p:nvSpPr>
            <p:spPr bwMode="auto">
              <a:xfrm flipH="1">
                <a:off x="374" y="1579"/>
                <a:ext cx="477" cy="506"/>
              </a:xfrm>
              <a:custGeom>
                <a:avLst/>
                <a:gdLst>
                  <a:gd name="T0" fmla="*/ 0 w 356"/>
                  <a:gd name="T1" fmla="*/ 0 h 368"/>
                  <a:gd name="T2" fmla="*/ 10045 w 356"/>
                  <a:gd name="T3" fmla="*/ 645 h 368"/>
                  <a:gd name="T4" fmla="*/ 11917 w 356"/>
                  <a:gd name="T5" fmla="*/ 13448 h 368"/>
                  <a:gd name="T6" fmla="*/ 2626 w 356"/>
                  <a:gd name="T7" fmla="*/ 1681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p>
            </p:txBody>
          </p:sp>
        </p:grpSp>
        <p:grpSp>
          <p:nvGrpSpPr>
            <p:cNvPr id="124978" name="Group 121"/>
            <p:cNvGrpSpPr>
              <a:grpSpLocks/>
            </p:cNvGrpSpPr>
            <p:nvPr/>
          </p:nvGrpSpPr>
          <p:grpSpPr bwMode="auto">
            <a:xfrm flipH="1">
              <a:off x="5092" y="2474"/>
              <a:ext cx="404" cy="352"/>
              <a:chOff x="-44" y="1473"/>
              <a:chExt cx="981" cy="1105"/>
            </a:xfrm>
          </p:grpSpPr>
          <p:pic>
            <p:nvPicPr>
              <p:cNvPr id="124982" name="Picture 122" descr="desktop_computer_stylized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4983" name="Freeform 123"/>
              <p:cNvSpPr>
                <a:spLocks/>
              </p:cNvSpPr>
              <p:nvPr/>
            </p:nvSpPr>
            <p:spPr bwMode="auto">
              <a:xfrm flipH="1">
                <a:off x="374" y="1579"/>
                <a:ext cx="477" cy="506"/>
              </a:xfrm>
              <a:custGeom>
                <a:avLst/>
                <a:gdLst>
                  <a:gd name="T0" fmla="*/ 0 w 356"/>
                  <a:gd name="T1" fmla="*/ 0 h 368"/>
                  <a:gd name="T2" fmla="*/ 10045 w 356"/>
                  <a:gd name="T3" fmla="*/ 645 h 368"/>
                  <a:gd name="T4" fmla="*/ 11917 w 356"/>
                  <a:gd name="T5" fmla="*/ 13448 h 368"/>
                  <a:gd name="T6" fmla="*/ 2626 w 356"/>
                  <a:gd name="T7" fmla="*/ 1681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p>
            </p:txBody>
          </p:sp>
        </p:grpSp>
        <p:sp>
          <p:nvSpPr>
            <p:cNvPr id="124979" name="Oval 150"/>
            <p:cNvSpPr>
              <a:spLocks noChangeArrowheads="1"/>
            </p:cNvSpPr>
            <p:nvPr/>
          </p:nvSpPr>
          <p:spPr bwMode="auto">
            <a:xfrm>
              <a:off x="5299" y="1852"/>
              <a:ext cx="7" cy="16"/>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kumimoji="1" sz="2400">
                  <a:solidFill>
                    <a:schemeClr val="tx1"/>
                  </a:solidFill>
                  <a:latin typeface="Arial" panose="020B0604020202020204" pitchFamily="34" charset="0"/>
                  <a:ea typeface="MS PGothic" panose="020B0600070205080204" pitchFamily="34" charset="-128"/>
                </a:defRPr>
              </a:lvl1pPr>
              <a:lvl2pPr marL="742950" indent="-285750">
                <a:defRPr kumimoji="1" sz="2400">
                  <a:solidFill>
                    <a:schemeClr val="tx1"/>
                  </a:solidFill>
                  <a:latin typeface="Arial" panose="020B0604020202020204" pitchFamily="34" charset="0"/>
                  <a:ea typeface="MS PGothic" panose="020B0600070205080204" pitchFamily="34" charset="-128"/>
                </a:defRPr>
              </a:lvl2pPr>
              <a:lvl3pPr marL="1143000" indent="-228600">
                <a:defRPr kumimoji="1" sz="2400">
                  <a:solidFill>
                    <a:schemeClr val="tx1"/>
                  </a:solidFill>
                  <a:latin typeface="Arial" panose="020B0604020202020204" pitchFamily="34" charset="0"/>
                  <a:ea typeface="MS PGothic" panose="020B0600070205080204" pitchFamily="34" charset="-128"/>
                </a:defRPr>
              </a:lvl3pPr>
              <a:lvl4pPr marL="1600200" indent="-228600">
                <a:defRPr kumimoji="1" sz="2400">
                  <a:solidFill>
                    <a:schemeClr val="tx1"/>
                  </a:solidFill>
                  <a:latin typeface="Arial" panose="020B0604020202020204" pitchFamily="34" charset="0"/>
                  <a:ea typeface="MS PGothic" panose="020B0600070205080204" pitchFamily="34" charset="-128"/>
                </a:defRPr>
              </a:lvl4pPr>
              <a:lvl5pPr marL="2057400" indent="-228600">
                <a:defRPr kumimoji="1"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9pPr>
            </a:lstStyle>
            <a:p>
              <a:endParaRPr kumimoji="0" lang="zh-CN" altLang="en-US" sz="1800"/>
            </a:p>
          </p:txBody>
        </p:sp>
        <p:sp>
          <p:nvSpPr>
            <p:cNvPr id="124980" name="Freeform 92"/>
            <p:cNvSpPr>
              <a:spLocks/>
            </p:cNvSpPr>
            <p:nvPr/>
          </p:nvSpPr>
          <p:spPr bwMode="auto">
            <a:xfrm>
              <a:off x="4564" y="1425"/>
              <a:ext cx="735" cy="680"/>
            </a:xfrm>
            <a:custGeom>
              <a:avLst/>
              <a:gdLst>
                <a:gd name="T0" fmla="*/ 0 w 735"/>
                <a:gd name="T1" fmla="*/ 251 h 742"/>
                <a:gd name="T2" fmla="*/ 398 w 735"/>
                <a:gd name="T3" fmla="*/ 236 h 742"/>
                <a:gd name="T4" fmla="*/ 416 w 735"/>
                <a:gd name="T5" fmla="*/ 97 h 742"/>
                <a:gd name="T6" fmla="*/ 452 w 735"/>
                <a:gd name="T7" fmla="*/ 15 h 742"/>
                <a:gd name="T8" fmla="*/ 735 w 735"/>
                <a:gd name="T9" fmla="*/ 12 h 742"/>
                <a:gd name="T10" fmla="*/ 0 60000 65536"/>
                <a:gd name="T11" fmla="*/ 0 60000 65536"/>
                <a:gd name="T12" fmla="*/ 0 60000 65536"/>
                <a:gd name="T13" fmla="*/ 0 60000 65536"/>
                <a:gd name="T14" fmla="*/ 0 60000 65536"/>
                <a:gd name="T15" fmla="*/ 0 w 735"/>
                <a:gd name="T16" fmla="*/ 0 h 742"/>
                <a:gd name="T17" fmla="*/ 735 w 735"/>
                <a:gd name="T18" fmla="*/ 742 h 742"/>
              </a:gdLst>
              <a:ahLst/>
              <a:cxnLst>
                <a:cxn ang="T10">
                  <a:pos x="T0" y="T1"/>
                </a:cxn>
                <a:cxn ang="T11">
                  <a:pos x="T2" y="T3"/>
                </a:cxn>
                <a:cxn ang="T12">
                  <a:pos x="T4" y="T5"/>
                </a:cxn>
                <a:cxn ang="T13">
                  <a:pos x="T6" y="T7"/>
                </a:cxn>
                <a:cxn ang="T14">
                  <a:pos x="T8" y="T9"/>
                </a:cxn>
              </a:cxnLst>
              <a:rect l="T15" t="T16" r="T17" b="T18"/>
              <a:pathLst>
                <a:path w="735" h="742">
                  <a:moveTo>
                    <a:pt x="0" y="715"/>
                  </a:moveTo>
                  <a:cubicBezTo>
                    <a:pt x="66" y="708"/>
                    <a:pt x="329" y="742"/>
                    <a:pt x="398" y="670"/>
                  </a:cubicBezTo>
                  <a:cubicBezTo>
                    <a:pt x="467" y="598"/>
                    <a:pt x="407" y="386"/>
                    <a:pt x="416" y="281"/>
                  </a:cubicBezTo>
                  <a:cubicBezTo>
                    <a:pt x="425" y="176"/>
                    <a:pt x="399" y="82"/>
                    <a:pt x="452" y="41"/>
                  </a:cubicBezTo>
                  <a:cubicBezTo>
                    <a:pt x="505" y="0"/>
                    <a:pt x="676" y="34"/>
                    <a:pt x="735" y="32"/>
                  </a:cubicBezTo>
                </a:path>
              </a:pathLst>
            </a:custGeom>
            <a:noFill/>
            <a:ln w="38100" cap="flat" cmpd="sng">
              <a:solidFill>
                <a:srgbClr val="CC0000"/>
              </a:solidFill>
              <a:prstDash val="solid"/>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24981" name="Text Box 93"/>
            <p:cNvSpPr txBox="1">
              <a:spLocks noChangeArrowheads="1"/>
            </p:cNvSpPr>
            <p:nvPr/>
          </p:nvSpPr>
          <p:spPr bwMode="auto">
            <a:xfrm>
              <a:off x="4612" y="1569"/>
              <a:ext cx="37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Arial" panose="020B0604020202020204" pitchFamily="34" charset="0"/>
                  <a:ea typeface="MS PGothic" panose="020B0600070205080204" pitchFamily="34" charset="-128"/>
                </a:defRPr>
              </a:lvl1pPr>
              <a:lvl2pPr marL="742950" indent="-285750">
                <a:defRPr kumimoji="1" sz="2400">
                  <a:solidFill>
                    <a:schemeClr val="tx1"/>
                  </a:solidFill>
                  <a:latin typeface="Arial" panose="020B0604020202020204" pitchFamily="34" charset="0"/>
                  <a:ea typeface="MS PGothic" panose="020B0600070205080204" pitchFamily="34" charset="-128"/>
                </a:defRPr>
              </a:lvl2pPr>
              <a:lvl3pPr marL="1143000" indent="-228600">
                <a:defRPr kumimoji="1" sz="2400">
                  <a:solidFill>
                    <a:schemeClr val="tx1"/>
                  </a:solidFill>
                  <a:latin typeface="Arial" panose="020B0604020202020204" pitchFamily="34" charset="0"/>
                  <a:ea typeface="MS PGothic" panose="020B0600070205080204" pitchFamily="34" charset="-128"/>
                </a:defRPr>
              </a:lvl3pPr>
              <a:lvl4pPr marL="1600200" indent="-228600">
                <a:defRPr kumimoji="1" sz="2400">
                  <a:solidFill>
                    <a:schemeClr val="tx1"/>
                  </a:solidFill>
                  <a:latin typeface="Arial" panose="020B0604020202020204" pitchFamily="34" charset="0"/>
                  <a:ea typeface="MS PGothic" panose="020B0600070205080204" pitchFamily="34" charset="-128"/>
                </a:defRPr>
              </a:lvl4pPr>
              <a:lvl5pPr marL="2057400" indent="-228600">
                <a:defRPr kumimoji="1"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9pPr>
            </a:lstStyle>
            <a:p>
              <a:r>
                <a:rPr kumimoji="0" lang="en-US" altLang="zh-CN" sz="1800">
                  <a:solidFill>
                    <a:srgbClr val="CC0000"/>
                  </a:solidFill>
                </a:rPr>
                <a:t>IGD</a:t>
              </a:r>
            </a:p>
          </p:txBody>
        </p:sp>
      </p:grpSp>
      <p:pic>
        <p:nvPicPr>
          <p:cNvPr id="124934" name="Picture 95" descr="underline_bas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4200" y="1079500"/>
            <a:ext cx="5484813"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4935" name="Line 35"/>
          <p:cNvSpPr>
            <a:spLocks noChangeShapeType="1"/>
          </p:cNvSpPr>
          <p:nvPr/>
        </p:nvSpPr>
        <p:spPr bwMode="auto">
          <a:xfrm>
            <a:off x="8140700" y="2613025"/>
            <a:ext cx="133350" cy="63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24936" name="Line 137"/>
          <p:cNvSpPr>
            <a:spLocks noChangeShapeType="1"/>
          </p:cNvSpPr>
          <p:nvPr/>
        </p:nvSpPr>
        <p:spPr bwMode="auto">
          <a:xfrm>
            <a:off x="7237413" y="3389313"/>
            <a:ext cx="25717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nvGrpSpPr>
          <p:cNvPr id="124937" name="Group 138"/>
          <p:cNvGrpSpPr>
            <a:grpSpLocks/>
          </p:cNvGrpSpPr>
          <p:nvPr/>
        </p:nvGrpSpPr>
        <p:grpSpPr bwMode="auto">
          <a:xfrm>
            <a:off x="8259763" y="2362200"/>
            <a:ext cx="346075" cy="623888"/>
            <a:chOff x="4140" y="429"/>
            <a:chExt cx="1425" cy="2396"/>
          </a:xfrm>
        </p:grpSpPr>
        <p:sp>
          <p:nvSpPr>
            <p:cNvPr id="124939" name="Freeform 139"/>
            <p:cNvSpPr>
              <a:spLocks/>
            </p:cNvSpPr>
            <p:nvPr/>
          </p:nvSpPr>
          <p:spPr bwMode="auto">
            <a:xfrm>
              <a:off x="5268" y="433"/>
              <a:ext cx="283" cy="2286"/>
            </a:xfrm>
            <a:custGeom>
              <a:avLst/>
              <a:gdLst>
                <a:gd name="T0" fmla="*/ 5 w 354"/>
                <a:gd name="T1" fmla="*/ 0 h 2742"/>
                <a:gd name="T2" fmla="*/ 24 w 354"/>
                <a:gd name="T3" fmla="*/ 38 h 2742"/>
                <a:gd name="T4" fmla="*/ 24 w 354"/>
                <a:gd name="T5" fmla="*/ 295 h 2742"/>
                <a:gd name="T6" fmla="*/ 0 w 354"/>
                <a:gd name="T7" fmla="*/ 309 h 2742"/>
                <a:gd name="T8" fmla="*/ 5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4940" name="Rectangle 140"/>
            <p:cNvSpPr>
              <a:spLocks noChangeArrowheads="1"/>
            </p:cNvSpPr>
            <p:nvPr/>
          </p:nvSpPr>
          <p:spPr bwMode="auto">
            <a:xfrm>
              <a:off x="4205" y="429"/>
              <a:ext cx="1046" cy="2286"/>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Arial" panose="020B0604020202020204" pitchFamily="34" charset="0"/>
                  <a:ea typeface="MS PGothic" panose="020B0600070205080204" pitchFamily="34" charset="-128"/>
                </a:defRPr>
              </a:lvl1pPr>
              <a:lvl2pPr marL="742950" indent="-285750">
                <a:defRPr kumimoji="1" sz="2400">
                  <a:solidFill>
                    <a:schemeClr val="tx1"/>
                  </a:solidFill>
                  <a:latin typeface="Arial" panose="020B0604020202020204" pitchFamily="34" charset="0"/>
                  <a:ea typeface="MS PGothic" panose="020B0600070205080204" pitchFamily="34" charset="-128"/>
                </a:defRPr>
              </a:lvl2pPr>
              <a:lvl3pPr marL="1143000" indent="-228600">
                <a:defRPr kumimoji="1" sz="2400">
                  <a:solidFill>
                    <a:schemeClr val="tx1"/>
                  </a:solidFill>
                  <a:latin typeface="Arial" panose="020B0604020202020204" pitchFamily="34" charset="0"/>
                  <a:ea typeface="MS PGothic" panose="020B0600070205080204" pitchFamily="34" charset="-128"/>
                </a:defRPr>
              </a:lvl3pPr>
              <a:lvl4pPr marL="1600200" indent="-228600">
                <a:defRPr kumimoji="1" sz="2400">
                  <a:solidFill>
                    <a:schemeClr val="tx1"/>
                  </a:solidFill>
                  <a:latin typeface="Arial" panose="020B0604020202020204" pitchFamily="34" charset="0"/>
                  <a:ea typeface="MS PGothic" panose="020B0600070205080204" pitchFamily="34" charset="-128"/>
                </a:defRPr>
              </a:lvl4pPr>
              <a:lvl5pPr marL="2057400" indent="-228600">
                <a:defRPr kumimoji="1"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9pPr>
            </a:lstStyle>
            <a:p>
              <a:endParaRPr kumimoji="0" lang="zh-CN" altLang="en-US" sz="1800"/>
            </a:p>
          </p:txBody>
        </p:sp>
        <p:sp>
          <p:nvSpPr>
            <p:cNvPr id="124941" name="Freeform 141"/>
            <p:cNvSpPr>
              <a:spLocks/>
            </p:cNvSpPr>
            <p:nvPr/>
          </p:nvSpPr>
          <p:spPr bwMode="auto">
            <a:xfrm>
              <a:off x="5321" y="570"/>
              <a:ext cx="169" cy="2115"/>
            </a:xfrm>
            <a:custGeom>
              <a:avLst/>
              <a:gdLst>
                <a:gd name="T0" fmla="*/ 2 w 211"/>
                <a:gd name="T1" fmla="*/ 0 h 2537"/>
                <a:gd name="T2" fmla="*/ 14 w 211"/>
                <a:gd name="T3" fmla="*/ 25 h 2537"/>
                <a:gd name="T4" fmla="*/ 2 w 211"/>
                <a:gd name="T5" fmla="*/ 282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4942" name="Freeform 142"/>
            <p:cNvSpPr>
              <a:spLocks/>
            </p:cNvSpPr>
            <p:nvPr/>
          </p:nvSpPr>
          <p:spPr bwMode="auto">
            <a:xfrm>
              <a:off x="5284" y="1640"/>
              <a:ext cx="263" cy="189"/>
            </a:xfrm>
            <a:custGeom>
              <a:avLst/>
              <a:gdLst>
                <a:gd name="T0" fmla="*/ 2 w 328"/>
                <a:gd name="T1" fmla="*/ 0 h 226"/>
                <a:gd name="T2" fmla="*/ 23 w 328"/>
                <a:gd name="T3" fmla="*/ 15 h 226"/>
                <a:gd name="T4" fmla="*/ 23 w 328"/>
                <a:gd name="T5" fmla="*/ 27 h 226"/>
                <a:gd name="T6" fmla="*/ 0 w 328"/>
                <a:gd name="T7" fmla="*/ 11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4943" name="Rectangle 143"/>
            <p:cNvSpPr>
              <a:spLocks noChangeArrowheads="1"/>
            </p:cNvSpPr>
            <p:nvPr/>
          </p:nvSpPr>
          <p:spPr bwMode="auto">
            <a:xfrm>
              <a:off x="4212" y="691"/>
              <a:ext cx="595" cy="49"/>
            </a:xfrm>
            <a:prstGeom prst="rect">
              <a:avLst/>
            </a:prstGeom>
            <a:solidFill>
              <a:schemeClr val="tx1"/>
            </a:solidFill>
            <a:ln w="9525">
              <a:solidFill>
                <a:schemeClr val="tx1"/>
              </a:solidFill>
              <a:miter lim="800000"/>
              <a:headEnd/>
              <a:tailEnd/>
            </a:ln>
          </p:spPr>
          <p:txBody>
            <a:bodyPr wrap="none" anchor="ctr"/>
            <a:lstStyle>
              <a:lvl1pPr>
                <a:defRPr kumimoji="1" sz="2400">
                  <a:solidFill>
                    <a:schemeClr val="tx1"/>
                  </a:solidFill>
                  <a:latin typeface="Arial" panose="020B0604020202020204" pitchFamily="34" charset="0"/>
                  <a:ea typeface="MS PGothic" panose="020B0600070205080204" pitchFamily="34" charset="-128"/>
                </a:defRPr>
              </a:lvl1pPr>
              <a:lvl2pPr marL="742950" indent="-285750">
                <a:defRPr kumimoji="1" sz="2400">
                  <a:solidFill>
                    <a:schemeClr val="tx1"/>
                  </a:solidFill>
                  <a:latin typeface="Arial" panose="020B0604020202020204" pitchFamily="34" charset="0"/>
                  <a:ea typeface="MS PGothic" panose="020B0600070205080204" pitchFamily="34" charset="-128"/>
                </a:defRPr>
              </a:lvl2pPr>
              <a:lvl3pPr marL="1143000" indent="-228600">
                <a:defRPr kumimoji="1" sz="2400">
                  <a:solidFill>
                    <a:schemeClr val="tx1"/>
                  </a:solidFill>
                  <a:latin typeface="Arial" panose="020B0604020202020204" pitchFamily="34" charset="0"/>
                  <a:ea typeface="MS PGothic" panose="020B0600070205080204" pitchFamily="34" charset="-128"/>
                </a:defRPr>
              </a:lvl3pPr>
              <a:lvl4pPr marL="1600200" indent="-228600">
                <a:defRPr kumimoji="1" sz="2400">
                  <a:solidFill>
                    <a:schemeClr val="tx1"/>
                  </a:solidFill>
                  <a:latin typeface="Arial" panose="020B0604020202020204" pitchFamily="34" charset="0"/>
                  <a:ea typeface="MS PGothic" panose="020B0600070205080204" pitchFamily="34" charset="-128"/>
                </a:defRPr>
              </a:lvl4pPr>
              <a:lvl5pPr marL="2057400" indent="-228600">
                <a:defRPr kumimoji="1"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9pPr>
            </a:lstStyle>
            <a:p>
              <a:endParaRPr kumimoji="0" lang="zh-CN" altLang="en-US" sz="1800"/>
            </a:p>
          </p:txBody>
        </p:sp>
        <p:grpSp>
          <p:nvGrpSpPr>
            <p:cNvPr id="124944" name="Group 144"/>
            <p:cNvGrpSpPr>
              <a:grpSpLocks/>
            </p:cNvGrpSpPr>
            <p:nvPr/>
          </p:nvGrpSpPr>
          <p:grpSpPr bwMode="auto">
            <a:xfrm>
              <a:off x="4749" y="668"/>
              <a:ext cx="581" cy="145"/>
              <a:chOff x="614" y="2568"/>
              <a:chExt cx="725" cy="139"/>
            </a:xfrm>
          </p:grpSpPr>
          <p:sp>
            <p:nvSpPr>
              <p:cNvPr id="124969" name="AutoShape 145"/>
              <p:cNvSpPr>
                <a:spLocks noChangeArrowheads="1"/>
              </p:cNvSpPr>
              <p:nvPr/>
            </p:nvSpPr>
            <p:spPr bwMode="auto">
              <a:xfrm>
                <a:off x="613" y="2567"/>
                <a:ext cx="726" cy="140"/>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kumimoji="1" sz="2400">
                    <a:solidFill>
                      <a:schemeClr val="tx1"/>
                    </a:solidFill>
                    <a:latin typeface="Arial" panose="020B0604020202020204" pitchFamily="34" charset="0"/>
                    <a:ea typeface="MS PGothic" panose="020B0600070205080204" pitchFamily="34" charset="-128"/>
                  </a:defRPr>
                </a:lvl1pPr>
                <a:lvl2pPr marL="742950" indent="-285750">
                  <a:defRPr kumimoji="1" sz="2400">
                    <a:solidFill>
                      <a:schemeClr val="tx1"/>
                    </a:solidFill>
                    <a:latin typeface="Arial" panose="020B0604020202020204" pitchFamily="34" charset="0"/>
                    <a:ea typeface="MS PGothic" panose="020B0600070205080204" pitchFamily="34" charset="-128"/>
                  </a:defRPr>
                </a:lvl2pPr>
                <a:lvl3pPr marL="1143000" indent="-228600">
                  <a:defRPr kumimoji="1" sz="2400">
                    <a:solidFill>
                      <a:schemeClr val="tx1"/>
                    </a:solidFill>
                    <a:latin typeface="Arial" panose="020B0604020202020204" pitchFamily="34" charset="0"/>
                    <a:ea typeface="MS PGothic" panose="020B0600070205080204" pitchFamily="34" charset="-128"/>
                  </a:defRPr>
                </a:lvl3pPr>
                <a:lvl4pPr marL="1600200" indent="-228600">
                  <a:defRPr kumimoji="1" sz="2400">
                    <a:solidFill>
                      <a:schemeClr val="tx1"/>
                    </a:solidFill>
                    <a:latin typeface="Arial" panose="020B0604020202020204" pitchFamily="34" charset="0"/>
                    <a:ea typeface="MS PGothic" panose="020B0600070205080204" pitchFamily="34" charset="-128"/>
                  </a:defRPr>
                </a:lvl4pPr>
                <a:lvl5pPr marL="2057400" indent="-228600">
                  <a:defRPr kumimoji="1"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9pPr>
              </a:lstStyle>
              <a:p>
                <a:endParaRPr kumimoji="0" lang="zh-CN" altLang="en-US" sz="1800"/>
              </a:p>
            </p:txBody>
          </p:sp>
          <p:sp>
            <p:nvSpPr>
              <p:cNvPr id="124970" name="AutoShape 146"/>
              <p:cNvSpPr>
                <a:spLocks noChangeArrowheads="1"/>
              </p:cNvSpPr>
              <p:nvPr/>
            </p:nvSpPr>
            <p:spPr bwMode="auto">
              <a:xfrm>
                <a:off x="629" y="2584"/>
                <a:ext cx="693" cy="105"/>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kumimoji="1" sz="2400">
                    <a:solidFill>
                      <a:schemeClr val="tx1"/>
                    </a:solidFill>
                    <a:latin typeface="Arial" panose="020B0604020202020204" pitchFamily="34" charset="0"/>
                    <a:ea typeface="MS PGothic" panose="020B0600070205080204" pitchFamily="34" charset="-128"/>
                  </a:defRPr>
                </a:lvl1pPr>
                <a:lvl2pPr marL="742950" indent="-285750">
                  <a:defRPr kumimoji="1" sz="2400">
                    <a:solidFill>
                      <a:schemeClr val="tx1"/>
                    </a:solidFill>
                    <a:latin typeface="Arial" panose="020B0604020202020204" pitchFamily="34" charset="0"/>
                    <a:ea typeface="MS PGothic" panose="020B0600070205080204" pitchFamily="34" charset="-128"/>
                  </a:defRPr>
                </a:lvl2pPr>
                <a:lvl3pPr marL="1143000" indent="-228600">
                  <a:defRPr kumimoji="1" sz="2400">
                    <a:solidFill>
                      <a:schemeClr val="tx1"/>
                    </a:solidFill>
                    <a:latin typeface="Arial" panose="020B0604020202020204" pitchFamily="34" charset="0"/>
                    <a:ea typeface="MS PGothic" panose="020B0600070205080204" pitchFamily="34" charset="-128"/>
                  </a:defRPr>
                </a:lvl3pPr>
                <a:lvl4pPr marL="1600200" indent="-228600">
                  <a:defRPr kumimoji="1" sz="2400">
                    <a:solidFill>
                      <a:schemeClr val="tx1"/>
                    </a:solidFill>
                    <a:latin typeface="Arial" panose="020B0604020202020204" pitchFamily="34" charset="0"/>
                    <a:ea typeface="MS PGothic" panose="020B0600070205080204" pitchFamily="34" charset="-128"/>
                  </a:defRPr>
                </a:lvl4pPr>
                <a:lvl5pPr marL="2057400" indent="-228600">
                  <a:defRPr kumimoji="1"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9pPr>
              </a:lstStyle>
              <a:p>
                <a:endParaRPr kumimoji="0" lang="zh-CN" altLang="en-US" sz="1800"/>
              </a:p>
            </p:txBody>
          </p:sp>
        </p:grpSp>
        <p:sp>
          <p:nvSpPr>
            <p:cNvPr id="124945" name="Rectangle 147"/>
            <p:cNvSpPr>
              <a:spLocks noChangeArrowheads="1"/>
            </p:cNvSpPr>
            <p:nvPr/>
          </p:nvSpPr>
          <p:spPr bwMode="auto">
            <a:xfrm>
              <a:off x="4225" y="1020"/>
              <a:ext cx="595" cy="43"/>
            </a:xfrm>
            <a:prstGeom prst="rect">
              <a:avLst/>
            </a:prstGeom>
            <a:solidFill>
              <a:schemeClr val="tx1"/>
            </a:solidFill>
            <a:ln w="9525">
              <a:solidFill>
                <a:schemeClr val="tx1"/>
              </a:solidFill>
              <a:miter lim="800000"/>
              <a:headEnd/>
              <a:tailEnd/>
            </a:ln>
          </p:spPr>
          <p:txBody>
            <a:bodyPr wrap="none" anchor="ctr"/>
            <a:lstStyle>
              <a:lvl1pPr>
                <a:defRPr kumimoji="1" sz="2400">
                  <a:solidFill>
                    <a:schemeClr val="tx1"/>
                  </a:solidFill>
                  <a:latin typeface="Arial" panose="020B0604020202020204" pitchFamily="34" charset="0"/>
                  <a:ea typeface="MS PGothic" panose="020B0600070205080204" pitchFamily="34" charset="-128"/>
                </a:defRPr>
              </a:lvl1pPr>
              <a:lvl2pPr marL="742950" indent="-285750">
                <a:defRPr kumimoji="1" sz="2400">
                  <a:solidFill>
                    <a:schemeClr val="tx1"/>
                  </a:solidFill>
                  <a:latin typeface="Arial" panose="020B0604020202020204" pitchFamily="34" charset="0"/>
                  <a:ea typeface="MS PGothic" panose="020B0600070205080204" pitchFamily="34" charset="-128"/>
                </a:defRPr>
              </a:lvl2pPr>
              <a:lvl3pPr marL="1143000" indent="-228600">
                <a:defRPr kumimoji="1" sz="2400">
                  <a:solidFill>
                    <a:schemeClr val="tx1"/>
                  </a:solidFill>
                  <a:latin typeface="Arial" panose="020B0604020202020204" pitchFamily="34" charset="0"/>
                  <a:ea typeface="MS PGothic" panose="020B0600070205080204" pitchFamily="34" charset="-128"/>
                </a:defRPr>
              </a:lvl3pPr>
              <a:lvl4pPr marL="1600200" indent="-228600">
                <a:defRPr kumimoji="1" sz="2400">
                  <a:solidFill>
                    <a:schemeClr val="tx1"/>
                  </a:solidFill>
                  <a:latin typeface="Arial" panose="020B0604020202020204" pitchFamily="34" charset="0"/>
                  <a:ea typeface="MS PGothic" panose="020B0600070205080204" pitchFamily="34" charset="-128"/>
                </a:defRPr>
              </a:lvl4pPr>
              <a:lvl5pPr marL="2057400" indent="-228600">
                <a:defRPr kumimoji="1"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9pPr>
            </a:lstStyle>
            <a:p>
              <a:endParaRPr kumimoji="0" lang="zh-CN" altLang="en-US" sz="1800"/>
            </a:p>
          </p:txBody>
        </p:sp>
        <p:grpSp>
          <p:nvGrpSpPr>
            <p:cNvPr id="124946" name="Group 148"/>
            <p:cNvGrpSpPr>
              <a:grpSpLocks/>
            </p:cNvGrpSpPr>
            <p:nvPr/>
          </p:nvGrpSpPr>
          <p:grpSpPr bwMode="auto">
            <a:xfrm>
              <a:off x="4747" y="994"/>
              <a:ext cx="581" cy="134"/>
              <a:chOff x="614" y="2568"/>
              <a:chExt cx="725" cy="139"/>
            </a:xfrm>
          </p:grpSpPr>
          <p:sp>
            <p:nvSpPr>
              <p:cNvPr id="124967" name="AutoShape 149"/>
              <p:cNvSpPr>
                <a:spLocks noChangeArrowheads="1"/>
              </p:cNvSpPr>
              <p:nvPr/>
            </p:nvSpPr>
            <p:spPr bwMode="auto">
              <a:xfrm>
                <a:off x="615" y="2570"/>
                <a:ext cx="726"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kumimoji="1" sz="2400">
                    <a:solidFill>
                      <a:schemeClr val="tx1"/>
                    </a:solidFill>
                    <a:latin typeface="Arial" panose="020B0604020202020204" pitchFamily="34" charset="0"/>
                    <a:ea typeface="MS PGothic" panose="020B0600070205080204" pitchFamily="34" charset="-128"/>
                  </a:defRPr>
                </a:lvl1pPr>
                <a:lvl2pPr marL="742950" indent="-285750">
                  <a:defRPr kumimoji="1" sz="2400">
                    <a:solidFill>
                      <a:schemeClr val="tx1"/>
                    </a:solidFill>
                    <a:latin typeface="Arial" panose="020B0604020202020204" pitchFamily="34" charset="0"/>
                    <a:ea typeface="MS PGothic" panose="020B0600070205080204" pitchFamily="34" charset="-128"/>
                  </a:defRPr>
                </a:lvl2pPr>
                <a:lvl3pPr marL="1143000" indent="-228600">
                  <a:defRPr kumimoji="1" sz="2400">
                    <a:solidFill>
                      <a:schemeClr val="tx1"/>
                    </a:solidFill>
                    <a:latin typeface="Arial" panose="020B0604020202020204" pitchFamily="34" charset="0"/>
                    <a:ea typeface="MS PGothic" panose="020B0600070205080204" pitchFamily="34" charset="-128"/>
                  </a:defRPr>
                </a:lvl3pPr>
                <a:lvl4pPr marL="1600200" indent="-228600">
                  <a:defRPr kumimoji="1" sz="2400">
                    <a:solidFill>
                      <a:schemeClr val="tx1"/>
                    </a:solidFill>
                    <a:latin typeface="Arial" panose="020B0604020202020204" pitchFamily="34" charset="0"/>
                    <a:ea typeface="MS PGothic" panose="020B0600070205080204" pitchFamily="34" charset="-128"/>
                  </a:defRPr>
                </a:lvl4pPr>
                <a:lvl5pPr marL="2057400" indent="-228600">
                  <a:defRPr kumimoji="1"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9pPr>
              </a:lstStyle>
              <a:p>
                <a:endParaRPr kumimoji="0" lang="zh-CN" altLang="en-US" sz="1800"/>
              </a:p>
            </p:txBody>
          </p:sp>
          <p:sp>
            <p:nvSpPr>
              <p:cNvPr id="124968" name="AutoShape 150"/>
              <p:cNvSpPr>
                <a:spLocks noChangeArrowheads="1"/>
              </p:cNvSpPr>
              <p:nvPr/>
            </p:nvSpPr>
            <p:spPr bwMode="auto">
              <a:xfrm>
                <a:off x="631" y="2589"/>
                <a:ext cx="693" cy="101"/>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kumimoji="1" sz="2400">
                    <a:solidFill>
                      <a:schemeClr val="tx1"/>
                    </a:solidFill>
                    <a:latin typeface="Arial" panose="020B0604020202020204" pitchFamily="34" charset="0"/>
                    <a:ea typeface="MS PGothic" panose="020B0600070205080204" pitchFamily="34" charset="-128"/>
                  </a:defRPr>
                </a:lvl1pPr>
                <a:lvl2pPr marL="742950" indent="-285750">
                  <a:defRPr kumimoji="1" sz="2400">
                    <a:solidFill>
                      <a:schemeClr val="tx1"/>
                    </a:solidFill>
                    <a:latin typeface="Arial" panose="020B0604020202020204" pitchFamily="34" charset="0"/>
                    <a:ea typeface="MS PGothic" panose="020B0600070205080204" pitchFamily="34" charset="-128"/>
                  </a:defRPr>
                </a:lvl2pPr>
                <a:lvl3pPr marL="1143000" indent="-228600">
                  <a:defRPr kumimoji="1" sz="2400">
                    <a:solidFill>
                      <a:schemeClr val="tx1"/>
                    </a:solidFill>
                    <a:latin typeface="Arial" panose="020B0604020202020204" pitchFamily="34" charset="0"/>
                    <a:ea typeface="MS PGothic" panose="020B0600070205080204" pitchFamily="34" charset="-128"/>
                  </a:defRPr>
                </a:lvl3pPr>
                <a:lvl4pPr marL="1600200" indent="-228600">
                  <a:defRPr kumimoji="1" sz="2400">
                    <a:solidFill>
                      <a:schemeClr val="tx1"/>
                    </a:solidFill>
                    <a:latin typeface="Arial" panose="020B0604020202020204" pitchFamily="34" charset="0"/>
                    <a:ea typeface="MS PGothic" panose="020B0600070205080204" pitchFamily="34" charset="-128"/>
                  </a:defRPr>
                </a:lvl4pPr>
                <a:lvl5pPr marL="2057400" indent="-228600">
                  <a:defRPr kumimoji="1"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9pPr>
              </a:lstStyle>
              <a:p>
                <a:endParaRPr kumimoji="0" lang="zh-CN" altLang="en-US" sz="1800"/>
              </a:p>
            </p:txBody>
          </p:sp>
        </p:grpSp>
        <p:sp>
          <p:nvSpPr>
            <p:cNvPr id="124947" name="Rectangle 151"/>
            <p:cNvSpPr>
              <a:spLocks noChangeArrowheads="1"/>
            </p:cNvSpPr>
            <p:nvPr/>
          </p:nvSpPr>
          <p:spPr bwMode="auto">
            <a:xfrm>
              <a:off x="4218" y="1356"/>
              <a:ext cx="595" cy="49"/>
            </a:xfrm>
            <a:prstGeom prst="rect">
              <a:avLst/>
            </a:prstGeom>
            <a:solidFill>
              <a:schemeClr val="tx1"/>
            </a:solidFill>
            <a:ln w="9525">
              <a:solidFill>
                <a:schemeClr val="tx1"/>
              </a:solidFill>
              <a:miter lim="800000"/>
              <a:headEnd/>
              <a:tailEnd/>
            </a:ln>
          </p:spPr>
          <p:txBody>
            <a:bodyPr wrap="none" anchor="ctr"/>
            <a:lstStyle>
              <a:lvl1pPr>
                <a:defRPr kumimoji="1" sz="2400">
                  <a:solidFill>
                    <a:schemeClr val="tx1"/>
                  </a:solidFill>
                  <a:latin typeface="Arial" panose="020B0604020202020204" pitchFamily="34" charset="0"/>
                  <a:ea typeface="MS PGothic" panose="020B0600070205080204" pitchFamily="34" charset="-128"/>
                </a:defRPr>
              </a:lvl1pPr>
              <a:lvl2pPr marL="742950" indent="-285750">
                <a:defRPr kumimoji="1" sz="2400">
                  <a:solidFill>
                    <a:schemeClr val="tx1"/>
                  </a:solidFill>
                  <a:latin typeface="Arial" panose="020B0604020202020204" pitchFamily="34" charset="0"/>
                  <a:ea typeface="MS PGothic" panose="020B0600070205080204" pitchFamily="34" charset="-128"/>
                </a:defRPr>
              </a:lvl2pPr>
              <a:lvl3pPr marL="1143000" indent="-228600">
                <a:defRPr kumimoji="1" sz="2400">
                  <a:solidFill>
                    <a:schemeClr val="tx1"/>
                  </a:solidFill>
                  <a:latin typeface="Arial" panose="020B0604020202020204" pitchFamily="34" charset="0"/>
                  <a:ea typeface="MS PGothic" panose="020B0600070205080204" pitchFamily="34" charset="-128"/>
                </a:defRPr>
              </a:lvl3pPr>
              <a:lvl4pPr marL="1600200" indent="-228600">
                <a:defRPr kumimoji="1" sz="2400">
                  <a:solidFill>
                    <a:schemeClr val="tx1"/>
                  </a:solidFill>
                  <a:latin typeface="Arial" panose="020B0604020202020204" pitchFamily="34" charset="0"/>
                  <a:ea typeface="MS PGothic" panose="020B0600070205080204" pitchFamily="34" charset="-128"/>
                </a:defRPr>
              </a:lvl4pPr>
              <a:lvl5pPr marL="2057400" indent="-228600">
                <a:defRPr kumimoji="1"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9pPr>
            </a:lstStyle>
            <a:p>
              <a:endParaRPr kumimoji="0" lang="zh-CN" altLang="en-US" sz="1800"/>
            </a:p>
          </p:txBody>
        </p:sp>
        <p:sp>
          <p:nvSpPr>
            <p:cNvPr id="124948" name="Rectangle 152"/>
            <p:cNvSpPr>
              <a:spLocks noChangeArrowheads="1"/>
            </p:cNvSpPr>
            <p:nvPr/>
          </p:nvSpPr>
          <p:spPr bwMode="auto">
            <a:xfrm>
              <a:off x="4225" y="1654"/>
              <a:ext cx="601" cy="49"/>
            </a:xfrm>
            <a:prstGeom prst="rect">
              <a:avLst/>
            </a:prstGeom>
            <a:solidFill>
              <a:schemeClr val="tx1"/>
            </a:solidFill>
            <a:ln w="9525">
              <a:solidFill>
                <a:schemeClr val="tx1"/>
              </a:solidFill>
              <a:miter lim="800000"/>
              <a:headEnd/>
              <a:tailEnd/>
            </a:ln>
          </p:spPr>
          <p:txBody>
            <a:bodyPr wrap="none" anchor="ctr"/>
            <a:lstStyle>
              <a:lvl1pPr>
                <a:defRPr kumimoji="1" sz="2400">
                  <a:solidFill>
                    <a:schemeClr val="tx1"/>
                  </a:solidFill>
                  <a:latin typeface="Arial" panose="020B0604020202020204" pitchFamily="34" charset="0"/>
                  <a:ea typeface="MS PGothic" panose="020B0600070205080204" pitchFamily="34" charset="-128"/>
                </a:defRPr>
              </a:lvl1pPr>
              <a:lvl2pPr marL="742950" indent="-285750">
                <a:defRPr kumimoji="1" sz="2400">
                  <a:solidFill>
                    <a:schemeClr val="tx1"/>
                  </a:solidFill>
                  <a:latin typeface="Arial" panose="020B0604020202020204" pitchFamily="34" charset="0"/>
                  <a:ea typeface="MS PGothic" panose="020B0600070205080204" pitchFamily="34" charset="-128"/>
                </a:defRPr>
              </a:lvl2pPr>
              <a:lvl3pPr marL="1143000" indent="-228600">
                <a:defRPr kumimoji="1" sz="2400">
                  <a:solidFill>
                    <a:schemeClr val="tx1"/>
                  </a:solidFill>
                  <a:latin typeface="Arial" panose="020B0604020202020204" pitchFamily="34" charset="0"/>
                  <a:ea typeface="MS PGothic" panose="020B0600070205080204" pitchFamily="34" charset="-128"/>
                </a:defRPr>
              </a:lvl3pPr>
              <a:lvl4pPr marL="1600200" indent="-228600">
                <a:defRPr kumimoji="1" sz="2400">
                  <a:solidFill>
                    <a:schemeClr val="tx1"/>
                  </a:solidFill>
                  <a:latin typeface="Arial" panose="020B0604020202020204" pitchFamily="34" charset="0"/>
                  <a:ea typeface="MS PGothic" panose="020B0600070205080204" pitchFamily="34" charset="-128"/>
                </a:defRPr>
              </a:lvl4pPr>
              <a:lvl5pPr marL="2057400" indent="-228600">
                <a:defRPr kumimoji="1"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9pPr>
            </a:lstStyle>
            <a:p>
              <a:endParaRPr kumimoji="0" lang="zh-CN" altLang="en-US" sz="1800"/>
            </a:p>
          </p:txBody>
        </p:sp>
        <p:grpSp>
          <p:nvGrpSpPr>
            <p:cNvPr id="124949" name="Group 153"/>
            <p:cNvGrpSpPr>
              <a:grpSpLocks/>
            </p:cNvGrpSpPr>
            <p:nvPr/>
          </p:nvGrpSpPr>
          <p:grpSpPr bwMode="auto">
            <a:xfrm>
              <a:off x="4735" y="1627"/>
              <a:ext cx="582" cy="151"/>
              <a:chOff x="614" y="2568"/>
              <a:chExt cx="725" cy="139"/>
            </a:xfrm>
          </p:grpSpPr>
          <p:sp>
            <p:nvSpPr>
              <p:cNvPr id="124965" name="AutoShape 154"/>
              <p:cNvSpPr>
                <a:spLocks noChangeArrowheads="1"/>
              </p:cNvSpPr>
              <p:nvPr/>
            </p:nvSpPr>
            <p:spPr bwMode="auto">
              <a:xfrm>
                <a:off x="614" y="2576"/>
                <a:ext cx="725" cy="12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kumimoji="1" sz="2400">
                    <a:solidFill>
                      <a:schemeClr val="tx1"/>
                    </a:solidFill>
                    <a:latin typeface="Arial" panose="020B0604020202020204" pitchFamily="34" charset="0"/>
                    <a:ea typeface="MS PGothic" panose="020B0600070205080204" pitchFamily="34" charset="-128"/>
                  </a:defRPr>
                </a:lvl1pPr>
                <a:lvl2pPr marL="742950" indent="-285750">
                  <a:defRPr kumimoji="1" sz="2400">
                    <a:solidFill>
                      <a:schemeClr val="tx1"/>
                    </a:solidFill>
                    <a:latin typeface="Arial" panose="020B0604020202020204" pitchFamily="34" charset="0"/>
                    <a:ea typeface="MS PGothic" panose="020B0600070205080204" pitchFamily="34" charset="-128"/>
                  </a:defRPr>
                </a:lvl2pPr>
                <a:lvl3pPr marL="1143000" indent="-228600">
                  <a:defRPr kumimoji="1" sz="2400">
                    <a:solidFill>
                      <a:schemeClr val="tx1"/>
                    </a:solidFill>
                    <a:latin typeface="Arial" panose="020B0604020202020204" pitchFamily="34" charset="0"/>
                    <a:ea typeface="MS PGothic" panose="020B0600070205080204" pitchFamily="34" charset="-128"/>
                  </a:defRPr>
                </a:lvl3pPr>
                <a:lvl4pPr marL="1600200" indent="-228600">
                  <a:defRPr kumimoji="1" sz="2400">
                    <a:solidFill>
                      <a:schemeClr val="tx1"/>
                    </a:solidFill>
                    <a:latin typeface="Arial" panose="020B0604020202020204" pitchFamily="34" charset="0"/>
                    <a:ea typeface="MS PGothic" panose="020B0600070205080204" pitchFamily="34" charset="-128"/>
                  </a:defRPr>
                </a:lvl4pPr>
                <a:lvl5pPr marL="2057400" indent="-228600">
                  <a:defRPr kumimoji="1"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9pPr>
              </a:lstStyle>
              <a:p>
                <a:endParaRPr kumimoji="0" lang="zh-CN" altLang="en-US" sz="1800"/>
              </a:p>
            </p:txBody>
          </p:sp>
          <p:sp>
            <p:nvSpPr>
              <p:cNvPr id="124966" name="AutoShape 155"/>
              <p:cNvSpPr>
                <a:spLocks noChangeArrowheads="1"/>
              </p:cNvSpPr>
              <p:nvPr/>
            </p:nvSpPr>
            <p:spPr bwMode="auto">
              <a:xfrm>
                <a:off x="630" y="2588"/>
                <a:ext cx="692" cy="101"/>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kumimoji="1" sz="2400">
                    <a:solidFill>
                      <a:schemeClr val="tx1"/>
                    </a:solidFill>
                    <a:latin typeface="Arial" panose="020B0604020202020204" pitchFamily="34" charset="0"/>
                    <a:ea typeface="MS PGothic" panose="020B0600070205080204" pitchFamily="34" charset="-128"/>
                  </a:defRPr>
                </a:lvl1pPr>
                <a:lvl2pPr marL="742950" indent="-285750">
                  <a:defRPr kumimoji="1" sz="2400">
                    <a:solidFill>
                      <a:schemeClr val="tx1"/>
                    </a:solidFill>
                    <a:latin typeface="Arial" panose="020B0604020202020204" pitchFamily="34" charset="0"/>
                    <a:ea typeface="MS PGothic" panose="020B0600070205080204" pitchFamily="34" charset="-128"/>
                  </a:defRPr>
                </a:lvl2pPr>
                <a:lvl3pPr marL="1143000" indent="-228600">
                  <a:defRPr kumimoji="1" sz="2400">
                    <a:solidFill>
                      <a:schemeClr val="tx1"/>
                    </a:solidFill>
                    <a:latin typeface="Arial" panose="020B0604020202020204" pitchFamily="34" charset="0"/>
                    <a:ea typeface="MS PGothic" panose="020B0600070205080204" pitchFamily="34" charset="-128"/>
                  </a:defRPr>
                </a:lvl3pPr>
                <a:lvl4pPr marL="1600200" indent="-228600">
                  <a:defRPr kumimoji="1" sz="2400">
                    <a:solidFill>
                      <a:schemeClr val="tx1"/>
                    </a:solidFill>
                    <a:latin typeface="Arial" panose="020B0604020202020204" pitchFamily="34" charset="0"/>
                    <a:ea typeface="MS PGothic" panose="020B0600070205080204" pitchFamily="34" charset="-128"/>
                  </a:defRPr>
                </a:lvl4pPr>
                <a:lvl5pPr marL="2057400" indent="-228600">
                  <a:defRPr kumimoji="1"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9pPr>
              </a:lstStyle>
              <a:p>
                <a:endParaRPr kumimoji="0" lang="zh-CN" altLang="en-US" sz="1800"/>
              </a:p>
            </p:txBody>
          </p:sp>
        </p:grpSp>
        <p:sp>
          <p:nvSpPr>
            <p:cNvPr id="124950" name="Freeform 156"/>
            <p:cNvSpPr>
              <a:spLocks/>
            </p:cNvSpPr>
            <p:nvPr/>
          </p:nvSpPr>
          <p:spPr bwMode="auto">
            <a:xfrm>
              <a:off x="5288" y="1354"/>
              <a:ext cx="263" cy="188"/>
            </a:xfrm>
            <a:custGeom>
              <a:avLst/>
              <a:gdLst>
                <a:gd name="T0" fmla="*/ 2 w 328"/>
                <a:gd name="T1" fmla="*/ 0 h 226"/>
                <a:gd name="T2" fmla="*/ 23 w 328"/>
                <a:gd name="T3" fmla="*/ 14 h 226"/>
                <a:gd name="T4" fmla="*/ 23 w 328"/>
                <a:gd name="T5" fmla="*/ 25 h 226"/>
                <a:gd name="T6" fmla="*/ 0 w 328"/>
                <a:gd name="T7" fmla="*/ 10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124951" name="Group 157"/>
            <p:cNvGrpSpPr>
              <a:grpSpLocks/>
            </p:cNvGrpSpPr>
            <p:nvPr/>
          </p:nvGrpSpPr>
          <p:grpSpPr bwMode="auto">
            <a:xfrm>
              <a:off x="4739" y="1327"/>
              <a:ext cx="582" cy="139"/>
              <a:chOff x="614" y="2568"/>
              <a:chExt cx="725" cy="139"/>
            </a:xfrm>
          </p:grpSpPr>
          <p:sp>
            <p:nvSpPr>
              <p:cNvPr id="124963" name="AutoShape 158"/>
              <p:cNvSpPr>
                <a:spLocks noChangeArrowheads="1"/>
              </p:cNvSpPr>
              <p:nvPr/>
            </p:nvSpPr>
            <p:spPr bwMode="auto">
              <a:xfrm>
                <a:off x="617" y="2566"/>
                <a:ext cx="725" cy="140"/>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kumimoji="1" sz="2400">
                    <a:solidFill>
                      <a:schemeClr val="tx1"/>
                    </a:solidFill>
                    <a:latin typeface="Arial" panose="020B0604020202020204" pitchFamily="34" charset="0"/>
                    <a:ea typeface="MS PGothic" panose="020B0600070205080204" pitchFamily="34" charset="-128"/>
                  </a:defRPr>
                </a:lvl1pPr>
                <a:lvl2pPr marL="742950" indent="-285750">
                  <a:defRPr kumimoji="1" sz="2400">
                    <a:solidFill>
                      <a:schemeClr val="tx1"/>
                    </a:solidFill>
                    <a:latin typeface="Arial" panose="020B0604020202020204" pitchFamily="34" charset="0"/>
                    <a:ea typeface="MS PGothic" panose="020B0600070205080204" pitchFamily="34" charset="-128"/>
                  </a:defRPr>
                </a:lvl2pPr>
                <a:lvl3pPr marL="1143000" indent="-228600">
                  <a:defRPr kumimoji="1" sz="2400">
                    <a:solidFill>
                      <a:schemeClr val="tx1"/>
                    </a:solidFill>
                    <a:latin typeface="Arial" panose="020B0604020202020204" pitchFamily="34" charset="0"/>
                    <a:ea typeface="MS PGothic" panose="020B0600070205080204" pitchFamily="34" charset="-128"/>
                  </a:defRPr>
                </a:lvl3pPr>
                <a:lvl4pPr marL="1600200" indent="-228600">
                  <a:defRPr kumimoji="1" sz="2400">
                    <a:solidFill>
                      <a:schemeClr val="tx1"/>
                    </a:solidFill>
                    <a:latin typeface="Arial" panose="020B0604020202020204" pitchFamily="34" charset="0"/>
                    <a:ea typeface="MS PGothic" panose="020B0600070205080204" pitchFamily="34" charset="-128"/>
                  </a:defRPr>
                </a:lvl4pPr>
                <a:lvl5pPr marL="2057400" indent="-228600">
                  <a:defRPr kumimoji="1"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9pPr>
              </a:lstStyle>
              <a:p>
                <a:endParaRPr kumimoji="0" lang="zh-CN" altLang="en-US" sz="1800"/>
              </a:p>
            </p:txBody>
          </p:sp>
          <p:sp>
            <p:nvSpPr>
              <p:cNvPr id="124964" name="AutoShape 159"/>
              <p:cNvSpPr>
                <a:spLocks noChangeArrowheads="1"/>
              </p:cNvSpPr>
              <p:nvPr/>
            </p:nvSpPr>
            <p:spPr bwMode="auto">
              <a:xfrm>
                <a:off x="633" y="2585"/>
                <a:ext cx="692" cy="10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kumimoji="1" sz="2400">
                    <a:solidFill>
                      <a:schemeClr val="tx1"/>
                    </a:solidFill>
                    <a:latin typeface="Arial" panose="020B0604020202020204" pitchFamily="34" charset="0"/>
                    <a:ea typeface="MS PGothic" panose="020B0600070205080204" pitchFamily="34" charset="-128"/>
                  </a:defRPr>
                </a:lvl1pPr>
                <a:lvl2pPr marL="742950" indent="-285750">
                  <a:defRPr kumimoji="1" sz="2400">
                    <a:solidFill>
                      <a:schemeClr val="tx1"/>
                    </a:solidFill>
                    <a:latin typeface="Arial" panose="020B0604020202020204" pitchFamily="34" charset="0"/>
                    <a:ea typeface="MS PGothic" panose="020B0600070205080204" pitchFamily="34" charset="-128"/>
                  </a:defRPr>
                </a:lvl2pPr>
                <a:lvl3pPr marL="1143000" indent="-228600">
                  <a:defRPr kumimoji="1" sz="2400">
                    <a:solidFill>
                      <a:schemeClr val="tx1"/>
                    </a:solidFill>
                    <a:latin typeface="Arial" panose="020B0604020202020204" pitchFamily="34" charset="0"/>
                    <a:ea typeface="MS PGothic" panose="020B0600070205080204" pitchFamily="34" charset="-128"/>
                  </a:defRPr>
                </a:lvl3pPr>
                <a:lvl4pPr marL="1600200" indent="-228600">
                  <a:defRPr kumimoji="1" sz="2400">
                    <a:solidFill>
                      <a:schemeClr val="tx1"/>
                    </a:solidFill>
                    <a:latin typeface="Arial" panose="020B0604020202020204" pitchFamily="34" charset="0"/>
                    <a:ea typeface="MS PGothic" panose="020B0600070205080204" pitchFamily="34" charset="-128"/>
                  </a:defRPr>
                </a:lvl4pPr>
                <a:lvl5pPr marL="2057400" indent="-228600">
                  <a:defRPr kumimoji="1"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9pPr>
              </a:lstStyle>
              <a:p>
                <a:endParaRPr kumimoji="0" lang="zh-CN" altLang="en-US" sz="1800"/>
              </a:p>
            </p:txBody>
          </p:sp>
        </p:grpSp>
        <p:sp>
          <p:nvSpPr>
            <p:cNvPr id="124952" name="Rectangle 160"/>
            <p:cNvSpPr>
              <a:spLocks noChangeArrowheads="1"/>
            </p:cNvSpPr>
            <p:nvPr/>
          </p:nvSpPr>
          <p:spPr bwMode="auto">
            <a:xfrm>
              <a:off x="5251" y="429"/>
              <a:ext cx="65" cy="2286"/>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defRPr kumimoji="1" sz="2400">
                  <a:solidFill>
                    <a:schemeClr val="tx1"/>
                  </a:solidFill>
                  <a:latin typeface="Arial" panose="020B0604020202020204" pitchFamily="34" charset="0"/>
                  <a:ea typeface="MS PGothic" panose="020B0600070205080204" pitchFamily="34" charset="-128"/>
                </a:defRPr>
              </a:lvl1pPr>
              <a:lvl2pPr marL="742950" indent="-285750">
                <a:defRPr kumimoji="1" sz="2400">
                  <a:solidFill>
                    <a:schemeClr val="tx1"/>
                  </a:solidFill>
                  <a:latin typeface="Arial" panose="020B0604020202020204" pitchFamily="34" charset="0"/>
                  <a:ea typeface="MS PGothic" panose="020B0600070205080204" pitchFamily="34" charset="-128"/>
                </a:defRPr>
              </a:lvl2pPr>
              <a:lvl3pPr marL="1143000" indent="-228600">
                <a:defRPr kumimoji="1" sz="2400">
                  <a:solidFill>
                    <a:schemeClr val="tx1"/>
                  </a:solidFill>
                  <a:latin typeface="Arial" panose="020B0604020202020204" pitchFamily="34" charset="0"/>
                  <a:ea typeface="MS PGothic" panose="020B0600070205080204" pitchFamily="34" charset="-128"/>
                </a:defRPr>
              </a:lvl3pPr>
              <a:lvl4pPr marL="1600200" indent="-228600">
                <a:defRPr kumimoji="1" sz="2400">
                  <a:solidFill>
                    <a:schemeClr val="tx1"/>
                  </a:solidFill>
                  <a:latin typeface="Arial" panose="020B0604020202020204" pitchFamily="34" charset="0"/>
                  <a:ea typeface="MS PGothic" panose="020B0600070205080204" pitchFamily="34" charset="-128"/>
                </a:defRPr>
              </a:lvl4pPr>
              <a:lvl5pPr marL="2057400" indent="-228600">
                <a:defRPr kumimoji="1"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9pPr>
            </a:lstStyle>
            <a:p>
              <a:endParaRPr kumimoji="0" lang="zh-CN" altLang="en-US" sz="1800"/>
            </a:p>
          </p:txBody>
        </p:sp>
        <p:sp>
          <p:nvSpPr>
            <p:cNvPr id="124953" name="Freeform 161"/>
            <p:cNvSpPr>
              <a:spLocks/>
            </p:cNvSpPr>
            <p:nvPr/>
          </p:nvSpPr>
          <p:spPr bwMode="auto">
            <a:xfrm>
              <a:off x="5312" y="1007"/>
              <a:ext cx="237" cy="213"/>
            </a:xfrm>
            <a:custGeom>
              <a:avLst/>
              <a:gdLst>
                <a:gd name="T0" fmla="*/ 2 w 296"/>
                <a:gd name="T1" fmla="*/ 0 h 256"/>
                <a:gd name="T2" fmla="*/ 21 w 296"/>
                <a:gd name="T3" fmla="*/ 15 h 256"/>
                <a:gd name="T4" fmla="*/ 21 w 296"/>
                <a:gd name="T5" fmla="*/ 28 h 256"/>
                <a:gd name="T6" fmla="*/ 0 w 296"/>
                <a:gd name="T7" fmla="*/ 10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4954" name="Freeform 162"/>
            <p:cNvSpPr>
              <a:spLocks/>
            </p:cNvSpPr>
            <p:nvPr/>
          </p:nvSpPr>
          <p:spPr bwMode="auto">
            <a:xfrm>
              <a:off x="5315" y="680"/>
              <a:ext cx="244" cy="240"/>
            </a:xfrm>
            <a:custGeom>
              <a:avLst/>
              <a:gdLst>
                <a:gd name="T0" fmla="*/ 0 w 304"/>
                <a:gd name="T1" fmla="*/ 0 h 288"/>
                <a:gd name="T2" fmla="*/ 22 w 304"/>
                <a:gd name="T3" fmla="*/ 19 h 288"/>
                <a:gd name="T4" fmla="*/ 20 w 304"/>
                <a:gd name="T5" fmla="*/ 33 h 288"/>
                <a:gd name="T6" fmla="*/ 2 w 304"/>
                <a:gd name="T7" fmla="*/ 14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4955" name="Oval 163"/>
            <p:cNvSpPr>
              <a:spLocks noChangeArrowheads="1"/>
            </p:cNvSpPr>
            <p:nvPr/>
          </p:nvSpPr>
          <p:spPr bwMode="auto">
            <a:xfrm>
              <a:off x="5519" y="2612"/>
              <a:ext cx="46" cy="98"/>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kumimoji="1" sz="2400">
                  <a:solidFill>
                    <a:schemeClr val="tx1"/>
                  </a:solidFill>
                  <a:latin typeface="Arial" panose="020B0604020202020204" pitchFamily="34" charset="0"/>
                  <a:ea typeface="MS PGothic" panose="020B0600070205080204" pitchFamily="34" charset="-128"/>
                </a:defRPr>
              </a:lvl1pPr>
              <a:lvl2pPr marL="742950" indent="-285750">
                <a:defRPr kumimoji="1" sz="2400">
                  <a:solidFill>
                    <a:schemeClr val="tx1"/>
                  </a:solidFill>
                  <a:latin typeface="Arial" panose="020B0604020202020204" pitchFamily="34" charset="0"/>
                  <a:ea typeface="MS PGothic" panose="020B0600070205080204" pitchFamily="34" charset="-128"/>
                </a:defRPr>
              </a:lvl2pPr>
              <a:lvl3pPr marL="1143000" indent="-228600">
                <a:defRPr kumimoji="1" sz="2400">
                  <a:solidFill>
                    <a:schemeClr val="tx1"/>
                  </a:solidFill>
                  <a:latin typeface="Arial" panose="020B0604020202020204" pitchFamily="34" charset="0"/>
                  <a:ea typeface="MS PGothic" panose="020B0600070205080204" pitchFamily="34" charset="-128"/>
                </a:defRPr>
              </a:lvl3pPr>
              <a:lvl4pPr marL="1600200" indent="-228600">
                <a:defRPr kumimoji="1" sz="2400">
                  <a:solidFill>
                    <a:schemeClr val="tx1"/>
                  </a:solidFill>
                  <a:latin typeface="Arial" panose="020B0604020202020204" pitchFamily="34" charset="0"/>
                  <a:ea typeface="MS PGothic" panose="020B0600070205080204" pitchFamily="34" charset="-128"/>
                </a:defRPr>
              </a:lvl4pPr>
              <a:lvl5pPr marL="2057400" indent="-228600">
                <a:defRPr kumimoji="1"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9pPr>
            </a:lstStyle>
            <a:p>
              <a:endParaRPr kumimoji="0" lang="zh-CN" altLang="en-US" sz="1800"/>
            </a:p>
          </p:txBody>
        </p:sp>
        <p:sp>
          <p:nvSpPr>
            <p:cNvPr id="124956" name="Freeform 164"/>
            <p:cNvSpPr>
              <a:spLocks/>
            </p:cNvSpPr>
            <p:nvPr/>
          </p:nvSpPr>
          <p:spPr bwMode="auto">
            <a:xfrm>
              <a:off x="5302" y="2614"/>
              <a:ext cx="245" cy="200"/>
            </a:xfrm>
            <a:custGeom>
              <a:avLst/>
              <a:gdLst>
                <a:gd name="T0" fmla="*/ 0 w 306"/>
                <a:gd name="T1" fmla="*/ 13 h 240"/>
                <a:gd name="T2" fmla="*/ 2 w 306"/>
                <a:gd name="T3" fmla="*/ 28 h 240"/>
                <a:gd name="T4" fmla="*/ 22 w 306"/>
                <a:gd name="T5" fmla="*/ 13 h 240"/>
                <a:gd name="T6" fmla="*/ 21 w 306"/>
                <a:gd name="T7" fmla="*/ 0 h 240"/>
                <a:gd name="T8" fmla="*/ 0 w 306"/>
                <a:gd name="T9" fmla="*/ 13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4957" name="AutoShape 165"/>
            <p:cNvSpPr>
              <a:spLocks noChangeArrowheads="1"/>
            </p:cNvSpPr>
            <p:nvPr/>
          </p:nvSpPr>
          <p:spPr bwMode="auto">
            <a:xfrm>
              <a:off x="4140" y="2679"/>
              <a:ext cx="1196" cy="146"/>
            </a:xfrm>
            <a:prstGeom prst="roundRect">
              <a:avLst>
                <a:gd name="adj" fmla="val 50000"/>
              </a:avLst>
            </a:prstGeom>
            <a:solidFill>
              <a:srgbClr val="DDDDDD"/>
            </a:solidFill>
            <a:ln w="9525">
              <a:solidFill>
                <a:schemeClr val="tx1"/>
              </a:solidFill>
              <a:round/>
              <a:headEnd/>
              <a:tailEnd/>
            </a:ln>
          </p:spPr>
          <p:txBody>
            <a:bodyPr wrap="none" anchor="ctr"/>
            <a:lstStyle>
              <a:lvl1pPr>
                <a:defRPr kumimoji="1" sz="2400">
                  <a:solidFill>
                    <a:schemeClr val="tx1"/>
                  </a:solidFill>
                  <a:latin typeface="Arial" panose="020B0604020202020204" pitchFamily="34" charset="0"/>
                  <a:ea typeface="MS PGothic" panose="020B0600070205080204" pitchFamily="34" charset="-128"/>
                </a:defRPr>
              </a:lvl1pPr>
              <a:lvl2pPr marL="742950" indent="-285750">
                <a:defRPr kumimoji="1" sz="2400">
                  <a:solidFill>
                    <a:schemeClr val="tx1"/>
                  </a:solidFill>
                  <a:latin typeface="Arial" panose="020B0604020202020204" pitchFamily="34" charset="0"/>
                  <a:ea typeface="MS PGothic" panose="020B0600070205080204" pitchFamily="34" charset="-128"/>
                </a:defRPr>
              </a:lvl2pPr>
              <a:lvl3pPr marL="1143000" indent="-228600">
                <a:defRPr kumimoji="1" sz="2400">
                  <a:solidFill>
                    <a:schemeClr val="tx1"/>
                  </a:solidFill>
                  <a:latin typeface="Arial" panose="020B0604020202020204" pitchFamily="34" charset="0"/>
                  <a:ea typeface="MS PGothic" panose="020B0600070205080204" pitchFamily="34" charset="-128"/>
                </a:defRPr>
              </a:lvl3pPr>
              <a:lvl4pPr marL="1600200" indent="-228600">
                <a:defRPr kumimoji="1" sz="2400">
                  <a:solidFill>
                    <a:schemeClr val="tx1"/>
                  </a:solidFill>
                  <a:latin typeface="Arial" panose="020B0604020202020204" pitchFamily="34" charset="0"/>
                  <a:ea typeface="MS PGothic" panose="020B0600070205080204" pitchFamily="34" charset="-128"/>
                </a:defRPr>
              </a:lvl4pPr>
              <a:lvl5pPr marL="2057400" indent="-228600">
                <a:defRPr kumimoji="1"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9pPr>
            </a:lstStyle>
            <a:p>
              <a:endParaRPr kumimoji="0" lang="zh-CN" altLang="en-US" sz="1800"/>
            </a:p>
          </p:txBody>
        </p:sp>
        <p:sp>
          <p:nvSpPr>
            <p:cNvPr id="124958" name="AutoShape 166"/>
            <p:cNvSpPr>
              <a:spLocks noChangeArrowheads="1"/>
            </p:cNvSpPr>
            <p:nvPr/>
          </p:nvSpPr>
          <p:spPr bwMode="auto">
            <a:xfrm>
              <a:off x="4205" y="2709"/>
              <a:ext cx="1072" cy="85"/>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defRPr kumimoji="1" sz="2400">
                  <a:solidFill>
                    <a:schemeClr val="tx1"/>
                  </a:solidFill>
                  <a:latin typeface="Arial" panose="020B0604020202020204" pitchFamily="34" charset="0"/>
                  <a:ea typeface="MS PGothic" panose="020B0600070205080204" pitchFamily="34" charset="-128"/>
                </a:defRPr>
              </a:lvl1pPr>
              <a:lvl2pPr marL="742950" indent="-285750">
                <a:defRPr kumimoji="1" sz="2400">
                  <a:solidFill>
                    <a:schemeClr val="tx1"/>
                  </a:solidFill>
                  <a:latin typeface="Arial" panose="020B0604020202020204" pitchFamily="34" charset="0"/>
                  <a:ea typeface="MS PGothic" panose="020B0600070205080204" pitchFamily="34" charset="-128"/>
                </a:defRPr>
              </a:lvl2pPr>
              <a:lvl3pPr marL="1143000" indent="-228600">
                <a:defRPr kumimoji="1" sz="2400">
                  <a:solidFill>
                    <a:schemeClr val="tx1"/>
                  </a:solidFill>
                  <a:latin typeface="Arial" panose="020B0604020202020204" pitchFamily="34" charset="0"/>
                  <a:ea typeface="MS PGothic" panose="020B0600070205080204" pitchFamily="34" charset="-128"/>
                </a:defRPr>
              </a:lvl3pPr>
              <a:lvl4pPr marL="1600200" indent="-228600">
                <a:defRPr kumimoji="1" sz="2400">
                  <a:solidFill>
                    <a:schemeClr val="tx1"/>
                  </a:solidFill>
                  <a:latin typeface="Arial" panose="020B0604020202020204" pitchFamily="34" charset="0"/>
                  <a:ea typeface="MS PGothic" panose="020B0600070205080204" pitchFamily="34" charset="-128"/>
                </a:defRPr>
              </a:lvl4pPr>
              <a:lvl5pPr marL="2057400" indent="-228600">
                <a:defRPr kumimoji="1"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9pPr>
            </a:lstStyle>
            <a:p>
              <a:endParaRPr kumimoji="0" lang="zh-CN" altLang="en-US" sz="1800"/>
            </a:p>
          </p:txBody>
        </p:sp>
        <p:sp>
          <p:nvSpPr>
            <p:cNvPr id="124959" name="Oval 167"/>
            <p:cNvSpPr>
              <a:spLocks noChangeArrowheads="1"/>
            </p:cNvSpPr>
            <p:nvPr/>
          </p:nvSpPr>
          <p:spPr bwMode="auto">
            <a:xfrm>
              <a:off x="4310" y="2386"/>
              <a:ext cx="157" cy="140"/>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kumimoji="1" sz="2400">
                  <a:solidFill>
                    <a:schemeClr val="tx1"/>
                  </a:solidFill>
                  <a:latin typeface="Arial" panose="020B0604020202020204" pitchFamily="34" charset="0"/>
                  <a:ea typeface="MS PGothic" panose="020B0600070205080204" pitchFamily="34" charset="-128"/>
                </a:defRPr>
              </a:lvl1pPr>
              <a:lvl2pPr marL="742950" indent="-285750">
                <a:defRPr kumimoji="1" sz="2400">
                  <a:solidFill>
                    <a:schemeClr val="tx1"/>
                  </a:solidFill>
                  <a:latin typeface="Arial" panose="020B0604020202020204" pitchFamily="34" charset="0"/>
                  <a:ea typeface="MS PGothic" panose="020B0600070205080204" pitchFamily="34" charset="-128"/>
                </a:defRPr>
              </a:lvl2pPr>
              <a:lvl3pPr marL="1143000" indent="-228600">
                <a:defRPr kumimoji="1" sz="2400">
                  <a:solidFill>
                    <a:schemeClr val="tx1"/>
                  </a:solidFill>
                  <a:latin typeface="Arial" panose="020B0604020202020204" pitchFamily="34" charset="0"/>
                  <a:ea typeface="MS PGothic" panose="020B0600070205080204" pitchFamily="34" charset="-128"/>
                </a:defRPr>
              </a:lvl3pPr>
              <a:lvl4pPr marL="1600200" indent="-228600">
                <a:defRPr kumimoji="1" sz="2400">
                  <a:solidFill>
                    <a:schemeClr val="tx1"/>
                  </a:solidFill>
                  <a:latin typeface="Arial" panose="020B0604020202020204" pitchFamily="34" charset="0"/>
                  <a:ea typeface="MS PGothic" panose="020B0600070205080204" pitchFamily="34" charset="-128"/>
                </a:defRPr>
              </a:lvl4pPr>
              <a:lvl5pPr marL="2057400" indent="-228600">
                <a:defRPr kumimoji="1"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9pPr>
            </a:lstStyle>
            <a:p>
              <a:endParaRPr kumimoji="0" lang="zh-CN" altLang="en-US" sz="1800"/>
            </a:p>
          </p:txBody>
        </p:sp>
        <p:sp>
          <p:nvSpPr>
            <p:cNvPr id="124960" name="Oval 168"/>
            <p:cNvSpPr>
              <a:spLocks noChangeArrowheads="1"/>
            </p:cNvSpPr>
            <p:nvPr/>
          </p:nvSpPr>
          <p:spPr bwMode="auto">
            <a:xfrm>
              <a:off x="4486" y="2386"/>
              <a:ext cx="157" cy="14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kumimoji="1" sz="2400">
                  <a:solidFill>
                    <a:schemeClr val="tx1"/>
                  </a:solidFill>
                  <a:latin typeface="Arial" panose="020B0604020202020204" pitchFamily="34" charset="0"/>
                  <a:ea typeface="MS PGothic" panose="020B0600070205080204" pitchFamily="34" charset="-128"/>
                </a:defRPr>
              </a:lvl1pPr>
              <a:lvl2pPr marL="742950" indent="-285750">
                <a:defRPr kumimoji="1" sz="2400">
                  <a:solidFill>
                    <a:schemeClr val="tx1"/>
                  </a:solidFill>
                  <a:latin typeface="Arial" panose="020B0604020202020204" pitchFamily="34" charset="0"/>
                  <a:ea typeface="MS PGothic" panose="020B0600070205080204" pitchFamily="34" charset="-128"/>
                </a:defRPr>
              </a:lvl2pPr>
              <a:lvl3pPr marL="1143000" indent="-228600">
                <a:defRPr kumimoji="1" sz="2400">
                  <a:solidFill>
                    <a:schemeClr val="tx1"/>
                  </a:solidFill>
                  <a:latin typeface="Arial" panose="020B0604020202020204" pitchFamily="34" charset="0"/>
                  <a:ea typeface="MS PGothic" panose="020B0600070205080204" pitchFamily="34" charset="-128"/>
                </a:defRPr>
              </a:lvl3pPr>
              <a:lvl4pPr marL="1600200" indent="-228600">
                <a:defRPr kumimoji="1" sz="2400">
                  <a:solidFill>
                    <a:schemeClr val="tx1"/>
                  </a:solidFill>
                  <a:latin typeface="Arial" panose="020B0604020202020204" pitchFamily="34" charset="0"/>
                  <a:ea typeface="MS PGothic" panose="020B0600070205080204" pitchFamily="34" charset="-128"/>
                </a:defRPr>
              </a:lvl4pPr>
              <a:lvl5pPr marL="2057400" indent="-228600">
                <a:defRPr kumimoji="1"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9pPr>
            </a:lstStyle>
            <a:p>
              <a:pPr algn="ctr" eaLnBrk="1" hangingPunct="1"/>
              <a:endParaRPr kumimoji="0" lang="zh-CN" altLang="en-US" sz="1800">
                <a:solidFill>
                  <a:srgbClr val="FF0000"/>
                </a:solidFill>
                <a:cs typeface="Arial" panose="020B0604020202020204" pitchFamily="34" charset="0"/>
              </a:endParaRPr>
            </a:p>
          </p:txBody>
        </p:sp>
        <p:sp>
          <p:nvSpPr>
            <p:cNvPr id="124961" name="Oval 169"/>
            <p:cNvSpPr>
              <a:spLocks noChangeArrowheads="1"/>
            </p:cNvSpPr>
            <p:nvPr/>
          </p:nvSpPr>
          <p:spPr bwMode="auto">
            <a:xfrm>
              <a:off x="4663" y="2380"/>
              <a:ext cx="157" cy="140"/>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kumimoji="1" sz="2400">
                  <a:solidFill>
                    <a:schemeClr val="tx1"/>
                  </a:solidFill>
                  <a:latin typeface="Arial" panose="020B0604020202020204" pitchFamily="34" charset="0"/>
                  <a:ea typeface="MS PGothic" panose="020B0600070205080204" pitchFamily="34" charset="-128"/>
                </a:defRPr>
              </a:lvl1pPr>
              <a:lvl2pPr marL="742950" indent="-285750">
                <a:defRPr kumimoji="1" sz="2400">
                  <a:solidFill>
                    <a:schemeClr val="tx1"/>
                  </a:solidFill>
                  <a:latin typeface="Arial" panose="020B0604020202020204" pitchFamily="34" charset="0"/>
                  <a:ea typeface="MS PGothic" panose="020B0600070205080204" pitchFamily="34" charset="-128"/>
                </a:defRPr>
              </a:lvl2pPr>
              <a:lvl3pPr marL="1143000" indent="-228600">
                <a:defRPr kumimoji="1" sz="2400">
                  <a:solidFill>
                    <a:schemeClr val="tx1"/>
                  </a:solidFill>
                  <a:latin typeface="Arial" panose="020B0604020202020204" pitchFamily="34" charset="0"/>
                  <a:ea typeface="MS PGothic" panose="020B0600070205080204" pitchFamily="34" charset="-128"/>
                </a:defRPr>
              </a:lvl3pPr>
              <a:lvl4pPr marL="1600200" indent="-228600">
                <a:defRPr kumimoji="1" sz="2400">
                  <a:solidFill>
                    <a:schemeClr val="tx1"/>
                  </a:solidFill>
                  <a:latin typeface="Arial" panose="020B0604020202020204" pitchFamily="34" charset="0"/>
                  <a:ea typeface="MS PGothic" panose="020B0600070205080204" pitchFamily="34" charset="-128"/>
                </a:defRPr>
              </a:lvl4pPr>
              <a:lvl5pPr marL="2057400" indent="-228600">
                <a:defRPr kumimoji="1"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9pPr>
            </a:lstStyle>
            <a:p>
              <a:endParaRPr kumimoji="0" lang="zh-CN" altLang="en-US" sz="1800"/>
            </a:p>
          </p:txBody>
        </p:sp>
        <p:sp>
          <p:nvSpPr>
            <p:cNvPr id="124962" name="Rectangle 170"/>
            <p:cNvSpPr>
              <a:spLocks noChangeArrowheads="1"/>
            </p:cNvSpPr>
            <p:nvPr/>
          </p:nvSpPr>
          <p:spPr bwMode="auto">
            <a:xfrm>
              <a:off x="5062" y="1837"/>
              <a:ext cx="85" cy="756"/>
            </a:xfrm>
            <a:prstGeom prst="rect">
              <a:avLst/>
            </a:prstGeom>
            <a:solidFill>
              <a:srgbClr val="292929"/>
            </a:solidFill>
            <a:ln w="9525">
              <a:solidFill>
                <a:schemeClr val="tx1"/>
              </a:solidFill>
              <a:miter lim="800000"/>
              <a:headEnd/>
              <a:tailEnd/>
            </a:ln>
          </p:spPr>
          <p:txBody>
            <a:bodyPr wrap="none" anchor="ctr"/>
            <a:lstStyle>
              <a:lvl1pPr>
                <a:defRPr kumimoji="1" sz="2400">
                  <a:solidFill>
                    <a:schemeClr val="tx1"/>
                  </a:solidFill>
                  <a:latin typeface="Arial" panose="020B0604020202020204" pitchFamily="34" charset="0"/>
                  <a:ea typeface="MS PGothic" panose="020B0600070205080204" pitchFamily="34" charset="-128"/>
                </a:defRPr>
              </a:lvl1pPr>
              <a:lvl2pPr marL="742950" indent="-285750">
                <a:defRPr kumimoji="1" sz="2400">
                  <a:solidFill>
                    <a:schemeClr val="tx1"/>
                  </a:solidFill>
                  <a:latin typeface="Arial" panose="020B0604020202020204" pitchFamily="34" charset="0"/>
                  <a:ea typeface="MS PGothic" panose="020B0600070205080204" pitchFamily="34" charset="-128"/>
                </a:defRPr>
              </a:lvl2pPr>
              <a:lvl3pPr marL="1143000" indent="-228600">
                <a:defRPr kumimoji="1" sz="2400">
                  <a:solidFill>
                    <a:schemeClr val="tx1"/>
                  </a:solidFill>
                  <a:latin typeface="Arial" panose="020B0604020202020204" pitchFamily="34" charset="0"/>
                  <a:ea typeface="MS PGothic" panose="020B0600070205080204" pitchFamily="34" charset="-128"/>
                </a:defRPr>
              </a:lvl3pPr>
              <a:lvl4pPr marL="1600200" indent="-228600">
                <a:defRPr kumimoji="1" sz="2400">
                  <a:solidFill>
                    <a:schemeClr val="tx1"/>
                  </a:solidFill>
                  <a:latin typeface="Arial" panose="020B0604020202020204" pitchFamily="34" charset="0"/>
                  <a:ea typeface="MS PGothic" panose="020B0600070205080204" pitchFamily="34" charset="-128"/>
                </a:defRPr>
              </a:lvl4pPr>
              <a:lvl5pPr marL="2057400" indent="-228600">
                <a:defRPr kumimoji="1"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9pPr>
            </a:lstStyle>
            <a:p>
              <a:endParaRPr kumimoji="0" lang="zh-CN" altLang="en-US" sz="1800"/>
            </a:p>
          </p:txBody>
        </p:sp>
      </p:grpSp>
      <p:sp>
        <p:nvSpPr>
          <p:cNvPr id="124938" name="Line 137"/>
          <p:cNvSpPr>
            <a:spLocks noChangeShapeType="1"/>
          </p:cNvSpPr>
          <p:nvPr/>
        </p:nvSpPr>
        <p:spPr bwMode="auto">
          <a:xfrm>
            <a:off x="8058150" y="3400425"/>
            <a:ext cx="12382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Tree>
    <p:extLst>
      <p:ext uri="{BB962C8B-B14F-4D97-AF65-F5344CB8AC3E}">
        <p14:creationId xmlns:p14="http://schemas.microsoft.com/office/powerpoint/2010/main" val="16269696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Arial" panose="020B0604020202020204" pitchFamily="34" charset="0"/>
                <a:ea typeface="MS PGothic" panose="020B0600070205080204" pitchFamily="34" charset="-128"/>
              </a:defRPr>
            </a:lvl1pPr>
            <a:lvl2pPr marL="742950" indent="-285750">
              <a:defRPr kumimoji="1" sz="2400">
                <a:solidFill>
                  <a:schemeClr val="tx1"/>
                </a:solidFill>
                <a:latin typeface="Arial" panose="020B0604020202020204" pitchFamily="34" charset="0"/>
                <a:ea typeface="MS PGothic" panose="020B0600070205080204" pitchFamily="34" charset="-128"/>
              </a:defRPr>
            </a:lvl2pPr>
            <a:lvl3pPr marL="1143000" indent="-228600">
              <a:defRPr kumimoji="1" sz="2400">
                <a:solidFill>
                  <a:schemeClr val="tx1"/>
                </a:solidFill>
                <a:latin typeface="Arial" panose="020B0604020202020204" pitchFamily="34" charset="0"/>
                <a:ea typeface="MS PGothic" panose="020B0600070205080204" pitchFamily="34" charset="-128"/>
              </a:defRPr>
            </a:lvl3pPr>
            <a:lvl4pPr marL="1600200" indent="-228600">
              <a:defRPr kumimoji="1" sz="2400">
                <a:solidFill>
                  <a:schemeClr val="tx1"/>
                </a:solidFill>
                <a:latin typeface="Arial" panose="020B0604020202020204" pitchFamily="34" charset="0"/>
                <a:ea typeface="MS PGothic" panose="020B0600070205080204" pitchFamily="34" charset="-128"/>
              </a:defRPr>
            </a:lvl4pPr>
            <a:lvl5pPr marL="2057400" indent="-228600">
              <a:defRPr kumimoji="1"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9pPr>
          </a:lstStyle>
          <a:p>
            <a:r>
              <a:rPr kumimoji="0" lang="en-US" altLang="zh-CN" sz="1200">
                <a:latin typeface="Tahoma" panose="020B0604030504040204" pitchFamily="34" charset="0"/>
              </a:rPr>
              <a:t>4-</a:t>
            </a:r>
            <a:fld id="{E60C6118-4F6C-49E7-870D-E1B9DC6EA82F}" type="slidenum">
              <a:rPr kumimoji="0" lang="en-US" altLang="zh-CN" sz="1200">
                <a:latin typeface="Tahoma" panose="020B0604030504040204" pitchFamily="34" charset="0"/>
              </a:rPr>
              <a:pPr/>
              <a:t>9</a:t>
            </a:fld>
            <a:endParaRPr kumimoji="0" lang="en-US" altLang="zh-CN" sz="1200">
              <a:latin typeface="Tahoma" panose="020B0604030504040204" pitchFamily="34" charset="0"/>
            </a:endParaRPr>
          </a:p>
        </p:txBody>
      </p:sp>
      <p:sp>
        <p:nvSpPr>
          <p:cNvPr id="63492" name="Rectangle 2"/>
          <p:cNvSpPr>
            <a:spLocks noGrp="1" noChangeArrowheads="1"/>
          </p:cNvSpPr>
          <p:nvPr>
            <p:ph type="title"/>
          </p:nvPr>
        </p:nvSpPr>
        <p:spPr/>
        <p:txBody>
          <a:bodyPr/>
          <a:lstStyle/>
          <a:p>
            <a:pPr>
              <a:defRPr/>
            </a:pPr>
            <a:r>
              <a:rPr kumimoji="0" lang="en-US">
                <a:ea typeface="ＭＳ Ｐゴシック" charset="0"/>
                <a:cs typeface="+mj-cs"/>
              </a:rPr>
              <a:t>NAT traversal problem</a:t>
            </a:r>
          </a:p>
        </p:txBody>
      </p:sp>
      <p:sp>
        <p:nvSpPr>
          <p:cNvPr id="126980" name="Rectangle 3"/>
          <p:cNvSpPr>
            <a:spLocks noGrp="1" noChangeArrowheads="1"/>
          </p:cNvSpPr>
          <p:nvPr>
            <p:ph type="body" sz="half" idx="1"/>
          </p:nvPr>
        </p:nvSpPr>
        <p:spPr>
          <a:xfrm>
            <a:off x="533400" y="1406525"/>
            <a:ext cx="7675563" cy="5159375"/>
          </a:xfrm>
        </p:spPr>
        <p:txBody>
          <a:bodyPr/>
          <a:lstStyle/>
          <a:p>
            <a:r>
              <a:rPr kumimoji="0" lang="en-US" altLang="zh-CN" sz="2400" i="1" smtClean="0">
                <a:solidFill>
                  <a:srgbClr val="CC0000"/>
                </a:solidFill>
              </a:rPr>
              <a:t>solution 3:</a:t>
            </a:r>
            <a:r>
              <a:rPr kumimoji="0" lang="en-US" altLang="zh-CN" sz="2400" smtClean="0"/>
              <a:t> relaying (used in Skype)</a:t>
            </a:r>
          </a:p>
          <a:p>
            <a:pPr lvl="1"/>
            <a:r>
              <a:rPr kumimoji="0" lang="en-US" altLang="zh-CN" smtClean="0"/>
              <a:t>NATed client establishes connection to relay</a:t>
            </a:r>
          </a:p>
          <a:p>
            <a:pPr lvl="1"/>
            <a:r>
              <a:rPr kumimoji="0" lang="en-US" altLang="zh-CN" smtClean="0"/>
              <a:t>external client connects to relay</a:t>
            </a:r>
          </a:p>
          <a:p>
            <a:pPr lvl="1"/>
            <a:r>
              <a:rPr kumimoji="0" lang="en-US" altLang="zh-CN" smtClean="0"/>
              <a:t>relay bridges packets between to connections</a:t>
            </a:r>
          </a:p>
          <a:p>
            <a:pPr>
              <a:buFont typeface="Wingdings" panose="05000000000000000000" pitchFamily="2" charset="2"/>
              <a:buNone/>
            </a:pPr>
            <a:endParaRPr kumimoji="0" lang="en-US" altLang="zh-CN" sz="2400" smtClean="0"/>
          </a:p>
        </p:txBody>
      </p:sp>
      <p:sp>
        <p:nvSpPr>
          <p:cNvPr id="126981" name="Text Box 16"/>
          <p:cNvSpPr txBox="1">
            <a:spLocks noChangeArrowheads="1"/>
          </p:cNvSpPr>
          <p:nvPr/>
        </p:nvSpPr>
        <p:spPr bwMode="auto">
          <a:xfrm>
            <a:off x="4879975" y="5095875"/>
            <a:ext cx="12573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Arial" panose="020B0604020202020204" pitchFamily="34" charset="0"/>
                <a:ea typeface="MS PGothic" panose="020B0600070205080204" pitchFamily="34" charset="-128"/>
              </a:defRPr>
            </a:lvl1pPr>
            <a:lvl2pPr marL="742950" indent="-285750">
              <a:defRPr kumimoji="1" sz="2400">
                <a:solidFill>
                  <a:schemeClr val="tx1"/>
                </a:solidFill>
                <a:latin typeface="Arial" panose="020B0604020202020204" pitchFamily="34" charset="0"/>
                <a:ea typeface="MS PGothic" panose="020B0600070205080204" pitchFamily="34" charset="-128"/>
              </a:defRPr>
            </a:lvl2pPr>
            <a:lvl3pPr marL="1143000" indent="-228600">
              <a:defRPr kumimoji="1" sz="2400">
                <a:solidFill>
                  <a:schemeClr val="tx1"/>
                </a:solidFill>
                <a:latin typeface="Arial" panose="020B0604020202020204" pitchFamily="34" charset="0"/>
                <a:ea typeface="MS PGothic" panose="020B0600070205080204" pitchFamily="34" charset="-128"/>
              </a:defRPr>
            </a:lvl3pPr>
            <a:lvl4pPr marL="1600200" indent="-228600">
              <a:defRPr kumimoji="1" sz="2400">
                <a:solidFill>
                  <a:schemeClr val="tx1"/>
                </a:solidFill>
                <a:latin typeface="Arial" panose="020B0604020202020204" pitchFamily="34" charset="0"/>
                <a:ea typeface="MS PGothic" panose="020B0600070205080204" pitchFamily="34" charset="-128"/>
              </a:defRPr>
            </a:lvl4pPr>
            <a:lvl5pPr marL="2057400" indent="-228600">
              <a:defRPr kumimoji="1"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9pPr>
          </a:lstStyle>
          <a:p>
            <a:r>
              <a:rPr kumimoji="0" lang="en-US" altLang="zh-CN" sz="1600"/>
              <a:t>138.76.29.7</a:t>
            </a:r>
          </a:p>
        </p:txBody>
      </p:sp>
      <p:sp>
        <p:nvSpPr>
          <p:cNvPr id="126982" name="Text Box 42"/>
          <p:cNvSpPr txBox="1">
            <a:spLocks noChangeArrowheads="1"/>
          </p:cNvSpPr>
          <p:nvPr/>
        </p:nvSpPr>
        <p:spPr bwMode="auto">
          <a:xfrm>
            <a:off x="260350" y="4718050"/>
            <a:ext cx="717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Arial" panose="020B0604020202020204" pitchFamily="34" charset="0"/>
                <a:ea typeface="MS PGothic" panose="020B0600070205080204" pitchFamily="34" charset="-128"/>
              </a:defRPr>
            </a:lvl1pPr>
            <a:lvl2pPr marL="742950" indent="-285750">
              <a:defRPr kumimoji="1" sz="2400">
                <a:solidFill>
                  <a:schemeClr val="tx1"/>
                </a:solidFill>
                <a:latin typeface="Arial" panose="020B0604020202020204" pitchFamily="34" charset="0"/>
                <a:ea typeface="MS PGothic" panose="020B0600070205080204" pitchFamily="34" charset="-128"/>
              </a:defRPr>
            </a:lvl2pPr>
            <a:lvl3pPr marL="1143000" indent="-228600">
              <a:defRPr kumimoji="1" sz="2400">
                <a:solidFill>
                  <a:schemeClr val="tx1"/>
                </a:solidFill>
                <a:latin typeface="Arial" panose="020B0604020202020204" pitchFamily="34" charset="0"/>
                <a:ea typeface="MS PGothic" panose="020B0600070205080204" pitchFamily="34" charset="-128"/>
              </a:defRPr>
            </a:lvl3pPr>
            <a:lvl4pPr marL="1600200" indent="-228600">
              <a:defRPr kumimoji="1" sz="2400">
                <a:solidFill>
                  <a:schemeClr val="tx1"/>
                </a:solidFill>
                <a:latin typeface="Arial" panose="020B0604020202020204" pitchFamily="34" charset="0"/>
                <a:ea typeface="MS PGothic" panose="020B0600070205080204" pitchFamily="34" charset="-128"/>
              </a:defRPr>
            </a:lvl4pPr>
            <a:lvl5pPr marL="2057400" indent="-228600">
              <a:defRPr kumimoji="1"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9pPr>
          </a:lstStyle>
          <a:p>
            <a:r>
              <a:rPr kumimoji="0" lang="en-US" altLang="zh-CN" sz="1800"/>
              <a:t>client</a:t>
            </a:r>
          </a:p>
        </p:txBody>
      </p:sp>
      <p:sp>
        <p:nvSpPr>
          <p:cNvPr id="126983" name="Line 14"/>
          <p:cNvSpPr>
            <a:spLocks noChangeShapeType="1"/>
          </p:cNvSpPr>
          <p:nvPr/>
        </p:nvSpPr>
        <p:spPr bwMode="auto">
          <a:xfrm flipH="1">
            <a:off x="6102350" y="5032375"/>
            <a:ext cx="85725" cy="128588"/>
          </a:xfrm>
          <a:prstGeom prst="line">
            <a:avLst/>
          </a:prstGeom>
          <a:noFill/>
          <a:ln w="19050">
            <a:solidFill>
              <a:schemeClr val="tx1"/>
            </a:solidFill>
            <a:round/>
            <a:headEnd type="triangle" w="med" len="med"/>
            <a:tailEnd/>
          </a:ln>
          <a:extLst>
            <a:ext uri="{909E8E84-426E-40DD-AFC4-6F175D3DCCD1}">
              <a14:hiddenFill xmlns:a14="http://schemas.microsoft.com/office/drawing/2010/main">
                <a:noFill/>
              </a14:hiddenFill>
            </a:ext>
          </a:extLst>
        </p:spPr>
        <p:txBody>
          <a:bodyPr wrap="none"/>
          <a:lstStyle/>
          <a:p>
            <a:endParaRPr lang="zh-CN" altLang="en-US"/>
          </a:p>
        </p:txBody>
      </p:sp>
      <p:pic>
        <p:nvPicPr>
          <p:cNvPr id="126984" name="Picture 46" descr="kw_skype_rela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86163" y="3328988"/>
            <a:ext cx="825500" cy="81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6985" name="Picture 57" descr="kw_skype_log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2238" y="3962400"/>
            <a:ext cx="7366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4154" name="Freeform 58"/>
          <p:cNvSpPr>
            <a:spLocks/>
          </p:cNvSpPr>
          <p:nvPr/>
        </p:nvSpPr>
        <p:spPr bwMode="auto">
          <a:xfrm>
            <a:off x="4141788" y="3948113"/>
            <a:ext cx="3714750" cy="1039812"/>
          </a:xfrm>
          <a:custGeom>
            <a:avLst/>
            <a:gdLst>
              <a:gd name="T0" fmla="*/ 2147483647 w 1597"/>
              <a:gd name="T1" fmla="*/ 2147483647 h 655"/>
              <a:gd name="T2" fmla="*/ 2147483647 w 1597"/>
              <a:gd name="T3" fmla="*/ 2147483647 h 655"/>
              <a:gd name="T4" fmla="*/ 2147483647 w 1597"/>
              <a:gd name="T5" fmla="*/ 2147483647 h 655"/>
              <a:gd name="T6" fmla="*/ 2147483647 w 1597"/>
              <a:gd name="T7" fmla="*/ 2147483647 h 655"/>
              <a:gd name="T8" fmla="*/ 0 w 1597"/>
              <a:gd name="T9" fmla="*/ 2147483647 h 655"/>
              <a:gd name="T10" fmla="*/ 0 60000 65536"/>
              <a:gd name="T11" fmla="*/ 0 60000 65536"/>
              <a:gd name="T12" fmla="*/ 0 60000 65536"/>
              <a:gd name="T13" fmla="*/ 0 60000 65536"/>
              <a:gd name="T14" fmla="*/ 0 60000 65536"/>
              <a:gd name="T15" fmla="*/ 0 w 1597"/>
              <a:gd name="T16" fmla="*/ 0 h 655"/>
              <a:gd name="T17" fmla="*/ 1597 w 1597"/>
              <a:gd name="T18" fmla="*/ 655 h 655"/>
            </a:gdLst>
            <a:ahLst/>
            <a:cxnLst>
              <a:cxn ang="T10">
                <a:pos x="T0" y="T1"/>
              </a:cxn>
              <a:cxn ang="T11">
                <a:pos x="T2" y="T3"/>
              </a:cxn>
              <a:cxn ang="T12">
                <a:pos x="T4" y="T5"/>
              </a:cxn>
              <a:cxn ang="T13">
                <a:pos x="T6" y="T7"/>
              </a:cxn>
              <a:cxn ang="T14">
                <a:pos x="T8" y="T9"/>
              </a:cxn>
            </a:cxnLst>
            <a:rect l="T15" t="T16" r="T17" b="T18"/>
            <a:pathLst>
              <a:path w="1597" h="655">
                <a:moveTo>
                  <a:pt x="1597" y="61"/>
                </a:moveTo>
                <a:cubicBezTo>
                  <a:pt x="1562" y="64"/>
                  <a:pt x="1425" y="0"/>
                  <a:pt x="1376" y="78"/>
                </a:cubicBezTo>
                <a:cubicBezTo>
                  <a:pt x="1327" y="156"/>
                  <a:pt x="1464" y="449"/>
                  <a:pt x="1303" y="531"/>
                </a:cubicBezTo>
                <a:cubicBezTo>
                  <a:pt x="1142" y="613"/>
                  <a:pt x="625" y="655"/>
                  <a:pt x="408" y="572"/>
                </a:cubicBezTo>
                <a:cubicBezTo>
                  <a:pt x="190" y="490"/>
                  <a:pt x="94" y="263"/>
                  <a:pt x="0" y="36"/>
                </a:cubicBezTo>
              </a:path>
            </a:pathLst>
          </a:custGeom>
          <a:noFill/>
          <a:ln w="38100" cap="flat" cmpd="sng">
            <a:solidFill>
              <a:srgbClr val="CC0000"/>
            </a:solidFill>
            <a:prstDash val="solid"/>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644155" name="Text Box 59"/>
          <p:cNvSpPr txBox="1">
            <a:spLocks noChangeArrowheads="1"/>
          </p:cNvSpPr>
          <p:nvPr/>
        </p:nvSpPr>
        <p:spPr bwMode="auto">
          <a:xfrm>
            <a:off x="5118100" y="3867150"/>
            <a:ext cx="1946275"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panose="020B0604020202020204" pitchFamily="34" charset="0"/>
                <a:ea typeface="MS PGothic" panose="020B0600070205080204" pitchFamily="34" charset="-128"/>
              </a:defRPr>
            </a:lvl1pPr>
            <a:lvl2pPr marL="742950" indent="-285750">
              <a:defRPr kumimoji="1" sz="2400">
                <a:solidFill>
                  <a:schemeClr val="tx1"/>
                </a:solidFill>
                <a:latin typeface="Arial" panose="020B0604020202020204" pitchFamily="34" charset="0"/>
                <a:ea typeface="MS PGothic" panose="020B0600070205080204" pitchFamily="34" charset="-128"/>
              </a:defRPr>
            </a:lvl2pPr>
            <a:lvl3pPr marL="1143000" indent="-228600">
              <a:defRPr kumimoji="1" sz="2400">
                <a:solidFill>
                  <a:schemeClr val="tx1"/>
                </a:solidFill>
                <a:latin typeface="Arial" panose="020B0604020202020204" pitchFamily="34" charset="0"/>
                <a:ea typeface="MS PGothic" panose="020B0600070205080204" pitchFamily="34" charset="-128"/>
              </a:defRPr>
            </a:lvl3pPr>
            <a:lvl4pPr marL="1600200" indent="-228600">
              <a:defRPr kumimoji="1" sz="2400">
                <a:solidFill>
                  <a:schemeClr val="tx1"/>
                </a:solidFill>
                <a:latin typeface="Arial" panose="020B0604020202020204" pitchFamily="34" charset="0"/>
                <a:ea typeface="MS PGothic" panose="020B0600070205080204" pitchFamily="34" charset="-128"/>
              </a:defRPr>
            </a:lvl4pPr>
            <a:lvl5pPr marL="2057400" indent="-228600">
              <a:defRPr kumimoji="1"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9pPr>
          </a:lstStyle>
          <a:p>
            <a:pPr>
              <a:lnSpc>
                <a:spcPct val="85000"/>
              </a:lnSpc>
            </a:pPr>
            <a:r>
              <a:rPr kumimoji="0" lang="en-US" altLang="zh-CN" sz="1800" b="1" i="1">
                <a:solidFill>
                  <a:srgbClr val="CC0000"/>
                </a:solidFill>
                <a:latin typeface="Gill Sans MT" panose="020B0502020104020203" pitchFamily="34" charset="0"/>
              </a:rPr>
              <a:t>1.</a:t>
            </a:r>
            <a:r>
              <a:rPr kumimoji="0" lang="en-US" altLang="zh-CN" sz="1800">
                <a:latin typeface="Gill Sans MT" panose="020B0502020104020203" pitchFamily="34" charset="0"/>
              </a:rPr>
              <a:t> connection to</a:t>
            </a:r>
          </a:p>
          <a:p>
            <a:pPr>
              <a:lnSpc>
                <a:spcPct val="85000"/>
              </a:lnSpc>
            </a:pPr>
            <a:r>
              <a:rPr kumimoji="0" lang="en-US" altLang="zh-CN" sz="1800">
                <a:latin typeface="Gill Sans MT" panose="020B0502020104020203" pitchFamily="34" charset="0"/>
              </a:rPr>
              <a:t>relay initiated</a:t>
            </a:r>
          </a:p>
          <a:p>
            <a:pPr>
              <a:lnSpc>
                <a:spcPct val="85000"/>
              </a:lnSpc>
            </a:pPr>
            <a:r>
              <a:rPr kumimoji="0" lang="en-US" altLang="zh-CN" sz="1800">
                <a:latin typeface="Gill Sans MT" panose="020B0502020104020203" pitchFamily="34" charset="0"/>
              </a:rPr>
              <a:t>by NATed host</a:t>
            </a:r>
          </a:p>
        </p:txBody>
      </p:sp>
      <p:sp>
        <p:nvSpPr>
          <p:cNvPr id="644156" name="Text Box 60"/>
          <p:cNvSpPr txBox="1">
            <a:spLocks noChangeArrowheads="1"/>
          </p:cNvSpPr>
          <p:nvPr/>
        </p:nvSpPr>
        <p:spPr bwMode="auto">
          <a:xfrm>
            <a:off x="914400" y="3603625"/>
            <a:ext cx="1946275"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panose="020B0604020202020204" pitchFamily="34" charset="0"/>
                <a:ea typeface="MS PGothic" panose="020B0600070205080204" pitchFamily="34" charset="-128"/>
              </a:defRPr>
            </a:lvl1pPr>
            <a:lvl2pPr marL="742950" indent="-285750">
              <a:defRPr kumimoji="1" sz="2400">
                <a:solidFill>
                  <a:schemeClr val="tx1"/>
                </a:solidFill>
                <a:latin typeface="Arial" panose="020B0604020202020204" pitchFamily="34" charset="0"/>
                <a:ea typeface="MS PGothic" panose="020B0600070205080204" pitchFamily="34" charset="-128"/>
              </a:defRPr>
            </a:lvl2pPr>
            <a:lvl3pPr marL="1143000" indent="-228600">
              <a:defRPr kumimoji="1" sz="2400">
                <a:solidFill>
                  <a:schemeClr val="tx1"/>
                </a:solidFill>
                <a:latin typeface="Arial" panose="020B0604020202020204" pitchFamily="34" charset="0"/>
                <a:ea typeface="MS PGothic" panose="020B0600070205080204" pitchFamily="34" charset="-128"/>
              </a:defRPr>
            </a:lvl3pPr>
            <a:lvl4pPr marL="1600200" indent="-228600">
              <a:defRPr kumimoji="1" sz="2400">
                <a:solidFill>
                  <a:schemeClr val="tx1"/>
                </a:solidFill>
                <a:latin typeface="Arial" panose="020B0604020202020204" pitchFamily="34" charset="0"/>
                <a:ea typeface="MS PGothic" panose="020B0600070205080204" pitchFamily="34" charset="-128"/>
              </a:defRPr>
            </a:lvl4pPr>
            <a:lvl5pPr marL="2057400" indent="-228600">
              <a:defRPr kumimoji="1"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9pPr>
          </a:lstStyle>
          <a:p>
            <a:pPr>
              <a:lnSpc>
                <a:spcPct val="85000"/>
              </a:lnSpc>
            </a:pPr>
            <a:r>
              <a:rPr kumimoji="0" lang="en-US" altLang="zh-CN" sz="1800" b="1" i="1">
                <a:solidFill>
                  <a:srgbClr val="CC0000"/>
                </a:solidFill>
                <a:latin typeface="Gill Sans MT" panose="020B0502020104020203" pitchFamily="34" charset="0"/>
              </a:rPr>
              <a:t>2.</a:t>
            </a:r>
            <a:r>
              <a:rPr kumimoji="0" lang="en-US" altLang="zh-CN" sz="1800">
                <a:latin typeface="Gill Sans MT" panose="020B0502020104020203" pitchFamily="34" charset="0"/>
              </a:rPr>
              <a:t> connection to</a:t>
            </a:r>
          </a:p>
          <a:p>
            <a:pPr>
              <a:lnSpc>
                <a:spcPct val="85000"/>
              </a:lnSpc>
            </a:pPr>
            <a:r>
              <a:rPr kumimoji="0" lang="en-US" altLang="zh-CN" sz="1800">
                <a:latin typeface="Gill Sans MT" panose="020B0502020104020203" pitchFamily="34" charset="0"/>
              </a:rPr>
              <a:t>relay initiated</a:t>
            </a:r>
          </a:p>
          <a:p>
            <a:pPr>
              <a:lnSpc>
                <a:spcPct val="85000"/>
              </a:lnSpc>
            </a:pPr>
            <a:r>
              <a:rPr kumimoji="0" lang="en-US" altLang="zh-CN" sz="1800">
                <a:latin typeface="Gill Sans MT" panose="020B0502020104020203" pitchFamily="34" charset="0"/>
              </a:rPr>
              <a:t>by client</a:t>
            </a:r>
          </a:p>
        </p:txBody>
      </p:sp>
      <p:sp>
        <p:nvSpPr>
          <p:cNvPr id="644157" name="Freeform 61"/>
          <p:cNvSpPr>
            <a:spLocks/>
          </p:cNvSpPr>
          <p:nvPr/>
        </p:nvSpPr>
        <p:spPr bwMode="auto">
          <a:xfrm>
            <a:off x="1033463" y="4084638"/>
            <a:ext cx="2798762" cy="511175"/>
          </a:xfrm>
          <a:custGeom>
            <a:avLst/>
            <a:gdLst>
              <a:gd name="T0" fmla="*/ 0 w 1763"/>
              <a:gd name="T1" fmla="*/ 2147483647 h 322"/>
              <a:gd name="T2" fmla="*/ 2147483647 w 1763"/>
              <a:gd name="T3" fmla="*/ 2147483647 h 322"/>
              <a:gd name="T4" fmla="*/ 2147483647 w 1763"/>
              <a:gd name="T5" fmla="*/ 2147483647 h 322"/>
              <a:gd name="T6" fmla="*/ 2147483647 w 1763"/>
              <a:gd name="T7" fmla="*/ 0 h 322"/>
              <a:gd name="T8" fmla="*/ 0 60000 65536"/>
              <a:gd name="T9" fmla="*/ 0 60000 65536"/>
              <a:gd name="T10" fmla="*/ 0 60000 65536"/>
              <a:gd name="T11" fmla="*/ 0 60000 65536"/>
              <a:gd name="T12" fmla="*/ 0 w 1763"/>
              <a:gd name="T13" fmla="*/ 0 h 322"/>
              <a:gd name="T14" fmla="*/ 1763 w 1763"/>
              <a:gd name="T15" fmla="*/ 322 h 322"/>
            </a:gdLst>
            <a:ahLst/>
            <a:cxnLst>
              <a:cxn ang="T8">
                <a:pos x="T0" y="T1"/>
              </a:cxn>
              <a:cxn ang="T9">
                <a:pos x="T2" y="T3"/>
              </a:cxn>
              <a:cxn ang="T10">
                <a:pos x="T4" y="T5"/>
              </a:cxn>
              <a:cxn ang="T11">
                <a:pos x="T6" y="T7"/>
              </a:cxn>
            </a:cxnLst>
            <a:rect l="T12" t="T13" r="T14" b="T15"/>
            <a:pathLst>
              <a:path w="1763" h="322">
                <a:moveTo>
                  <a:pt x="0" y="305"/>
                </a:moveTo>
                <a:cubicBezTo>
                  <a:pt x="412" y="313"/>
                  <a:pt x="825" y="322"/>
                  <a:pt x="1091" y="305"/>
                </a:cubicBezTo>
                <a:cubicBezTo>
                  <a:pt x="1357" y="288"/>
                  <a:pt x="1485" y="252"/>
                  <a:pt x="1597" y="201"/>
                </a:cubicBezTo>
                <a:cubicBezTo>
                  <a:pt x="1709" y="150"/>
                  <a:pt x="1736" y="75"/>
                  <a:pt x="1763" y="0"/>
                </a:cubicBezTo>
              </a:path>
            </a:pathLst>
          </a:custGeom>
          <a:noFill/>
          <a:ln w="38100" cap="flat" cmpd="sng">
            <a:solidFill>
              <a:srgbClr val="CC0000"/>
            </a:solidFill>
            <a:prstDash val="solid"/>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644158" name="Freeform 62"/>
          <p:cNvSpPr>
            <a:spLocks/>
          </p:cNvSpPr>
          <p:nvPr/>
        </p:nvSpPr>
        <p:spPr bwMode="auto">
          <a:xfrm>
            <a:off x="3805238" y="3697288"/>
            <a:ext cx="360362" cy="420687"/>
          </a:xfrm>
          <a:custGeom>
            <a:avLst/>
            <a:gdLst>
              <a:gd name="T0" fmla="*/ 0 w 227"/>
              <a:gd name="T1" fmla="*/ 2147483647 h 265"/>
              <a:gd name="T2" fmla="*/ 2147483647 w 227"/>
              <a:gd name="T3" fmla="*/ 2147483647 h 265"/>
              <a:gd name="T4" fmla="*/ 2147483647 w 227"/>
              <a:gd name="T5" fmla="*/ 2147483647 h 265"/>
              <a:gd name="T6" fmla="*/ 0 60000 65536"/>
              <a:gd name="T7" fmla="*/ 0 60000 65536"/>
              <a:gd name="T8" fmla="*/ 0 60000 65536"/>
              <a:gd name="T9" fmla="*/ 0 w 227"/>
              <a:gd name="T10" fmla="*/ 0 h 265"/>
              <a:gd name="T11" fmla="*/ 227 w 227"/>
              <a:gd name="T12" fmla="*/ 265 h 265"/>
            </a:gdLst>
            <a:ahLst/>
            <a:cxnLst>
              <a:cxn ang="T6">
                <a:pos x="T0" y="T1"/>
              </a:cxn>
              <a:cxn ang="T7">
                <a:pos x="T2" y="T3"/>
              </a:cxn>
              <a:cxn ang="T8">
                <a:pos x="T4" y="T5"/>
              </a:cxn>
            </a:cxnLst>
            <a:rect l="T9" t="T10" r="T11" b="T12"/>
            <a:pathLst>
              <a:path w="227" h="265">
                <a:moveTo>
                  <a:pt x="0" y="265"/>
                </a:moveTo>
                <a:cubicBezTo>
                  <a:pt x="33" y="135"/>
                  <a:pt x="67" y="6"/>
                  <a:pt x="105" y="3"/>
                </a:cubicBezTo>
                <a:cubicBezTo>
                  <a:pt x="143" y="0"/>
                  <a:pt x="185" y="123"/>
                  <a:pt x="227" y="247"/>
                </a:cubicBezTo>
              </a:path>
            </a:pathLst>
          </a:custGeom>
          <a:noFill/>
          <a:ln w="38100" cap="flat" cmpd="sng">
            <a:solidFill>
              <a:srgbClr val="FF0000"/>
            </a:solidFill>
            <a:prstDash val="solid"/>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644159" name="Text Box 63"/>
          <p:cNvSpPr txBox="1">
            <a:spLocks noChangeArrowheads="1"/>
          </p:cNvSpPr>
          <p:nvPr/>
        </p:nvSpPr>
        <p:spPr bwMode="auto">
          <a:xfrm>
            <a:off x="3186113" y="4584700"/>
            <a:ext cx="19462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panose="020B0604020202020204" pitchFamily="34" charset="0"/>
                <a:ea typeface="MS PGothic" panose="020B0600070205080204" pitchFamily="34" charset="-128"/>
              </a:defRPr>
            </a:lvl1pPr>
            <a:lvl2pPr marL="742950" indent="-285750">
              <a:defRPr kumimoji="1" sz="2400">
                <a:solidFill>
                  <a:schemeClr val="tx1"/>
                </a:solidFill>
                <a:latin typeface="Arial" panose="020B0604020202020204" pitchFamily="34" charset="0"/>
                <a:ea typeface="MS PGothic" panose="020B0600070205080204" pitchFamily="34" charset="-128"/>
              </a:defRPr>
            </a:lvl2pPr>
            <a:lvl3pPr marL="1143000" indent="-228600">
              <a:defRPr kumimoji="1" sz="2400">
                <a:solidFill>
                  <a:schemeClr val="tx1"/>
                </a:solidFill>
                <a:latin typeface="Arial" panose="020B0604020202020204" pitchFamily="34" charset="0"/>
                <a:ea typeface="MS PGothic" panose="020B0600070205080204" pitchFamily="34" charset="-128"/>
              </a:defRPr>
            </a:lvl3pPr>
            <a:lvl4pPr marL="1600200" indent="-228600">
              <a:defRPr kumimoji="1" sz="2400">
                <a:solidFill>
                  <a:schemeClr val="tx1"/>
                </a:solidFill>
                <a:latin typeface="Arial" panose="020B0604020202020204" pitchFamily="34" charset="0"/>
                <a:ea typeface="MS PGothic" panose="020B0600070205080204" pitchFamily="34" charset="-128"/>
              </a:defRPr>
            </a:lvl4pPr>
            <a:lvl5pPr marL="2057400" indent="-228600">
              <a:defRPr kumimoji="1"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9pPr>
          </a:lstStyle>
          <a:p>
            <a:pPr>
              <a:lnSpc>
                <a:spcPct val="85000"/>
              </a:lnSpc>
            </a:pPr>
            <a:r>
              <a:rPr kumimoji="0" lang="en-US" altLang="zh-CN" sz="1800" b="1" i="1">
                <a:solidFill>
                  <a:srgbClr val="CC0000"/>
                </a:solidFill>
                <a:latin typeface="Gill Sans MT" panose="020B0502020104020203" pitchFamily="34" charset="0"/>
              </a:rPr>
              <a:t>3.</a:t>
            </a:r>
            <a:r>
              <a:rPr kumimoji="0" lang="en-US" altLang="zh-CN" sz="1800">
                <a:latin typeface="Gill Sans MT" panose="020B0502020104020203" pitchFamily="34" charset="0"/>
              </a:rPr>
              <a:t> relaying </a:t>
            </a:r>
          </a:p>
          <a:p>
            <a:pPr>
              <a:lnSpc>
                <a:spcPct val="85000"/>
              </a:lnSpc>
            </a:pPr>
            <a:r>
              <a:rPr kumimoji="0" lang="en-US" altLang="zh-CN" sz="1800">
                <a:latin typeface="Gill Sans MT" panose="020B0502020104020203" pitchFamily="34" charset="0"/>
              </a:rPr>
              <a:t>established</a:t>
            </a:r>
          </a:p>
        </p:txBody>
      </p:sp>
      <p:pic>
        <p:nvPicPr>
          <p:cNvPr id="126992" name="Picture 93" descr="underline_bas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4200" y="1079500"/>
            <a:ext cx="5484813"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26993" name="Group 157"/>
          <p:cNvGrpSpPr>
            <a:grpSpLocks/>
          </p:cNvGrpSpPr>
          <p:nvPr/>
        </p:nvGrpSpPr>
        <p:grpSpPr bwMode="auto">
          <a:xfrm>
            <a:off x="5921375" y="3781425"/>
            <a:ext cx="2711450" cy="2565400"/>
            <a:chOff x="3948" y="731"/>
            <a:chExt cx="1708" cy="1616"/>
          </a:xfrm>
        </p:grpSpPr>
        <p:sp>
          <p:nvSpPr>
            <p:cNvPr id="127030" name="Freeform 95"/>
            <p:cNvSpPr>
              <a:spLocks/>
            </p:cNvSpPr>
            <p:nvPr/>
          </p:nvSpPr>
          <p:spPr bwMode="auto">
            <a:xfrm>
              <a:off x="4433" y="874"/>
              <a:ext cx="1056" cy="1473"/>
            </a:xfrm>
            <a:custGeom>
              <a:avLst/>
              <a:gdLst>
                <a:gd name="T0" fmla="*/ 109 w 1056"/>
                <a:gd name="T1" fmla="*/ 582 h 1473"/>
                <a:gd name="T2" fmla="*/ 598 w 1056"/>
                <a:gd name="T3" fmla="*/ 553 h 1473"/>
                <a:gd name="T4" fmla="*/ 533 w 1056"/>
                <a:gd name="T5" fmla="*/ 520 h 1473"/>
                <a:gd name="T6" fmla="*/ 566 w 1056"/>
                <a:gd name="T7" fmla="*/ 75 h 1473"/>
                <a:gd name="T8" fmla="*/ 835 w 1056"/>
                <a:gd name="T9" fmla="*/ 67 h 1473"/>
                <a:gd name="T10" fmla="*/ 1025 w 1056"/>
                <a:gd name="T11" fmla="*/ 152 h 1473"/>
                <a:gd name="T12" fmla="*/ 987 w 1056"/>
                <a:gd name="T13" fmla="*/ 485 h 1473"/>
                <a:gd name="T14" fmla="*/ 1005 w 1056"/>
                <a:gd name="T15" fmla="*/ 781 h 1473"/>
                <a:gd name="T16" fmla="*/ 987 w 1056"/>
                <a:gd name="T17" fmla="*/ 1357 h 1473"/>
                <a:gd name="T18" fmla="*/ 592 w 1056"/>
                <a:gd name="T19" fmla="*/ 1384 h 1473"/>
                <a:gd name="T20" fmla="*/ 473 w 1056"/>
                <a:gd name="T21" fmla="*/ 825 h 1473"/>
                <a:gd name="T22" fmla="*/ 61 w 1056"/>
                <a:gd name="T23" fmla="*/ 744 h 1473"/>
                <a:gd name="T24" fmla="*/ 109 w 1056"/>
                <a:gd name="T25" fmla="*/ 582 h 147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56"/>
                <a:gd name="T40" fmla="*/ 0 h 1473"/>
                <a:gd name="T41" fmla="*/ 1056 w 1056"/>
                <a:gd name="T42" fmla="*/ 1473 h 147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56" h="1473">
                  <a:moveTo>
                    <a:pt x="109" y="582"/>
                  </a:moveTo>
                  <a:cubicBezTo>
                    <a:pt x="199" y="550"/>
                    <a:pt x="527" y="563"/>
                    <a:pt x="598" y="553"/>
                  </a:cubicBezTo>
                  <a:cubicBezTo>
                    <a:pt x="669" y="543"/>
                    <a:pt x="538" y="600"/>
                    <a:pt x="533" y="520"/>
                  </a:cubicBezTo>
                  <a:cubicBezTo>
                    <a:pt x="527" y="440"/>
                    <a:pt x="516" y="150"/>
                    <a:pt x="566" y="75"/>
                  </a:cubicBezTo>
                  <a:cubicBezTo>
                    <a:pt x="616" y="0"/>
                    <a:pt x="759" y="54"/>
                    <a:pt x="835" y="67"/>
                  </a:cubicBezTo>
                  <a:cubicBezTo>
                    <a:pt x="911" y="80"/>
                    <a:pt x="1000" y="82"/>
                    <a:pt x="1025" y="152"/>
                  </a:cubicBezTo>
                  <a:cubicBezTo>
                    <a:pt x="1050" y="222"/>
                    <a:pt x="990" y="380"/>
                    <a:pt x="987" y="485"/>
                  </a:cubicBezTo>
                  <a:cubicBezTo>
                    <a:pt x="984" y="590"/>
                    <a:pt x="1005" y="636"/>
                    <a:pt x="1005" y="781"/>
                  </a:cubicBezTo>
                  <a:cubicBezTo>
                    <a:pt x="1005" y="926"/>
                    <a:pt x="1056" y="1257"/>
                    <a:pt x="987" y="1357"/>
                  </a:cubicBezTo>
                  <a:cubicBezTo>
                    <a:pt x="918" y="1457"/>
                    <a:pt x="678" y="1473"/>
                    <a:pt x="592" y="1384"/>
                  </a:cubicBezTo>
                  <a:cubicBezTo>
                    <a:pt x="506" y="1295"/>
                    <a:pt x="562" y="932"/>
                    <a:pt x="473" y="825"/>
                  </a:cubicBezTo>
                  <a:cubicBezTo>
                    <a:pt x="384" y="718"/>
                    <a:pt x="122" y="784"/>
                    <a:pt x="61" y="744"/>
                  </a:cubicBezTo>
                  <a:cubicBezTo>
                    <a:pt x="0" y="704"/>
                    <a:pt x="26" y="616"/>
                    <a:pt x="109" y="582"/>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27031" name="Line 96"/>
            <p:cNvSpPr>
              <a:spLocks noChangeShapeType="1"/>
            </p:cNvSpPr>
            <p:nvPr/>
          </p:nvSpPr>
          <p:spPr bwMode="auto">
            <a:xfrm flipH="1">
              <a:off x="5005" y="1003"/>
              <a:ext cx="6" cy="9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27032" name="Line 97"/>
            <p:cNvSpPr>
              <a:spLocks noChangeShapeType="1"/>
            </p:cNvSpPr>
            <p:nvPr/>
          </p:nvSpPr>
          <p:spPr bwMode="auto">
            <a:xfrm>
              <a:off x="5008" y="1000"/>
              <a:ext cx="84" cy="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27033" name="Line 98"/>
            <p:cNvSpPr>
              <a:spLocks noChangeShapeType="1"/>
            </p:cNvSpPr>
            <p:nvPr/>
          </p:nvSpPr>
          <p:spPr bwMode="auto">
            <a:xfrm flipV="1">
              <a:off x="5012" y="1948"/>
              <a:ext cx="10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27034" name="Text Box 100"/>
            <p:cNvSpPr txBox="1">
              <a:spLocks noChangeArrowheads="1"/>
            </p:cNvSpPr>
            <p:nvPr/>
          </p:nvSpPr>
          <p:spPr bwMode="auto">
            <a:xfrm>
              <a:off x="4117" y="1591"/>
              <a:ext cx="492"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Arial" panose="020B0604020202020204" pitchFamily="34" charset="0"/>
                  <a:ea typeface="MS PGothic" panose="020B0600070205080204" pitchFamily="34" charset="-128"/>
                </a:defRPr>
              </a:lvl1pPr>
              <a:lvl2pPr marL="742950" indent="-285750">
                <a:defRPr kumimoji="1" sz="2400">
                  <a:solidFill>
                    <a:schemeClr val="tx1"/>
                  </a:solidFill>
                  <a:latin typeface="Arial" panose="020B0604020202020204" pitchFamily="34" charset="0"/>
                  <a:ea typeface="MS PGothic" panose="020B0600070205080204" pitchFamily="34" charset="-128"/>
                </a:defRPr>
              </a:lvl2pPr>
              <a:lvl3pPr marL="1143000" indent="-228600">
                <a:defRPr kumimoji="1" sz="2400">
                  <a:solidFill>
                    <a:schemeClr val="tx1"/>
                  </a:solidFill>
                  <a:latin typeface="Arial" panose="020B0604020202020204" pitchFamily="34" charset="0"/>
                  <a:ea typeface="MS PGothic" panose="020B0600070205080204" pitchFamily="34" charset="-128"/>
                </a:defRPr>
              </a:lvl3pPr>
              <a:lvl4pPr marL="1600200" indent="-228600">
                <a:defRPr kumimoji="1" sz="2400">
                  <a:solidFill>
                    <a:schemeClr val="tx1"/>
                  </a:solidFill>
                  <a:latin typeface="Arial" panose="020B0604020202020204" pitchFamily="34" charset="0"/>
                  <a:ea typeface="MS PGothic" panose="020B0600070205080204" pitchFamily="34" charset="-128"/>
                </a:defRPr>
              </a:lvl4pPr>
              <a:lvl5pPr marL="2057400" indent="-228600">
                <a:defRPr kumimoji="1"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9pPr>
            </a:lstStyle>
            <a:p>
              <a:pPr algn="ctr">
                <a:lnSpc>
                  <a:spcPct val="85000"/>
                </a:lnSpc>
              </a:pPr>
              <a:r>
                <a:rPr kumimoji="0" lang="en-US" altLang="zh-CN" sz="1800">
                  <a:solidFill>
                    <a:srgbClr val="CC0000"/>
                  </a:solidFill>
                </a:rPr>
                <a:t>NAT </a:t>
              </a:r>
            </a:p>
            <a:p>
              <a:pPr algn="ctr">
                <a:lnSpc>
                  <a:spcPct val="85000"/>
                </a:lnSpc>
              </a:pPr>
              <a:r>
                <a:rPr kumimoji="0" lang="en-US" altLang="zh-CN" sz="1800">
                  <a:solidFill>
                    <a:srgbClr val="CC0000"/>
                  </a:solidFill>
                </a:rPr>
                <a:t>router</a:t>
              </a:r>
            </a:p>
          </p:txBody>
        </p:sp>
        <p:sp>
          <p:nvSpPr>
            <p:cNvPr id="127035" name="Line 101"/>
            <p:cNvSpPr>
              <a:spLocks noChangeShapeType="1"/>
            </p:cNvSpPr>
            <p:nvPr/>
          </p:nvSpPr>
          <p:spPr bwMode="auto">
            <a:xfrm>
              <a:off x="3948" y="1510"/>
              <a:ext cx="25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nvGrpSpPr>
            <p:cNvPr id="127036" name="Group 102"/>
            <p:cNvGrpSpPr>
              <a:grpSpLocks/>
            </p:cNvGrpSpPr>
            <p:nvPr/>
          </p:nvGrpSpPr>
          <p:grpSpPr bwMode="auto">
            <a:xfrm>
              <a:off x="4144" y="1372"/>
              <a:ext cx="370" cy="204"/>
              <a:chOff x="4396" y="1245"/>
              <a:chExt cx="672" cy="248"/>
            </a:xfrm>
          </p:grpSpPr>
          <p:sp>
            <p:nvSpPr>
              <p:cNvPr id="127049"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kumimoji="1" sz="2400">
                    <a:solidFill>
                      <a:schemeClr val="tx1"/>
                    </a:solidFill>
                    <a:latin typeface="Arial" panose="020B0604020202020204" pitchFamily="34" charset="0"/>
                    <a:ea typeface="MS PGothic" panose="020B0600070205080204" pitchFamily="34" charset="-128"/>
                  </a:defRPr>
                </a:lvl1pPr>
                <a:lvl2pPr marL="742950" indent="-285750">
                  <a:defRPr kumimoji="1" sz="2400">
                    <a:solidFill>
                      <a:schemeClr val="tx1"/>
                    </a:solidFill>
                    <a:latin typeface="Arial" panose="020B0604020202020204" pitchFamily="34" charset="0"/>
                    <a:ea typeface="MS PGothic" panose="020B0600070205080204" pitchFamily="34" charset="-128"/>
                  </a:defRPr>
                </a:lvl2pPr>
                <a:lvl3pPr marL="1143000" indent="-228600">
                  <a:defRPr kumimoji="1" sz="2400">
                    <a:solidFill>
                      <a:schemeClr val="tx1"/>
                    </a:solidFill>
                    <a:latin typeface="Arial" panose="020B0604020202020204" pitchFamily="34" charset="0"/>
                    <a:ea typeface="MS PGothic" panose="020B0600070205080204" pitchFamily="34" charset="-128"/>
                  </a:defRPr>
                </a:lvl3pPr>
                <a:lvl4pPr marL="1600200" indent="-228600">
                  <a:defRPr kumimoji="1" sz="2400">
                    <a:solidFill>
                      <a:schemeClr val="tx1"/>
                    </a:solidFill>
                    <a:latin typeface="Arial" panose="020B0604020202020204" pitchFamily="34" charset="0"/>
                    <a:ea typeface="MS PGothic" panose="020B0600070205080204" pitchFamily="34" charset="-128"/>
                  </a:defRPr>
                </a:lvl4pPr>
                <a:lvl5pPr marL="2057400" indent="-228600">
                  <a:defRPr kumimoji="1"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9pPr>
              </a:lstStyle>
              <a:p>
                <a:endParaRPr kumimoji="0" lang="zh-CN" altLang="en-US">
                  <a:cs typeface="Arial" panose="020B0604020202020204" pitchFamily="34" charset="0"/>
                </a:endParaRPr>
              </a:p>
            </p:txBody>
          </p:sp>
          <p:sp>
            <p:nvSpPr>
              <p:cNvPr id="127050"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kumimoji="1" sz="2400">
                    <a:solidFill>
                      <a:schemeClr val="tx1"/>
                    </a:solidFill>
                    <a:latin typeface="Arial" panose="020B0604020202020204" pitchFamily="34" charset="0"/>
                    <a:ea typeface="MS PGothic" panose="020B0600070205080204" pitchFamily="34" charset="-128"/>
                  </a:defRPr>
                </a:lvl1pPr>
                <a:lvl2pPr marL="742950" indent="-285750">
                  <a:defRPr kumimoji="1" sz="2400">
                    <a:solidFill>
                      <a:schemeClr val="tx1"/>
                    </a:solidFill>
                    <a:latin typeface="Arial" panose="020B0604020202020204" pitchFamily="34" charset="0"/>
                    <a:ea typeface="MS PGothic" panose="020B0600070205080204" pitchFamily="34" charset="-128"/>
                  </a:defRPr>
                </a:lvl2pPr>
                <a:lvl3pPr marL="1143000" indent="-228600">
                  <a:defRPr kumimoji="1" sz="2400">
                    <a:solidFill>
                      <a:schemeClr val="tx1"/>
                    </a:solidFill>
                    <a:latin typeface="Arial" panose="020B0604020202020204" pitchFamily="34" charset="0"/>
                    <a:ea typeface="MS PGothic" panose="020B0600070205080204" pitchFamily="34" charset="-128"/>
                  </a:defRPr>
                </a:lvl3pPr>
                <a:lvl4pPr marL="1600200" indent="-228600">
                  <a:defRPr kumimoji="1" sz="2400">
                    <a:solidFill>
                      <a:schemeClr val="tx1"/>
                    </a:solidFill>
                    <a:latin typeface="Arial" panose="020B0604020202020204" pitchFamily="34" charset="0"/>
                    <a:ea typeface="MS PGothic" panose="020B0600070205080204" pitchFamily="34" charset="-128"/>
                  </a:defRPr>
                </a:lvl4pPr>
                <a:lvl5pPr marL="2057400" indent="-228600">
                  <a:defRPr kumimoji="1"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9pPr>
              </a:lstStyle>
              <a:p>
                <a:pPr algn="ctr"/>
                <a:endParaRPr kumimoji="0" lang="zh-CN" altLang="en-US">
                  <a:cs typeface="Arial" panose="020B0604020202020204" pitchFamily="34" charset="0"/>
                </a:endParaRPr>
              </a:p>
            </p:txBody>
          </p:sp>
          <p:sp>
            <p:nvSpPr>
              <p:cNvPr id="127051"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kumimoji="1" sz="2400">
                    <a:solidFill>
                      <a:schemeClr val="tx1"/>
                    </a:solidFill>
                    <a:latin typeface="Arial" panose="020B0604020202020204" pitchFamily="34" charset="0"/>
                    <a:ea typeface="MS PGothic" panose="020B0600070205080204" pitchFamily="34" charset="-128"/>
                  </a:defRPr>
                </a:lvl1pPr>
                <a:lvl2pPr marL="742950" indent="-285750">
                  <a:defRPr kumimoji="1" sz="2400">
                    <a:solidFill>
                      <a:schemeClr val="tx1"/>
                    </a:solidFill>
                    <a:latin typeface="Arial" panose="020B0604020202020204" pitchFamily="34" charset="0"/>
                    <a:ea typeface="MS PGothic" panose="020B0600070205080204" pitchFamily="34" charset="-128"/>
                  </a:defRPr>
                </a:lvl2pPr>
                <a:lvl3pPr marL="1143000" indent="-228600">
                  <a:defRPr kumimoji="1" sz="2400">
                    <a:solidFill>
                      <a:schemeClr val="tx1"/>
                    </a:solidFill>
                    <a:latin typeface="Arial" panose="020B0604020202020204" pitchFamily="34" charset="0"/>
                    <a:ea typeface="MS PGothic" panose="020B0600070205080204" pitchFamily="34" charset="-128"/>
                  </a:defRPr>
                </a:lvl3pPr>
                <a:lvl4pPr marL="1600200" indent="-228600">
                  <a:defRPr kumimoji="1" sz="2400">
                    <a:solidFill>
                      <a:schemeClr val="tx1"/>
                    </a:solidFill>
                    <a:latin typeface="Arial" panose="020B0604020202020204" pitchFamily="34" charset="0"/>
                    <a:ea typeface="MS PGothic" panose="020B0600070205080204" pitchFamily="34" charset="-128"/>
                  </a:defRPr>
                </a:lvl4pPr>
                <a:lvl5pPr marL="2057400" indent="-228600">
                  <a:defRPr kumimoji="1"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9pPr>
              </a:lstStyle>
              <a:p>
                <a:endParaRPr kumimoji="0" lang="zh-CN" altLang="en-US">
                  <a:cs typeface="Arial" panose="020B0604020202020204" pitchFamily="34" charset="0"/>
                </a:endParaRPr>
              </a:p>
            </p:txBody>
          </p:sp>
          <p:grpSp>
            <p:nvGrpSpPr>
              <p:cNvPr id="127052" name="Group 106"/>
              <p:cNvGrpSpPr>
                <a:grpSpLocks/>
              </p:cNvGrpSpPr>
              <p:nvPr/>
            </p:nvGrpSpPr>
            <p:grpSpPr bwMode="auto">
              <a:xfrm>
                <a:off x="4530" y="1287"/>
                <a:ext cx="377" cy="75"/>
                <a:chOff x="2468" y="1332"/>
                <a:chExt cx="310" cy="60"/>
              </a:xfrm>
            </p:grpSpPr>
            <p:sp>
              <p:nvSpPr>
                <p:cNvPr id="127055" name="Freeform 107"/>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7056" name="Freeform 108"/>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127053" name="Line 109"/>
              <p:cNvSpPr>
                <a:spLocks noChangeShapeType="1"/>
              </p:cNvSpPr>
              <p:nvPr/>
            </p:nvSpPr>
            <p:spPr bwMode="auto">
              <a:xfrm>
                <a:off x="4400" y="1322"/>
                <a:ext cx="0" cy="10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7054" name="Line 110"/>
              <p:cNvSpPr>
                <a:spLocks noChangeShapeType="1"/>
              </p:cNvSpPr>
              <p:nvPr/>
            </p:nvSpPr>
            <p:spPr bwMode="auto">
              <a:xfrm>
                <a:off x="5063" y="1326"/>
                <a:ext cx="0" cy="10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27037" name="Group 111"/>
            <p:cNvGrpSpPr>
              <a:grpSpLocks/>
            </p:cNvGrpSpPr>
            <p:nvPr/>
          </p:nvGrpSpPr>
          <p:grpSpPr bwMode="auto">
            <a:xfrm flipH="1">
              <a:off x="5059" y="1347"/>
              <a:ext cx="404" cy="352"/>
              <a:chOff x="-44" y="1473"/>
              <a:chExt cx="981" cy="1105"/>
            </a:xfrm>
          </p:grpSpPr>
          <p:pic>
            <p:nvPicPr>
              <p:cNvPr id="127047" name="Picture 112" descr="desktop_computer_stylized_medium"/>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7048" name="Freeform 113"/>
              <p:cNvSpPr>
                <a:spLocks/>
              </p:cNvSpPr>
              <p:nvPr/>
            </p:nvSpPr>
            <p:spPr bwMode="auto">
              <a:xfrm flipH="1">
                <a:off x="374" y="1579"/>
                <a:ext cx="477" cy="506"/>
              </a:xfrm>
              <a:custGeom>
                <a:avLst/>
                <a:gdLst>
                  <a:gd name="T0" fmla="*/ 0 w 356"/>
                  <a:gd name="T1" fmla="*/ 0 h 368"/>
                  <a:gd name="T2" fmla="*/ 10045 w 356"/>
                  <a:gd name="T3" fmla="*/ 645 h 368"/>
                  <a:gd name="T4" fmla="*/ 11917 w 356"/>
                  <a:gd name="T5" fmla="*/ 13448 h 368"/>
                  <a:gd name="T6" fmla="*/ 2626 w 356"/>
                  <a:gd name="T7" fmla="*/ 1681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p>
            </p:txBody>
          </p:sp>
        </p:grpSp>
        <p:grpSp>
          <p:nvGrpSpPr>
            <p:cNvPr id="127038" name="Group 114"/>
            <p:cNvGrpSpPr>
              <a:grpSpLocks/>
            </p:cNvGrpSpPr>
            <p:nvPr/>
          </p:nvGrpSpPr>
          <p:grpSpPr bwMode="auto">
            <a:xfrm flipH="1">
              <a:off x="5043" y="1828"/>
              <a:ext cx="404" cy="352"/>
              <a:chOff x="-44" y="1473"/>
              <a:chExt cx="981" cy="1105"/>
            </a:xfrm>
          </p:grpSpPr>
          <p:pic>
            <p:nvPicPr>
              <p:cNvPr id="127045" name="Picture 115" descr="desktop_computer_stylized_medium"/>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7046" name="Freeform 116"/>
              <p:cNvSpPr>
                <a:spLocks/>
              </p:cNvSpPr>
              <p:nvPr/>
            </p:nvSpPr>
            <p:spPr bwMode="auto">
              <a:xfrm flipH="1">
                <a:off x="374" y="1579"/>
                <a:ext cx="477" cy="506"/>
              </a:xfrm>
              <a:custGeom>
                <a:avLst/>
                <a:gdLst>
                  <a:gd name="T0" fmla="*/ 0 w 356"/>
                  <a:gd name="T1" fmla="*/ 0 h 368"/>
                  <a:gd name="T2" fmla="*/ 10045 w 356"/>
                  <a:gd name="T3" fmla="*/ 645 h 368"/>
                  <a:gd name="T4" fmla="*/ 11917 w 356"/>
                  <a:gd name="T5" fmla="*/ 13448 h 368"/>
                  <a:gd name="T6" fmla="*/ 2626 w 356"/>
                  <a:gd name="T7" fmla="*/ 1681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p>
            </p:txBody>
          </p:sp>
        </p:grpSp>
        <p:sp>
          <p:nvSpPr>
            <p:cNvPr id="127039" name="Line 117"/>
            <p:cNvSpPr>
              <a:spLocks noChangeShapeType="1"/>
            </p:cNvSpPr>
            <p:nvPr/>
          </p:nvSpPr>
          <p:spPr bwMode="auto">
            <a:xfrm>
              <a:off x="4510" y="1489"/>
              <a:ext cx="58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nvGrpSpPr>
            <p:cNvPr id="127040" name="Group 153"/>
            <p:cNvGrpSpPr>
              <a:grpSpLocks/>
            </p:cNvGrpSpPr>
            <p:nvPr/>
          </p:nvGrpSpPr>
          <p:grpSpPr bwMode="auto">
            <a:xfrm flipH="1">
              <a:off x="5043" y="952"/>
              <a:ext cx="404" cy="352"/>
              <a:chOff x="-44" y="1473"/>
              <a:chExt cx="981" cy="1105"/>
            </a:xfrm>
          </p:grpSpPr>
          <p:pic>
            <p:nvPicPr>
              <p:cNvPr id="127043" name="Picture 154" descr="desktop_computer_stylized_medium"/>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7044" name="Freeform 155"/>
              <p:cNvSpPr>
                <a:spLocks/>
              </p:cNvSpPr>
              <p:nvPr/>
            </p:nvSpPr>
            <p:spPr bwMode="auto">
              <a:xfrm flipH="1">
                <a:off x="374" y="1579"/>
                <a:ext cx="477" cy="506"/>
              </a:xfrm>
              <a:custGeom>
                <a:avLst/>
                <a:gdLst>
                  <a:gd name="T0" fmla="*/ 0 w 356"/>
                  <a:gd name="T1" fmla="*/ 0 h 368"/>
                  <a:gd name="T2" fmla="*/ 10045 w 356"/>
                  <a:gd name="T3" fmla="*/ 645 h 368"/>
                  <a:gd name="T4" fmla="*/ 11917 w 356"/>
                  <a:gd name="T5" fmla="*/ 13448 h 368"/>
                  <a:gd name="T6" fmla="*/ 2626 w 356"/>
                  <a:gd name="T7" fmla="*/ 1681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p>
            </p:txBody>
          </p:sp>
        </p:grpSp>
        <p:pic>
          <p:nvPicPr>
            <p:cNvPr id="127041" name="Picture 156" descr="skype_logo"/>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00" y="869"/>
              <a:ext cx="512"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7042" name="Text Box 99"/>
            <p:cNvSpPr txBox="1">
              <a:spLocks noChangeArrowheads="1"/>
            </p:cNvSpPr>
            <p:nvPr/>
          </p:nvSpPr>
          <p:spPr bwMode="auto">
            <a:xfrm>
              <a:off x="5077" y="731"/>
              <a:ext cx="57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Arial" panose="020B0604020202020204" pitchFamily="34" charset="0"/>
                  <a:ea typeface="MS PGothic" panose="020B0600070205080204" pitchFamily="34" charset="-128"/>
                </a:defRPr>
              </a:lvl1pPr>
              <a:lvl2pPr marL="742950" indent="-285750">
                <a:defRPr kumimoji="1" sz="2400">
                  <a:solidFill>
                    <a:schemeClr val="tx1"/>
                  </a:solidFill>
                  <a:latin typeface="Arial" panose="020B0604020202020204" pitchFamily="34" charset="0"/>
                  <a:ea typeface="MS PGothic" panose="020B0600070205080204" pitchFamily="34" charset="-128"/>
                </a:defRPr>
              </a:lvl2pPr>
              <a:lvl3pPr marL="1143000" indent="-228600">
                <a:defRPr kumimoji="1" sz="2400">
                  <a:solidFill>
                    <a:schemeClr val="tx1"/>
                  </a:solidFill>
                  <a:latin typeface="Arial" panose="020B0604020202020204" pitchFamily="34" charset="0"/>
                  <a:ea typeface="MS PGothic" panose="020B0600070205080204" pitchFamily="34" charset="-128"/>
                </a:defRPr>
              </a:lvl3pPr>
              <a:lvl4pPr marL="1600200" indent="-228600">
                <a:defRPr kumimoji="1" sz="2400">
                  <a:solidFill>
                    <a:schemeClr val="tx1"/>
                  </a:solidFill>
                  <a:latin typeface="Arial" panose="020B0604020202020204" pitchFamily="34" charset="0"/>
                  <a:ea typeface="MS PGothic" panose="020B0600070205080204" pitchFamily="34" charset="-128"/>
                </a:defRPr>
              </a:lvl4pPr>
              <a:lvl5pPr marL="2057400" indent="-228600">
                <a:defRPr kumimoji="1"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9pPr>
            </a:lstStyle>
            <a:p>
              <a:r>
                <a:rPr kumimoji="0" lang="en-US" altLang="zh-CN" sz="1600"/>
                <a:t>10.0.0.1</a:t>
              </a:r>
            </a:p>
          </p:txBody>
        </p:sp>
      </p:grpSp>
      <p:grpSp>
        <p:nvGrpSpPr>
          <p:cNvPr id="126994" name="Group 158"/>
          <p:cNvGrpSpPr>
            <a:grpSpLocks/>
          </p:cNvGrpSpPr>
          <p:nvPr/>
        </p:nvGrpSpPr>
        <p:grpSpPr bwMode="auto">
          <a:xfrm>
            <a:off x="3178175" y="3476625"/>
            <a:ext cx="388938" cy="569913"/>
            <a:chOff x="4140" y="429"/>
            <a:chExt cx="1425" cy="2396"/>
          </a:xfrm>
        </p:grpSpPr>
        <p:sp>
          <p:nvSpPr>
            <p:cNvPr id="126998" name="Freeform 159"/>
            <p:cNvSpPr>
              <a:spLocks/>
            </p:cNvSpPr>
            <p:nvPr/>
          </p:nvSpPr>
          <p:spPr bwMode="auto">
            <a:xfrm>
              <a:off x="5268" y="433"/>
              <a:ext cx="283" cy="2286"/>
            </a:xfrm>
            <a:custGeom>
              <a:avLst/>
              <a:gdLst>
                <a:gd name="T0" fmla="*/ 5 w 354"/>
                <a:gd name="T1" fmla="*/ 0 h 2742"/>
                <a:gd name="T2" fmla="*/ 24 w 354"/>
                <a:gd name="T3" fmla="*/ 38 h 2742"/>
                <a:gd name="T4" fmla="*/ 24 w 354"/>
                <a:gd name="T5" fmla="*/ 295 h 2742"/>
                <a:gd name="T6" fmla="*/ 0 w 354"/>
                <a:gd name="T7" fmla="*/ 309 h 2742"/>
                <a:gd name="T8" fmla="*/ 5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6999" name="Rectangle 160"/>
            <p:cNvSpPr>
              <a:spLocks noChangeArrowheads="1"/>
            </p:cNvSpPr>
            <p:nvPr/>
          </p:nvSpPr>
          <p:spPr bwMode="auto">
            <a:xfrm>
              <a:off x="4204" y="429"/>
              <a:ext cx="1047" cy="2283"/>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Arial" panose="020B0604020202020204" pitchFamily="34" charset="0"/>
                  <a:ea typeface="MS PGothic" panose="020B0600070205080204" pitchFamily="34" charset="-128"/>
                </a:defRPr>
              </a:lvl1pPr>
              <a:lvl2pPr marL="742950" indent="-285750">
                <a:defRPr kumimoji="1" sz="2400">
                  <a:solidFill>
                    <a:schemeClr val="tx1"/>
                  </a:solidFill>
                  <a:latin typeface="Arial" panose="020B0604020202020204" pitchFamily="34" charset="0"/>
                  <a:ea typeface="MS PGothic" panose="020B0600070205080204" pitchFamily="34" charset="-128"/>
                </a:defRPr>
              </a:lvl2pPr>
              <a:lvl3pPr marL="1143000" indent="-228600">
                <a:defRPr kumimoji="1" sz="2400">
                  <a:solidFill>
                    <a:schemeClr val="tx1"/>
                  </a:solidFill>
                  <a:latin typeface="Arial" panose="020B0604020202020204" pitchFamily="34" charset="0"/>
                  <a:ea typeface="MS PGothic" panose="020B0600070205080204" pitchFamily="34" charset="-128"/>
                </a:defRPr>
              </a:lvl3pPr>
              <a:lvl4pPr marL="1600200" indent="-228600">
                <a:defRPr kumimoji="1" sz="2400">
                  <a:solidFill>
                    <a:schemeClr val="tx1"/>
                  </a:solidFill>
                  <a:latin typeface="Arial" panose="020B0604020202020204" pitchFamily="34" charset="0"/>
                  <a:ea typeface="MS PGothic" panose="020B0600070205080204" pitchFamily="34" charset="-128"/>
                </a:defRPr>
              </a:lvl4pPr>
              <a:lvl5pPr marL="2057400" indent="-228600">
                <a:defRPr kumimoji="1"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9pPr>
            </a:lstStyle>
            <a:p>
              <a:endParaRPr kumimoji="0" lang="zh-CN" altLang="en-US" sz="1800"/>
            </a:p>
          </p:txBody>
        </p:sp>
        <p:sp>
          <p:nvSpPr>
            <p:cNvPr id="127000" name="Freeform 161"/>
            <p:cNvSpPr>
              <a:spLocks/>
            </p:cNvSpPr>
            <p:nvPr/>
          </p:nvSpPr>
          <p:spPr bwMode="auto">
            <a:xfrm>
              <a:off x="5321" y="570"/>
              <a:ext cx="169" cy="2115"/>
            </a:xfrm>
            <a:custGeom>
              <a:avLst/>
              <a:gdLst>
                <a:gd name="T0" fmla="*/ 2 w 211"/>
                <a:gd name="T1" fmla="*/ 0 h 2537"/>
                <a:gd name="T2" fmla="*/ 14 w 211"/>
                <a:gd name="T3" fmla="*/ 25 h 2537"/>
                <a:gd name="T4" fmla="*/ 2 w 211"/>
                <a:gd name="T5" fmla="*/ 282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7001" name="Freeform 162"/>
            <p:cNvSpPr>
              <a:spLocks/>
            </p:cNvSpPr>
            <p:nvPr/>
          </p:nvSpPr>
          <p:spPr bwMode="auto">
            <a:xfrm>
              <a:off x="5284" y="1640"/>
              <a:ext cx="263" cy="189"/>
            </a:xfrm>
            <a:custGeom>
              <a:avLst/>
              <a:gdLst>
                <a:gd name="T0" fmla="*/ 2 w 328"/>
                <a:gd name="T1" fmla="*/ 0 h 226"/>
                <a:gd name="T2" fmla="*/ 23 w 328"/>
                <a:gd name="T3" fmla="*/ 15 h 226"/>
                <a:gd name="T4" fmla="*/ 23 w 328"/>
                <a:gd name="T5" fmla="*/ 27 h 226"/>
                <a:gd name="T6" fmla="*/ 0 w 328"/>
                <a:gd name="T7" fmla="*/ 11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7002" name="Rectangle 163"/>
            <p:cNvSpPr>
              <a:spLocks noChangeArrowheads="1"/>
            </p:cNvSpPr>
            <p:nvPr/>
          </p:nvSpPr>
          <p:spPr bwMode="auto">
            <a:xfrm>
              <a:off x="4210" y="696"/>
              <a:ext cx="599" cy="47"/>
            </a:xfrm>
            <a:prstGeom prst="rect">
              <a:avLst/>
            </a:prstGeom>
            <a:solidFill>
              <a:schemeClr val="tx1"/>
            </a:solidFill>
            <a:ln w="9525">
              <a:solidFill>
                <a:schemeClr val="tx1"/>
              </a:solidFill>
              <a:miter lim="800000"/>
              <a:headEnd/>
              <a:tailEnd/>
            </a:ln>
          </p:spPr>
          <p:txBody>
            <a:bodyPr wrap="none" anchor="ctr"/>
            <a:lstStyle>
              <a:lvl1pPr>
                <a:defRPr kumimoji="1" sz="2400">
                  <a:solidFill>
                    <a:schemeClr val="tx1"/>
                  </a:solidFill>
                  <a:latin typeface="Arial" panose="020B0604020202020204" pitchFamily="34" charset="0"/>
                  <a:ea typeface="MS PGothic" panose="020B0600070205080204" pitchFamily="34" charset="-128"/>
                </a:defRPr>
              </a:lvl1pPr>
              <a:lvl2pPr marL="742950" indent="-285750">
                <a:defRPr kumimoji="1" sz="2400">
                  <a:solidFill>
                    <a:schemeClr val="tx1"/>
                  </a:solidFill>
                  <a:latin typeface="Arial" panose="020B0604020202020204" pitchFamily="34" charset="0"/>
                  <a:ea typeface="MS PGothic" panose="020B0600070205080204" pitchFamily="34" charset="-128"/>
                </a:defRPr>
              </a:lvl2pPr>
              <a:lvl3pPr marL="1143000" indent="-228600">
                <a:defRPr kumimoji="1" sz="2400">
                  <a:solidFill>
                    <a:schemeClr val="tx1"/>
                  </a:solidFill>
                  <a:latin typeface="Arial" panose="020B0604020202020204" pitchFamily="34" charset="0"/>
                  <a:ea typeface="MS PGothic" panose="020B0600070205080204" pitchFamily="34" charset="-128"/>
                </a:defRPr>
              </a:lvl3pPr>
              <a:lvl4pPr marL="1600200" indent="-228600">
                <a:defRPr kumimoji="1" sz="2400">
                  <a:solidFill>
                    <a:schemeClr val="tx1"/>
                  </a:solidFill>
                  <a:latin typeface="Arial" panose="020B0604020202020204" pitchFamily="34" charset="0"/>
                  <a:ea typeface="MS PGothic" panose="020B0600070205080204" pitchFamily="34" charset="-128"/>
                </a:defRPr>
              </a:lvl4pPr>
              <a:lvl5pPr marL="2057400" indent="-228600">
                <a:defRPr kumimoji="1"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9pPr>
            </a:lstStyle>
            <a:p>
              <a:endParaRPr kumimoji="0" lang="zh-CN" altLang="en-US" sz="1800"/>
            </a:p>
          </p:txBody>
        </p:sp>
        <p:grpSp>
          <p:nvGrpSpPr>
            <p:cNvPr id="127003" name="Group 164"/>
            <p:cNvGrpSpPr>
              <a:grpSpLocks/>
            </p:cNvGrpSpPr>
            <p:nvPr/>
          </p:nvGrpSpPr>
          <p:grpSpPr bwMode="auto">
            <a:xfrm>
              <a:off x="4749" y="668"/>
              <a:ext cx="581" cy="145"/>
              <a:chOff x="614" y="2568"/>
              <a:chExt cx="725" cy="139"/>
            </a:xfrm>
          </p:grpSpPr>
          <p:sp>
            <p:nvSpPr>
              <p:cNvPr id="127028" name="AutoShape 165"/>
              <p:cNvSpPr>
                <a:spLocks noChangeArrowheads="1"/>
              </p:cNvSpPr>
              <p:nvPr/>
            </p:nvSpPr>
            <p:spPr bwMode="auto">
              <a:xfrm>
                <a:off x="616" y="2569"/>
                <a:ext cx="726" cy="141"/>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kumimoji="1" sz="2400">
                    <a:solidFill>
                      <a:schemeClr val="tx1"/>
                    </a:solidFill>
                    <a:latin typeface="Arial" panose="020B0604020202020204" pitchFamily="34" charset="0"/>
                    <a:ea typeface="MS PGothic" panose="020B0600070205080204" pitchFamily="34" charset="-128"/>
                  </a:defRPr>
                </a:lvl1pPr>
                <a:lvl2pPr marL="742950" indent="-285750">
                  <a:defRPr kumimoji="1" sz="2400">
                    <a:solidFill>
                      <a:schemeClr val="tx1"/>
                    </a:solidFill>
                    <a:latin typeface="Arial" panose="020B0604020202020204" pitchFamily="34" charset="0"/>
                    <a:ea typeface="MS PGothic" panose="020B0600070205080204" pitchFamily="34" charset="-128"/>
                  </a:defRPr>
                </a:lvl2pPr>
                <a:lvl3pPr marL="1143000" indent="-228600">
                  <a:defRPr kumimoji="1" sz="2400">
                    <a:solidFill>
                      <a:schemeClr val="tx1"/>
                    </a:solidFill>
                    <a:latin typeface="Arial" panose="020B0604020202020204" pitchFamily="34" charset="0"/>
                    <a:ea typeface="MS PGothic" panose="020B0600070205080204" pitchFamily="34" charset="-128"/>
                  </a:defRPr>
                </a:lvl3pPr>
                <a:lvl4pPr marL="1600200" indent="-228600">
                  <a:defRPr kumimoji="1" sz="2400">
                    <a:solidFill>
                      <a:schemeClr val="tx1"/>
                    </a:solidFill>
                    <a:latin typeface="Arial" panose="020B0604020202020204" pitchFamily="34" charset="0"/>
                    <a:ea typeface="MS PGothic" panose="020B0600070205080204" pitchFamily="34" charset="-128"/>
                  </a:defRPr>
                </a:lvl4pPr>
                <a:lvl5pPr marL="2057400" indent="-228600">
                  <a:defRPr kumimoji="1"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9pPr>
              </a:lstStyle>
              <a:p>
                <a:endParaRPr kumimoji="0" lang="zh-CN" altLang="en-US" sz="1800"/>
              </a:p>
            </p:txBody>
          </p:sp>
          <p:sp>
            <p:nvSpPr>
              <p:cNvPr id="127029" name="AutoShape 166"/>
              <p:cNvSpPr>
                <a:spLocks noChangeArrowheads="1"/>
              </p:cNvSpPr>
              <p:nvPr/>
            </p:nvSpPr>
            <p:spPr bwMode="auto">
              <a:xfrm>
                <a:off x="631" y="2588"/>
                <a:ext cx="697" cy="102"/>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kumimoji="1" sz="2400">
                    <a:solidFill>
                      <a:schemeClr val="tx1"/>
                    </a:solidFill>
                    <a:latin typeface="Arial" panose="020B0604020202020204" pitchFamily="34" charset="0"/>
                    <a:ea typeface="MS PGothic" panose="020B0600070205080204" pitchFamily="34" charset="-128"/>
                  </a:defRPr>
                </a:lvl1pPr>
                <a:lvl2pPr marL="742950" indent="-285750">
                  <a:defRPr kumimoji="1" sz="2400">
                    <a:solidFill>
                      <a:schemeClr val="tx1"/>
                    </a:solidFill>
                    <a:latin typeface="Arial" panose="020B0604020202020204" pitchFamily="34" charset="0"/>
                    <a:ea typeface="MS PGothic" panose="020B0600070205080204" pitchFamily="34" charset="-128"/>
                  </a:defRPr>
                </a:lvl2pPr>
                <a:lvl3pPr marL="1143000" indent="-228600">
                  <a:defRPr kumimoji="1" sz="2400">
                    <a:solidFill>
                      <a:schemeClr val="tx1"/>
                    </a:solidFill>
                    <a:latin typeface="Arial" panose="020B0604020202020204" pitchFamily="34" charset="0"/>
                    <a:ea typeface="MS PGothic" panose="020B0600070205080204" pitchFamily="34" charset="-128"/>
                  </a:defRPr>
                </a:lvl3pPr>
                <a:lvl4pPr marL="1600200" indent="-228600">
                  <a:defRPr kumimoji="1" sz="2400">
                    <a:solidFill>
                      <a:schemeClr val="tx1"/>
                    </a:solidFill>
                    <a:latin typeface="Arial" panose="020B0604020202020204" pitchFamily="34" charset="0"/>
                    <a:ea typeface="MS PGothic" panose="020B0600070205080204" pitchFamily="34" charset="-128"/>
                  </a:defRPr>
                </a:lvl4pPr>
                <a:lvl5pPr marL="2057400" indent="-228600">
                  <a:defRPr kumimoji="1"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9pPr>
              </a:lstStyle>
              <a:p>
                <a:endParaRPr kumimoji="0" lang="zh-CN" altLang="en-US" sz="1800"/>
              </a:p>
            </p:txBody>
          </p:sp>
        </p:grpSp>
        <p:sp>
          <p:nvSpPr>
            <p:cNvPr id="127004" name="Rectangle 167"/>
            <p:cNvSpPr>
              <a:spLocks noChangeArrowheads="1"/>
            </p:cNvSpPr>
            <p:nvPr/>
          </p:nvSpPr>
          <p:spPr bwMode="auto">
            <a:xfrm>
              <a:off x="4221" y="1016"/>
              <a:ext cx="599" cy="47"/>
            </a:xfrm>
            <a:prstGeom prst="rect">
              <a:avLst/>
            </a:prstGeom>
            <a:solidFill>
              <a:schemeClr val="tx1"/>
            </a:solidFill>
            <a:ln w="9525">
              <a:solidFill>
                <a:schemeClr val="tx1"/>
              </a:solidFill>
              <a:miter lim="800000"/>
              <a:headEnd/>
              <a:tailEnd/>
            </a:ln>
          </p:spPr>
          <p:txBody>
            <a:bodyPr wrap="none" anchor="ctr"/>
            <a:lstStyle>
              <a:lvl1pPr>
                <a:defRPr kumimoji="1" sz="2400">
                  <a:solidFill>
                    <a:schemeClr val="tx1"/>
                  </a:solidFill>
                  <a:latin typeface="Arial" panose="020B0604020202020204" pitchFamily="34" charset="0"/>
                  <a:ea typeface="MS PGothic" panose="020B0600070205080204" pitchFamily="34" charset="-128"/>
                </a:defRPr>
              </a:lvl1pPr>
              <a:lvl2pPr marL="742950" indent="-285750">
                <a:defRPr kumimoji="1" sz="2400">
                  <a:solidFill>
                    <a:schemeClr val="tx1"/>
                  </a:solidFill>
                  <a:latin typeface="Arial" panose="020B0604020202020204" pitchFamily="34" charset="0"/>
                  <a:ea typeface="MS PGothic" panose="020B0600070205080204" pitchFamily="34" charset="-128"/>
                </a:defRPr>
              </a:lvl2pPr>
              <a:lvl3pPr marL="1143000" indent="-228600">
                <a:defRPr kumimoji="1" sz="2400">
                  <a:solidFill>
                    <a:schemeClr val="tx1"/>
                  </a:solidFill>
                  <a:latin typeface="Arial" panose="020B0604020202020204" pitchFamily="34" charset="0"/>
                  <a:ea typeface="MS PGothic" panose="020B0600070205080204" pitchFamily="34" charset="-128"/>
                </a:defRPr>
              </a:lvl3pPr>
              <a:lvl4pPr marL="1600200" indent="-228600">
                <a:defRPr kumimoji="1" sz="2400">
                  <a:solidFill>
                    <a:schemeClr val="tx1"/>
                  </a:solidFill>
                  <a:latin typeface="Arial" panose="020B0604020202020204" pitchFamily="34" charset="0"/>
                  <a:ea typeface="MS PGothic" panose="020B0600070205080204" pitchFamily="34" charset="-128"/>
                </a:defRPr>
              </a:lvl4pPr>
              <a:lvl5pPr marL="2057400" indent="-228600">
                <a:defRPr kumimoji="1"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9pPr>
            </a:lstStyle>
            <a:p>
              <a:endParaRPr kumimoji="0" lang="zh-CN" altLang="en-US" sz="1800"/>
            </a:p>
          </p:txBody>
        </p:sp>
        <p:grpSp>
          <p:nvGrpSpPr>
            <p:cNvPr id="127005" name="Group 168"/>
            <p:cNvGrpSpPr>
              <a:grpSpLocks/>
            </p:cNvGrpSpPr>
            <p:nvPr/>
          </p:nvGrpSpPr>
          <p:grpSpPr bwMode="auto">
            <a:xfrm>
              <a:off x="4747" y="994"/>
              <a:ext cx="581" cy="134"/>
              <a:chOff x="614" y="2568"/>
              <a:chExt cx="725" cy="139"/>
            </a:xfrm>
          </p:grpSpPr>
          <p:sp>
            <p:nvSpPr>
              <p:cNvPr id="127026" name="AutoShape 169"/>
              <p:cNvSpPr>
                <a:spLocks noChangeArrowheads="1"/>
              </p:cNvSpPr>
              <p:nvPr/>
            </p:nvSpPr>
            <p:spPr bwMode="auto">
              <a:xfrm>
                <a:off x="611" y="2570"/>
                <a:ext cx="726" cy="138"/>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kumimoji="1" sz="2400">
                    <a:solidFill>
                      <a:schemeClr val="tx1"/>
                    </a:solidFill>
                    <a:latin typeface="Arial" panose="020B0604020202020204" pitchFamily="34" charset="0"/>
                    <a:ea typeface="MS PGothic" panose="020B0600070205080204" pitchFamily="34" charset="-128"/>
                  </a:defRPr>
                </a:lvl1pPr>
                <a:lvl2pPr marL="742950" indent="-285750">
                  <a:defRPr kumimoji="1" sz="2400">
                    <a:solidFill>
                      <a:schemeClr val="tx1"/>
                    </a:solidFill>
                    <a:latin typeface="Arial" panose="020B0604020202020204" pitchFamily="34" charset="0"/>
                    <a:ea typeface="MS PGothic" panose="020B0600070205080204" pitchFamily="34" charset="-128"/>
                  </a:defRPr>
                </a:lvl2pPr>
                <a:lvl3pPr marL="1143000" indent="-228600">
                  <a:defRPr kumimoji="1" sz="2400">
                    <a:solidFill>
                      <a:schemeClr val="tx1"/>
                    </a:solidFill>
                    <a:latin typeface="Arial" panose="020B0604020202020204" pitchFamily="34" charset="0"/>
                    <a:ea typeface="MS PGothic" panose="020B0600070205080204" pitchFamily="34" charset="-128"/>
                  </a:defRPr>
                </a:lvl3pPr>
                <a:lvl4pPr marL="1600200" indent="-228600">
                  <a:defRPr kumimoji="1" sz="2400">
                    <a:solidFill>
                      <a:schemeClr val="tx1"/>
                    </a:solidFill>
                    <a:latin typeface="Arial" panose="020B0604020202020204" pitchFamily="34" charset="0"/>
                    <a:ea typeface="MS PGothic" panose="020B0600070205080204" pitchFamily="34" charset="-128"/>
                  </a:defRPr>
                </a:lvl4pPr>
                <a:lvl5pPr marL="2057400" indent="-228600">
                  <a:defRPr kumimoji="1"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9pPr>
              </a:lstStyle>
              <a:p>
                <a:endParaRPr kumimoji="0" lang="zh-CN" altLang="en-US" sz="1800"/>
              </a:p>
            </p:txBody>
          </p:sp>
          <p:sp>
            <p:nvSpPr>
              <p:cNvPr id="127027" name="AutoShape 170"/>
              <p:cNvSpPr>
                <a:spLocks noChangeArrowheads="1"/>
              </p:cNvSpPr>
              <p:nvPr/>
            </p:nvSpPr>
            <p:spPr bwMode="auto">
              <a:xfrm>
                <a:off x="626" y="2584"/>
                <a:ext cx="697" cy="111"/>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kumimoji="1" sz="2400">
                    <a:solidFill>
                      <a:schemeClr val="tx1"/>
                    </a:solidFill>
                    <a:latin typeface="Arial" panose="020B0604020202020204" pitchFamily="34" charset="0"/>
                    <a:ea typeface="MS PGothic" panose="020B0600070205080204" pitchFamily="34" charset="-128"/>
                  </a:defRPr>
                </a:lvl1pPr>
                <a:lvl2pPr marL="742950" indent="-285750">
                  <a:defRPr kumimoji="1" sz="2400">
                    <a:solidFill>
                      <a:schemeClr val="tx1"/>
                    </a:solidFill>
                    <a:latin typeface="Arial" panose="020B0604020202020204" pitchFamily="34" charset="0"/>
                    <a:ea typeface="MS PGothic" panose="020B0600070205080204" pitchFamily="34" charset="-128"/>
                  </a:defRPr>
                </a:lvl2pPr>
                <a:lvl3pPr marL="1143000" indent="-228600">
                  <a:defRPr kumimoji="1" sz="2400">
                    <a:solidFill>
                      <a:schemeClr val="tx1"/>
                    </a:solidFill>
                    <a:latin typeface="Arial" panose="020B0604020202020204" pitchFamily="34" charset="0"/>
                    <a:ea typeface="MS PGothic" panose="020B0600070205080204" pitchFamily="34" charset="-128"/>
                  </a:defRPr>
                </a:lvl3pPr>
                <a:lvl4pPr marL="1600200" indent="-228600">
                  <a:defRPr kumimoji="1" sz="2400">
                    <a:solidFill>
                      <a:schemeClr val="tx1"/>
                    </a:solidFill>
                    <a:latin typeface="Arial" panose="020B0604020202020204" pitchFamily="34" charset="0"/>
                    <a:ea typeface="MS PGothic" panose="020B0600070205080204" pitchFamily="34" charset="-128"/>
                  </a:defRPr>
                </a:lvl4pPr>
                <a:lvl5pPr marL="2057400" indent="-228600">
                  <a:defRPr kumimoji="1"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9pPr>
              </a:lstStyle>
              <a:p>
                <a:endParaRPr kumimoji="0" lang="zh-CN" altLang="en-US" sz="1800"/>
              </a:p>
            </p:txBody>
          </p:sp>
        </p:grpSp>
        <p:sp>
          <p:nvSpPr>
            <p:cNvPr id="127006" name="Rectangle 171"/>
            <p:cNvSpPr>
              <a:spLocks noChangeArrowheads="1"/>
            </p:cNvSpPr>
            <p:nvPr/>
          </p:nvSpPr>
          <p:spPr bwMode="auto">
            <a:xfrm>
              <a:off x="4216" y="1357"/>
              <a:ext cx="599" cy="47"/>
            </a:xfrm>
            <a:prstGeom prst="rect">
              <a:avLst/>
            </a:prstGeom>
            <a:solidFill>
              <a:schemeClr val="tx1"/>
            </a:solidFill>
            <a:ln w="9525">
              <a:solidFill>
                <a:schemeClr val="tx1"/>
              </a:solidFill>
              <a:miter lim="800000"/>
              <a:headEnd/>
              <a:tailEnd/>
            </a:ln>
          </p:spPr>
          <p:txBody>
            <a:bodyPr wrap="none" anchor="ctr"/>
            <a:lstStyle>
              <a:lvl1pPr>
                <a:defRPr kumimoji="1" sz="2400">
                  <a:solidFill>
                    <a:schemeClr val="tx1"/>
                  </a:solidFill>
                  <a:latin typeface="Arial" panose="020B0604020202020204" pitchFamily="34" charset="0"/>
                  <a:ea typeface="MS PGothic" panose="020B0600070205080204" pitchFamily="34" charset="-128"/>
                </a:defRPr>
              </a:lvl1pPr>
              <a:lvl2pPr marL="742950" indent="-285750">
                <a:defRPr kumimoji="1" sz="2400">
                  <a:solidFill>
                    <a:schemeClr val="tx1"/>
                  </a:solidFill>
                  <a:latin typeface="Arial" panose="020B0604020202020204" pitchFamily="34" charset="0"/>
                  <a:ea typeface="MS PGothic" panose="020B0600070205080204" pitchFamily="34" charset="-128"/>
                </a:defRPr>
              </a:lvl2pPr>
              <a:lvl3pPr marL="1143000" indent="-228600">
                <a:defRPr kumimoji="1" sz="2400">
                  <a:solidFill>
                    <a:schemeClr val="tx1"/>
                  </a:solidFill>
                  <a:latin typeface="Arial" panose="020B0604020202020204" pitchFamily="34" charset="0"/>
                  <a:ea typeface="MS PGothic" panose="020B0600070205080204" pitchFamily="34" charset="-128"/>
                </a:defRPr>
              </a:lvl3pPr>
              <a:lvl4pPr marL="1600200" indent="-228600">
                <a:defRPr kumimoji="1" sz="2400">
                  <a:solidFill>
                    <a:schemeClr val="tx1"/>
                  </a:solidFill>
                  <a:latin typeface="Arial" panose="020B0604020202020204" pitchFamily="34" charset="0"/>
                  <a:ea typeface="MS PGothic" panose="020B0600070205080204" pitchFamily="34" charset="-128"/>
                </a:defRPr>
              </a:lvl4pPr>
              <a:lvl5pPr marL="2057400" indent="-228600">
                <a:defRPr kumimoji="1"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9pPr>
            </a:lstStyle>
            <a:p>
              <a:endParaRPr kumimoji="0" lang="zh-CN" altLang="en-US" sz="1800"/>
            </a:p>
          </p:txBody>
        </p:sp>
        <p:sp>
          <p:nvSpPr>
            <p:cNvPr id="127007" name="Rectangle 172"/>
            <p:cNvSpPr>
              <a:spLocks noChangeArrowheads="1"/>
            </p:cNvSpPr>
            <p:nvPr/>
          </p:nvSpPr>
          <p:spPr bwMode="auto">
            <a:xfrm>
              <a:off x="4227" y="1657"/>
              <a:ext cx="599" cy="47"/>
            </a:xfrm>
            <a:prstGeom prst="rect">
              <a:avLst/>
            </a:prstGeom>
            <a:solidFill>
              <a:schemeClr val="tx1"/>
            </a:solidFill>
            <a:ln w="9525">
              <a:solidFill>
                <a:schemeClr val="tx1"/>
              </a:solidFill>
              <a:miter lim="800000"/>
              <a:headEnd/>
              <a:tailEnd/>
            </a:ln>
          </p:spPr>
          <p:txBody>
            <a:bodyPr wrap="none" anchor="ctr"/>
            <a:lstStyle>
              <a:lvl1pPr>
                <a:defRPr kumimoji="1" sz="2400">
                  <a:solidFill>
                    <a:schemeClr val="tx1"/>
                  </a:solidFill>
                  <a:latin typeface="Arial" panose="020B0604020202020204" pitchFamily="34" charset="0"/>
                  <a:ea typeface="MS PGothic" panose="020B0600070205080204" pitchFamily="34" charset="-128"/>
                </a:defRPr>
              </a:lvl1pPr>
              <a:lvl2pPr marL="742950" indent="-285750">
                <a:defRPr kumimoji="1" sz="2400">
                  <a:solidFill>
                    <a:schemeClr val="tx1"/>
                  </a:solidFill>
                  <a:latin typeface="Arial" panose="020B0604020202020204" pitchFamily="34" charset="0"/>
                  <a:ea typeface="MS PGothic" panose="020B0600070205080204" pitchFamily="34" charset="-128"/>
                </a:defRPr>
              </a:lvl2pPr>
              <a:lvl3pPr marL="1143000" indent="-228600">
                <a:defRPr kumimoji="1" sz="2400">
                  <a:solidFill>
                    <a:schemeClr val="tx1"/>
                  </a:solidFill>
                  <a:latin typeface="Arial" panose="020B0604020202020204" pitchFamily="34" charset="0"/>
                  <a:ea typeface="MS PGothic" panose="020B0600070205080204" pitchFamily="34" charset="-128"/>
                </a:defRPr>
              </a:lvl3pPr>
              <a:lvl4pPr marL="1600200" indent="-228600">
                <a:defRPr kumimoji="1" sz="2400">
                  <a:solidFill>
                    <a:schemeClr val="tx1"/>
                  </a:solidFill>
                  <a:latin typeface="Arial" panose="020B0604020202020204" pitchFamily="34" charset="0"/>
                  <a:ea typeface="MS PGothic" panose="020B0600070205080204" pitchFamily="34" charset="-128"/>
                </a:defRPr>
              </a:lvl4pPr>
              <a:lvl5pPr marL="2057400" indent="-228600">
                <a:defRPr kumimoji="1"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9pPr>
            </a:lstStyle>
            <a:p>
              <a:endParaRPr kumimoji="0" lang="zh-CN" altLang="en-US" sz="1800"/>
            </a:p>
          </p:txBody>
        </p:sp>
        <p:grpSp>
          <p:nvGrpSpPr>
            <p:cNvPr id="127008" name="Group 173"/>
            <p:cNvGrpSpPr>
              <a:grpSpLocks/>
            </p:cNvGrpSpPr>
            <p:nvPr/>
          </p:nvGrpSpPr>
          <p:grpSpPr bwMode="auto">
            <a:xfrm>
              <a:off x="4735" y="1627"/>
              <a:ext cx="582" cy="151"/>
              <a:chOff x="614" y="2568"/>
              <a:chExt cx="725" cy="139"/>
            </a:xfrm>
          </p:grpSpPr>
          <p:sp>
            <p:nvSpPr>
              <p:cNvPr id="127024" name="AutoShape 174"/>
              <p:cNvSpPr>
                <a:spLocks noChangeArrowheads="1"/>
              </p:cNvSpPr>
              <p:nvPr/>
            </p:nvSpPr>
            <p:spPr bwMode="auto">
              <a:xfrm>
                <a:off x="612" y="2571"/>
                <a:ext cx="725" cy="135"/>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kumimoji="1" sz="2400">
                    <a:solidFill>
                      <a:schemeClr val="tx1"/>
                    </a:solidFill>
                    <a:latin typeface="Arial" panose="020B0604020202020204" pitchFamily="34" charset="0"/>
                    <a:ea typeface="MS PGothic" panose="020B0600070205080204" pitchFamily="34" charset="-128"/>
                  </a:defRPr>
                </a:lvl1pPr>
                <a:lvl2pPr marL="742950" indent="-285750">
                  <a:defRPr kumimoji="1" sz="2400">
                    <a:solidFill>
                      <a:schemeClr val="tx1"/>
                    </a:solidFill>
                    <a:latin typeface="Arial" panose="020B0604020202020204" pitchFamily="34" charset="0"/>
                    <a:ea typeface="MS PGothic" panose="020B0600070205080204" pitchFamily="34" charset="-128"/>
                  </a:defRPr>
                </a:lvl2pPr>
                <a:lvl3pPr marL="1143000" indent="-228600">
                  <a:defRPr kumimoji="1" sz="2400">
                    <a:solidFill>
                      <a:schemeClr val="tx1"/>
                    </a:solidFill>
                    <a:latin typeface="Arial" panose="020B0604020202020204" pitchFamily="34" charset="0"/>
                    <a:ea typeface="MS PGothic" panose="020B0600070205080204" pitchFamily="34" charset="-128"/>
                  </a:defRPr>
                </a:lvl3pPr>
                <a:lvl4pPr marL="1600200" indent="-228600">
                  <a:defRPr kumimoji="1" sz="2400">
                    <a:solidFill>
                      <a:schemeClr val="tx1"/>
                    </a:solidFill>
                    <a:latin typeface="Arial" panose="020B0604020202020204" pitchFamily="34" charset="0"/>
                    <a:ea typeface="MS PGothic" panose="020B0600070205080204" pitchFamily="34" charset="-128"/>
                  </a:defRPr>
                </a:lvl4pPr>
                <a:lvl5pPr marL="2057400" indent="-228600">
                  <a:defRPr kumimoji="1"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9pPr>
              </a:lstStyle>
              <a:p>
                <a:endParaRPr kumimoji="0" lang="zh-CN" altLang="en-US" sz="1800"/>
              </a:p>
            </p:txBody>
          </p:sp>
          <p:sp>
            <p:nvSpPr>
              <p:cNvPr id="127025" name="AutoShape 175"/>
              <p:cNvSpPr>
                <a:spLocks noChangeArrowheads="1"/>
              </p:cNvSpPr>
              <p:nvPr/>
            </p:nvSpPr>
            <p:spPr bwMode="auto">
              <a:xfrm>
                <a:off x="626" y="2590"/>
                <a:ext cx="696" cy="98"/>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kumimoji="1" sz="2400">
                    <a:solidFill>
                      <a:schemeClr val="tx1"/>
                    </a:solidFill>
                    <a:latin typeface="Arial" panose="020B0604020202020204" pitchFamily="34" charset="0"/>
                    <a:ea typeface="MS PGothic" panose="020B0600070205080204" pitchFamily="34" charset="-128"/>
                  </a:defRPr>
                </a:lvl1pPr>
                <a:lvl2pPr marL="742950" indent="-285750">
                  <a:defRPr kumimoji="1" sz="2400">
                    <a:solidFill>
                      <a:schemeClr val="tx1"/>
                    </a:solidFill>
                    <a:latin typeface="Arial" panose="020B0604020202020204" pitchFamily="34" charset="0"/>
                    <a:ea typeface="MS PGothic" panose="020B0600070205080204" pitchFamily="34" charset="-128"/>
                  </a:defRPr>
                </a:lvl2pPr>
                <a:lvl3pPr marL="1143000" indent="-228600">
                  <a:defRPr kumimoji="1" sz="2400">
                    <a:solidFill>
                      <a:schemeClr val="tx1"/>
                    </a:solidFill>
                    <a:latin typeface="Arial" panose="020B0604020202020204" pitchFamily="34" charset="0"/>
                    <a:ea typeface="MS PGothic" panose="020B0600070205080204" pitchFamily="34" charset="-128"/>
                  </a:defRPr>
                </a:lvl3pPr>
                <a:lvl4pPr marL="1600200" indent="-228600">
                  <a:defRPr kumimoji="1" sz="2400">
                    <a:solidFill>
                      <a:schemeClr val="tx1"/>
                    </a:solidFill>
                    <a:latin typeface="Arial" panose="020B0604020202020204" pitchFamily="34" charset="0"/>
                    <a:ea typeface="MS PGothic" panose="020B0600070205080204" pitchFamily="34" charset="-128"/>
                  </a:defRPr>
                </a:lvl4pPr>
                <a:lvl5pPr marL="2057400" indent="-228600">
                  <a:defRPr kumimoji="1"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9pPr>
              </a:lstStyle>
              <a:p>
                <a:endParaRPr kumimoji="0" lang="zh-CN" altLang="en-US" sz="1800"/>
              </a:p>
            </p:txBody>
          </p:sp>
        </p:grpSp>
        <p:sp>
          <p:nvSpPr>
            <p:cNvPr id="127009" name="Freeform 176"/>
            <p:cNvSpPr>
              <a:spLocks/>
            </p:cNvSpPr>
            <p:nvPr/>
          </p:nvSpPr>
          <p:spPr bwMode="auto">
            <a:xfrm>
              <a:off x="5288" y="1354"/>
              <a:ext cx="263" cy="188"/>
            </a:xfrm>
            <a:custGeom>
              <a:avLst/>
              <a:gdLst>
                <a:gd name="T0" fmla="*/ 2 w 328"/>
                <a:gd name="T1" fmla="*/ 0 h 226"/>
                <a:gd name="T2" fmla="*/ 23 w 328"/>
                <a:gd name="T3" fmla="*/ 14 h 226"/>
                <a:gd name="T4" fmla="*/ 23 w 328"/>
                <a:gd name="T5" fmla="*/ 25 h 226"/>
                <a:gd name="T6" fmla="*/ 0 w 328"/>
                <a:gd name="T7" fmla="*/ 10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127010" name="Group 177"/>
            <p:cNvGrpSpPr>
              <a:grpSpLocks/>
            </p:cNvGrpSpPr>
            <p:nvPr/>
          </p:nvGrpSpPr>
          <p:grpSpPr bwMode="auto">
            <a:xfrm>
              <a:off x="4739" y="1327"/>
              <a:ext cx="582" cy="139"/>
              <a:chOff x="614" y="2568"/>
              <a:chExt cx="725" cy="139"/>
            </a:xfrm>
          </p:grpSpPr>
          <p:sp>
            <p:nvSpPr>
              <p:cNvPr id="127022" name="AutoShape 178"/>
              <p:cNvSpPr>
                <a:spLocks noChangeArrowheads="1"/>
              </p:cNvSpPr>
              <p:nvPr/>
            </p:nvSpPr>
            <p:spPr bwMode="auto">
              <a:xfrm>
                <a:off x="614" y="2571"/>
                <a:ext cx="725" cy="133"/>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kumimoji="1" sz="2400">
                    <a:solidFill>
                      <a:schemeClr val="tx1"/>
                    </a:solidFill>
                    <a:latin typeface="Arial" panose="020B0604020202020204" pitchFamily="34" charset="0"/>
                    <a:ea typeface="MS PGothic" panose="020B0600070205080204" pitchFamily="34" charset="-128"/>
                  </a:defRPr>
                </a:lvl1pPr>
                <a:lvl2pPr marL="742950" indent="-285750">
                  <a:defRPr kumimoji="1" sz="2400">
                    <a:solidFill>
                      <a:schemeClr val="tx1"/>
                    </a:solidFill>
                    <a:latin typeface="Arial" panose="020B0604020202020204" pitchFamily="34" charset="0"/>
                    <a:ea typeface="MS PGothic" panose="020B0600070205080204" pitchFamily="34" charset="-128"/>
                  </a:defRPr>
                </a:lvl2pPr>
                <a:lvl3pPr marL="1143000" indent="-228600">
                  <a:defRPr kumimoji="1" sz="2400">
                    <a:solidFill>
                      <a:schemeClr val="tx1"/>
                    </a:solidFill>
                    <a:latin typeface="Arial" panose="020B0604020202020204" pitchFamily="34" charset="0"/>
                    <a:ea typeface="MS PGothic" panose="020B0600070205080204" pitchFamily="34" charset="-128"/>
                  </a:defRPr>
                </a:lvl3pPr>
                <a:lvl4pPr marL="1600200" indent="-228600">
                  <a:defRPr kumimoji="1" sz="2400">
                    <a:solidFill>
                      <a:schemeClr val="tx1"/>
                    </a:solidFill>
                    <a:latin typeface="Arial" panose="020B0604020202020204" pitchFamily="34" charset="0"/>
                    <a:ea typeface="MS PGothic" panose="020B0600070205080204" pitchFamily="34" charset="-128"/>
                  </a:defRPr>
                </a:lvl4pPr>
                <a:lvl5pPr marL="2057400" indent="-228600">
                  <a:defRPr kumimoji="1"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9pPr>
              </a:lstStyle>
              <a:p>
                <a:endParaRPr kumimoji="0" lang="zh-CN" altLang="en-US" sz="1800"/>
              </a:p>
            </p:txBody>
          </p:sp>
          <p:sp>
            <p:nvSpPr>
              <p:cNvPr id="127023" name="AutoShape 179"/>
              <p:cNvSpPr>
                <a:spLocks noChangeArrowheads="1"/>
              </p:cNvSpPr>
              <p:nvPr/>
            </p:nvSpPr>
            <p:spPr bwMode="auto">
              <a:xfrm>
                <a:off x="629" y="2584"/>
                <a:ext cx="69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kumimoji="1" sz="2400">
                    <a:solidFill>
                      <a:schemeClr val="tx1"/>
                    </a:solidFill>
                    <a:latin typeface="Arial" panose="020B0604020202020204" pitchFamily="34" charset="0"/>
                    <a:ea typeface="MS PGothic" panose="020B0600070205080204" pitchFamily="34" charset="-128"/>
                  </a:defRPr>
                </a:lvl1pPr>
                <a:lvl2pPr marL="742950" indent="-285750">
                  <a:defRPr kumimoji="1" sz="2400">
                    <a:solidFill>
                      <a:schemeClr val="tx1"/>
                    </a:solidFill>
                    <a:latin typeface="Arial" panose="020B0604020202020204" pitchFamily="34" charset="0"/>
                    <a:ea typeface="MS PGothic" panose="020B0600070205080204" pitchFamily="34" charset="-128"/>
                  </a:defRPr>
                </a:lvl2pPr>
                <a:lvl3pPr marL="1143000" indent="-228600">
                  <a:defRPr kumimoji="1" sz="2400">
                    <a:solidFill>
                      <a:schemeClr val="tx1"/>
                    </a:solidFill>
                    <a:latin typeface="Arial" panose="020B0604020202020204" pitchFamily="34" charset="0"/>
                    <a:ea typeface="MS PGothic" panose="020B0600070205080204" pitchFamily="34" charset="-128"/>
                  </a:defRPr>
                </a:lvl3pPr>
                <a:lvl4pPr marL="1600200" indent="-228600">
                  <a:defRPr kumimoji="1" sz="2400">
                    <a:solidFill>
                      <a:schemeClr val="tx1"/>
                    </a:solidFill>
                    <a:latin typeface="Arial" panose="020B0604020202020204" pitchFamily="34" charset="0"/>
                    <a:ea typeface="MS PGothic" panose="020B0600070205080204" pitchFamily="34" charset="-128"/>
                  </a:defRPr>
                </a:lvl4pPr>
                <a:lvl5pPr marL="2057400" indent="-228600">
                  <a:defRPr kumimoji="1"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9pPr>
              </a:lstStyle>
              <a:p>
                <a:endParaRPr kumimoji="0" lang="zh-CN" altLang="en-US" sz="1800"/>
              </a:p>
            </p:txBody>
          </p:sp>
        </p:grpSp>
        <p:sp>
          <p:nvSpPr>
            <p:cNvPr id="127011" name="Rectangle 180"/>
            <p:cNvSpPr>
              <a:spLocks noChangeArrowheads="1"/>
            </p:cNvSpPr>
            <p:nvPr/>
          </p:nvSpPr>
          <p:spPr bwMode="auto">
            <a:xfrm>
              <a:off x="5251" y="429"/>
              <a:ext cx="70" cy="2289"/>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defRPr kumimoji="1" sz="2400">
                  <a:solidFill>
                    <a:schemeClr val="tx1"/>
                  </a:solidFill>
                  <a:latin typeface="Arial" panose="020B0604020202020204" pitchFamily="34" charset="0"/>
                  <a:ea typeface="MS PGothic" panose="020B0600070205080204" pitchFamily="34" charset="-128"/>
                </a:defRPr>
              </a:lvl1pPr>
              <a:lvl2pPr marL="742950" indent="-285750">
                <a:defRPr kumimoji="1" sz="2400">
                  <a:solidFill>
                    <a:schemeClr val="tx1"/>
                  </a:solidFill>
                  <a:latin typeface="Arial" panose="020B0604020202020204" pitchFamily="34" charset="0"/>
                  <a:ea typeface="MS PGothic" panose="020B0600070205080204" pitchFamily="34" charset="-128"/>
                </a:defRPr>
              </a:lvl2pPr>
              <a:lvl3pPr marL="1143000" indent="-228600">
                <a:defRPr kumimoji="1" sz="2400">
                  <a:solidFill>
                    <a:schemeClr val="tx1"/>
                  </a:solidFill>
                  <a:latin typeface="Arial" panose="020B0604020202020204" pitchFamily="34" charset="0"/>
                  <a:ea typeface="MS PGothic" panose="020B0600070205080204" pitchFamily="34" charset="-128"/>
                </a:defRPr>
              </a:lvl3pPr>
              <a:lvl4pPr marL="1600200" indent="-228600">
                <a:defRPr kumimoji="1" sz="2400">
                  <a:solidFill>
                    <a:schemeClr val="tx1"/>
                  </a:solidFill>
                  <a:latin typeface="Arial" panose="020B0604020202020204" pitchFamily="34" charset="0"/>
                  <a:ea typeface="MS PGothic" panose="020B0600070205080204" pitchFamily="34" charset="-128"/>
                </a:defRPr>
              </a:lvl4pPr>
              <a:lvl5pPr marL="2057400" indent="-228600">
                <a:defRPr kumimoji="1"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9pPr>
            </a:lstStyle>
            <a:p>
              <a:endParaRPr kumimoji="0" lang="zh-CN" altLang="en-US" sz="1800"/>
            </a:p>
          </p:txBody>
        </p:sp>
        <p:sp>
          <p:nvSpPr>
            <p:cNvPr id="127012" name="Freeform 181"/>
            <p:cNvSpPr>
              <a:spLocks/>
            </p:cNvSpPr>
            <p:nvPr/>
          </p:nvSpPr>
          <p:spPr bwMode="auto">
            <a:xfrm>
              <a:off x="5312" y="1007"/>
              <a:ext cx="237" cy="213"/>
            </a:xfrm>
            <a:custGeom>
              <a:avLst/>
              <a:gdLst>
                <a:gd name="T0" fmla="*/ 2 w 296"/>
                <a:gd name="T1" fmla="*/ 0 h 256"/>
                <a:gd name="T2" fmla="*/ 21 w 296"/>
                <a:gd name="T3" fmla="*/ 15 h 256"/>
                <a:gd name="T4" fmla="*/ 21 w 296"/>
                <a:gd name="T5" fmla="*/ 28 h 256"/>
                <a:gd name="T6" fmla="*/ 0 w 296"/>
                <a:gd name="T7" fmla="*/ 10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7013" name="Freeform 182"/>
            <p:cNvSpPr>
              <a:spLocks/>
            </p:cNvSpPr>
            <p:nvPr/>
          </p:nvSpPr>
          <p:spPr bwMode="auto">
            <a:xfrm>
              <a:off x="5315" y="680"/>
              <a:ext cx="244" cy="240"/>
            </a:xfrm>
            <a:custGeom>
              <a:avLst/>
              <a:gdLst>
                <a:gd name="T0" fmla="*/ 0 w 304"/>
                <a:gd name="T1" fmla="*/ 0 h 288"/>
                <a:gd name="T2" fmla="*/ 22 w 304"/>
                <a:gd name="T3" fmla="*/ 19 h 288"/>
                <a:gd name="T4" fmla="*/ 20 w 304"/>
                <a:gd name="T5" fmla="*/ 33 h 288"/>
                <a:gd name="T6" fmla="*/ 2 w 304"/>
                <a:gd name="T7" fmla="*/ 14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7014" name="Oval 183"/>
            <p:cNvSpPr>
              <a:spLocks noChangeArrowheads="1"/>
            </p:cNvSpPr>
            <p:nvPr/>
          </p:nvSpPr>
          <p:spPr bwMode="auto">
            <a:xfrm>
              <a:off x="5518" y="2611"/>
              <a:ext cx="47" cy="93"/>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kumimoji="1" sz="2400">
                  <a:solidFill>
                    <a:schemeClr val="tx1"/>
                  </a:solidFill>
                  <a:latin typeface="Arial" panose="020B0604020202020204" pitchFamily="34" charset="0"/>
                  <a:ea typeface="MS PGothic" panose="020B0600070205080204" pitchFamily="34" charset="-128"/>
                </a:defRPr>
              </a:lvl1pPr>
              <a:lvl2pPr marL="742950" indent="-285750">
                <a:defRPr kumimoji="1" sz="2400">
                  <a:solidFill>
                    <a:schemeClr val="tx1"/>
                  </a:solidFill>
                  <a:latin typeface="Arial" panose="020B0604020202020204" pitchFamily="34" charset="0"/>
                  <a:ea typeface="MS PGothic" panose="020B0600070205080204" pitchFamily="34" charset="-128"/>
                </a:defRPr>
              </a:lvl2pPr>
              <a:lvl3pPr marL="1143000" indent="-228600">
                <a:defRPr kumimoji="1" sz="2400">
                  <a:solidFill>
                    <a:schemeClr val="tx1"/>
                  </a:solidFill>
                  <a:latin typeface="Arial" panose="020B0604020202020204" pitchFamily="34" charset="0"/>
                  <a:ea typeface="MS PGothic" panose="020B0600070205080204" pitchFamily="34" charset="-128"/>
                </a:defRPr>
              </a:lvl3pPr>
              <a:lvl4pPr marL="1600200" indent="-228600">
                <a:defRPr kumimoji="1" sz="2400">
                  <a:solidFill>
                    <a:schemeClr val="tx1"/>
                  </a:solidFill>
                  <a:latin typeface="Arial" panose="020B0604020202020204" pitchFamily="34" charset="0"/>
                  <a:ea typeface="MS PGothic" panose="020B0600070205080204" pitchFamily="34" charset="-128"/>
                </a:defRPr>
              </a:lvl4pPr>
              <a:lvl5pPr marL="2057400" indent="-228600">
                <a:defRPr kumimoji="1"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9pPr>
            </a:lstStyle>
            <a:p>
              <a:endParaRPr kumimoji="0" lang="zh-CN" altLang="en-US" sz="1800"/>
            </a:p>
          </p:txBody>
        </p:sp>
        <p:sp>
          <p:nvSpPr>
            <p:cNvPr id="127015" name="Freeform 184"/>
            <p:cNvSpPr>
              <a:spLocks/>
            </p:cNvSpPr>
            <p:nvPr/>
          </p:nvSpPr>
          <p:spPr bwMode="auto">
            <a:xfrm>
              <a:off x="5302" y="2614"/>
              <a:ext cx="245" cy="200"/>
            </a:xfrm>
            <a:custGeom>
              <a:avLst/>
              <a:gdLst>
                <a:gd name="T0" fmla="*/ 0 w 306"/>
                <a:gd name="T1" fmla="*/ 13 h 240"/>
                <a:gd name="T2" fmla="*/ 2 w 306"/>
                <a:gd name="T3" fmla="*/ 28 h 240"/>
                <a:gd name="T4" fmla="*/ 22 w 306"/>
                <a:gd name="T5" fmla="*/ 13 h 240"/>
                <a:gd name="T6" fmla="*/ 21 w 306"/>
                <a:gd name="T7" fmla="*/ 0 h 240"/>
                <a:gd name="T8" fmla="*/ 0 w 306"/>
                <a:gd name="T9" fmla="*/ 13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7016" name="AutoShape 185"/>
            <p:cNvSpPr>
              <a:spLocks noChangeArrowheads="1"/>
            </p:cNvSpPr>
            <p:nvPr/>
          </p:nvSpPr>
          <p:spPr bwMode="auto">
            <a:xfrm>
              <a:off x="4140" y="2678"/>
              <a:ext cx="1198" cy="147"/>
            </a:xfrm>
            <a:prstGeom prst="roundRect">
              <a:avLst>
                <a:gd name="adj" fmla="val 50000"/>
              </a:avLst>
            </a:prstGeom>
            <a:solidFill>
              <a:srgbClr val="DDDDDD"/>
            </a:solidFill>
            <a:ln w="9525">
              <a:solidFill>
                <a:schemeClr val="tx1"/>
              </a:solidFill>
              <a:round/>
              <a:headEnd/>
              <a:tailEnd/>
            </a:ln>
          </p:spPr>
          <p:txBody>
            <a:bodyPr wrap="none" anchor="ctr"/>
            <a:lstStyle>
              <a:lvl1pPr>
                <a:defRPr kumimoji="1" sz="2400">
                  <a:solidFill>
                    <a:schemeClr val="tx1"/>
                  </a:solidFill>
                  <a:latin typeface="Arial" panose="020B0604020202020204" pitchFamily="34" charset="0"/>
                  <a:ea typeface="MS PGothic" panose="020B0600070205080204" pitchFamily="34" charset="-128"/>
                </a:defRPr>
              </a:lvl1pPr>
              <a:lvl2pPr marL="742950" indent="-285750">
                <a:defRPr kumimoji="1" sz="2400">
                  <a:solidFill>
                    <a:schemeClr val="tx1"/>
                  </a:solidFill>
                  <a:latin typeface="Arial" panose="020B0604020202020204" pitchFamily="34" charset="0"/>
                  <a:ea typeface="MS PGothic" panose="020B0600070205080204" pitchFamily="34" charset="-128"/>
                </a:defRPr>
              </a:lvl2pPr>
              <a:lvl3pPr marL="1143000" indent="-228600">
                <a:defRPr kumimoji="1" sz="2400">
                  <a:solidFill>
                    <a:schemeClr val="tx1"/>
                  </a:solidFill>
                  <a:latin typeface="Arial" panose="020B0604020202020204" pitchFamily="34" charset="0"/>
                  <a:ea typeface="MS PGothic" panose="020B0600070205080204" pitchFamily="34" charset="-128"/>
                </a:defRPr>
              </a:lvl3pPr>
              <a:lvl4pPr marL="1600200" indent="-228600">
                <a:defRPr kumimoji="1" sz="2400">
                  <a:solidFill>
                    <a:schemeClr val="tx1"/>
                  </a:solidFill>
                  <a:latin typeface="Arial" panose="020B0604020202020204" pitchFamily="34" charset="0"/>
                  <a:ea typeface="MS PGothic" panose="020B0600070205080204" pitchFamily="34" charset="-128"/>
                </a:defRPr>
              </a:lvl4pPr>
              <a:lvl5pPr marL="2057400" indent="-228600">
                <a:defRPr kumimoji="1"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9pPr>
            </a:lstStyle>
            <a:p>
              <a:endParaRPr kumimoji="0" lang="zh-CN" altLang="en-US" sz="1800"/>
            </a:p>
          </p:txBody>
        </p:sp>
        <p:sp>
          <p:nvSpPr>
            <p:cNvPr id="127017" name="AutoShape 186"/>
            <p:cNvSpPr>
              <a:spLocks noChangeArrowheads="1"/>
            </p:cNvSpPr>
            <p:nvPr/>
          </p:nvSpPr>
          <p:spPr bwMode="auto">
            <a:xfrm>
              <a:off x="4204" y="2712"/>
              <a:ext cx="1070" cy="80"/>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defRPr kumimoji="1" sz="2400">
                  <a:solidFill>
                    <a:schemeClr val="tx1"/>
                  </a:solidFill>
                  <a:latin typeface="Arial" panose="020B0604020202020204" pitchFamily="34" charset="0"/>
                  <a:ea typeface="MS PGothic" panose="020B0600070205080204" pitchFamily="34" charset="-128"/>
                </a:defRPr>
              </a:lvl1pPr>
              <a:lvl2pPr marL="742950" indent="-285750">
                <a:defRPr kumimoji="1" sz="2400">
                  <a:solidFill>
                    <a:schemeClr val="tx1"/>
                  </a:solidFill>
                  <a:latin typeface="Arial" panose="020B0604020202020204" pitchFamily="34" charset="0"/>
                  <a:ea typeface="MS PGothic" panose="020B0600070205080204" pitchFamily="34" charset="-128"/>
                </a:defRPr>
              </a:lvl2pPr>
              <a:lvl3pPr marL="1143000" indent="-228600">
                <a:defRPr kumimoji="1" sz="2400">
                  <a:solidFill>
                    <a:schemeClr val="tx1"/>
                  </a:solidFill>
                  <a:latin typeface="Arial" panose="020B0604020202020204" pitchFamily="34" charset="0"/>
                  <a:ea typeface="MS PGothic" panose="020B0600070205080204" pitchFamily="34" charset="-128"/>
                </a:defRPr>
              </a:lvl3pPr>
              <a:lvl4pPr marL="1600200" indent="-228600">
                <a:defRPr kumimoji="1" sz="2400">
                  <a:solidFill>
                    <a:schemeClr val="tx1"/>
                  </a:solidFill>
                  <a:latin typeface="Arial" panose="020B0604020202020204" pitchFamily="34" charset="0"/>
                  <a:ea typeface="MS PGothic" panose="020B0600070205080204" pitchFamily="34" charset="-128"/>
                </a:defRPr>
              </a:lvl4pPr>
              <a:lvl5pPr marL="2057400" indent="-228600">
                <a:defRPr kumimoji="1"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9pPr>
            </a:lstStyle>
            <a:p>
              <a:endParaRPr kumimoji="0" lang="zh-CN" altLang="en-US" sz="1800"/>
            </a:p>
          </p:txBody>
        </p:sp>
        <p:sp>
          <p:nvSpPr>
            <p:cNvPr id="127018" name="Oval 187"/>
            <p:cNvSpPr>
              <a:spLocks noChangeArrowheads="1"/>
            </p:cNvSpPr>
            <p:nvPr/>
          </p:nvSpPr>
          <p:spPr bwMode="auto">
            <a:xfrm>
              <a:off x="4309" y="2385"/>
              <a:ext cx="157" cy="140"/>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kumimoji="1" sz="2400">
                  <a:solidFill>
                    <a:schemeClr val="tx1"/>
                  </a:solidFill>
                  <a:latin typeface="Arial" panose="020B0604020202020204" pitchFamily="34" charset="0"/>
                  <a:ea typeface="MS PGothic" panose="020B0600070205080204" pitchFamily="34" charset="-128"/>
                </a:defRPr>
              </a:lvl1pPr>
              <a:lvl2pPr marL="742950" indent="-285750">
                <a:defRPr kumimoji="1" sz="2400">
                  <a:solidFill>
                    <a:schemeClr val="tx1"/>
                  </a:solidFill>
                  <a:latin typeface="Arial" panose="020B0604020202020204" pitchFamily="34" charset="0"/>
                  <a:ea typeface="MS PGothic" panose="020B0600070205080204" pitchFamily="34" charset="-128"/>
                </a:defRPr>
              </a:lvl2pPr>
              <a:lvl3pPr marL="1143000" indent="-228600">
                <a:defRPr kumimoji="1" sz="2400">
                  <a:solidFill>
                    <a:schemeClr val="tx1"/>
                  </a:solidFill>
                  <a:latin typeface="Arial" panose="020B0604020202020204" pitchFamily="34" charset="0"/>
                  <a:ea typeface="MS PGothic" panose="020B0600070205080204" pitchFamily="34" charset="-128"/>
                </a:defRPr>
              </a:lvl3pPr>
              <a:lvl4pPr marL="1600200" indent="-228600">
                <a:defRPr kumimoji="1" sz="2400">
                  <a:solidFill>
                    <a:schemeClr val="tx1"/>
                  </a:solidFill>
                  <a:latin typeface="Arial" panose="020B0604020202020204" pitchFamily="34" charset="0"/>
                  <a:ea typeface="MS PGothic" panose="020B0600070205080204" pitchFamily="34" charset="-128"/>
                </a:defRPr>
              </a:lvl4pPr>
              <a:lvl5pPr marL="2057400" indent="-228600">
                <a:defRPr kumimoji="1"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9pPr>
            </a:lstStyle>
            <a:p>
              <a:endParaRPr kumimoji="0" lang="zh-CN" altLang="en-US" sz="1800"/>
            </a:p>
          </p:txBody>
        </p:sp>
        <p:sp>
          <p:nvSpPr>
            <p:cNvPr id="127019" name="Oval 188"/>
            <p:cNvSpPr>
              <a:spLocks noChangeArrowheads="1"/>
            </p:cNvSpPr>
            <p:nvPr/>
          </p:nvSpPr>
          <p:spPr bwMode="auto">
            <a:xfrm>
              <a:off x="4483" y="2385"/>
              <a:ext cx="163" cy="14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kumimoji="1" sz="2400">
                  <a:solidFill>
                    <a:schemeClr val="tx1"/>
                  </a:solidFill>
                  <a:latin typeface="Arial" panose="020B0604020202020204" pitchFamily="34" charset="0"/>
                  <a:ea typeface="MS PGothic" panose="020B0600070205080204" pitchFamily="34" charset="-128"/>
                </a:defRPr>
              </a:lvl1pPr>
              <a:lvl2pPr marL="742950" indent="-285750">
                <a:defRPr kumimoji="1" sz="2400">
                  <a:solidFill>
                    <a:schemeClr val="tx1"/>
                  </a:solidFill>
                  <a:latin typeface="Arial" panose="020B0604020202020204" pitchFamily="34" charset="0"/>
                  <a:ea typeface="MS PGothic" panose="020B0600070205080204" pitchFamily="34" charset="-128"/>
                </a:defRPr>
              </a:lvl2pPr>
              <a:lvl3pPr marL="1143000" indent="-228600">
                <a:defRPr kumimoji="1" sz="2400">
                  <a:solidFill>
                    <a:schemeClr val="tx1"/>
                  </a:solidFill>
                  <a:latin typeface="Arial" panose="020B0604020202020204" pitchFamily="34" charset="0"/>
                  <a:ea typeface="MS PGothic" panose="020B0600070205080204" pitchFamily="34" charset="-128"/>
                </a:defRPr>
              </a:lvl3pPr>
              <a:lvl4pPr marL="1600200" indent="-228600">
                <a:defRPr kumimoji="1" sz="2400">
                  <a:solidFill>
                    <a:schemeClr val="tx1"/>
                  </a:solidFill>
                  <a:latin typeface="Arial" panose="020B0604020202020204" pitchFamily="34" charset="0"/>
                  <a:ea typeface="MS PGothic" panose="020B0600070205080204" pitchFamily="34" charset="-128"/>
                </a:defRPr>
              </a:lvl4pPr>
              <a:lvl5pPr marL="2057400" indent="-228600">
                <a:defRPr kumimoji="1"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9pPr>
            </a:lstStyle>
            <a:p>
              <a:pPr algn="ctr" eaLnBrk="1" hangingPunct="1"/>
              <a:endParaRPr kumimoji="0" lang="zh-CN" altLang="en-US" sz="1800">
                <a:solidFill>
                  <a:srgbClr val="FF0000"/>
                </a:solidFill>
                <a:cs typeface="Arial" panose="020B0604020202020204" pitchFamily="34" charset="0"/>
              </a:endParaRPr>
            </a:p>
          </p:txBody>
        </p:sp>
        <p:sp>
          <p:nvSpPr>
            <p:cNvPr id="127020" name="Oval 189"/>
            <p:cNvSpPr>
              <a:spLocks noChangeArrowheads="1"/>
            </p:cNvSpPr>
            <p:nvPr/>
          </p:nvSpPr>
          <p:spPr bwMode="auto">
            <a:xfrm>
              <a:off x="4663" y="2378"/>
              <a:ext cx="157" cy="147"/>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kumimoji="1" sz="2400">
                  <a:solidFill>
                    <a:schemeClr val="tx1"/>
                  </a:solidFill>
                  <a:latin typeface="Arial" panose="020B0604020202020204" pitchFamily="34" charset="0"/>
                  <a:ea typeface="MS PGothic" panose="020B0600070205080204" pitchFamily="34" charset="-128"/>
                </a:defRPr>
              </a:lvl1pPr>
              <a:lvl2pPr marL="742950" indent="-285750">
                <a:defRPr kumimoji="1" sz="2400">
                  <a:solidFill>
                    <a:schemeClr val="tx1"/>
                  </a:solidFill>
                  <a:latin typeface="Arial" panose="020B0604020202020204" pitchFamily="34" charset="0"/>
                  <a:ea typeface="MS PGothic" panose="020B0600070205080204" pitchFamily="34" charset="-128"/>
                </a:defRPr>
              </a:lvl2pPr>
              <a:lvl3pPr marL="1143000" indent="-228600">
                <a:defRPr kumimoji="1" sz="2400">
                  <a:solidFill>
                    <a:schemeClr val="tx1"/>
                  </a:solidFill>
                  <a:latin typeface="Arial" panose="020B0604020202020204" pitchFamily="34" charset="0"/>
                  <a:ea typeface="MS PGothic" panose="020B0600070205080204" pitchFamily="34" charset="-128"/>
                </a:defRPr>
              </a:lvl3pPr>
              <a:lvl4pPr marL="1600200" indent="-228600">
                <a:defRPr kumimoji="1" sz="2400">
                  <a:solidFill>
                    <a:schemeClr val="tx1"/>
                  </a:solidFill>
                  <a:latin typeface="Arial" panose="020B0604020202020204" pitchFamily="34" charset="0"/>
                  <a:ea typeface="MS PGothic" panose="020B0600070205080204" pitchFamily="34" charset="-128"/>
                </a:defRPr>
              </a:lvl4pPr>
              <a:lvl5pPr marL="2057400" indent="-228600">
                <a:defRPr kumimoji="1"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9pPr>
            </a:lstStyle>
            <a:p>
              <a:endParaRPr kumimoji="0" lang="zh-CN" altLang="en-US" sz="1800"/>
            </a:p>
          </p:txBody>
        </p:sp>
        <p:sp>
          <p:nvSpPr>
            <p:cNvPr id="127021" name="Rectangle 190"/>
            <p:cNvSpPr>
              <a:spLocks noChangeArrowheads="1"/>
            </p:cNvSpPr>
            <p:nvPr/>
          </p:nvSpPr>
          <p:spPr bwMode="auto">
            <a:xfrm>
              <a:off x="5065" y="1837"/>
              <a:ext cx="81" cy="761"/>
            </a:xfrm>
            <a:prstGeom prst="rect">
              <a:avLst/>
            </a:prstGeom>
            <a:solidFill>
              <a:srgbClr val="292929"/>
            </a:solidFill>
            <a:ln w="9525">
              <a:solidFill>
                <a:schemeClr val="tx1"/>
              </a:solidFill>
              <a:miter lim="800000"/>
              <a:headEnd/>
              <a:tailEnd/>
            </a:ln>
          </p:spPr>
          <p:txBody>
            <a:bodyPr wrap="none" anchor="ctr"/>
            <a:lstStyle>
              <a:lvl1pPr>
                <a:defRPr kumimoji="1" sz="2400">
                  <a:solidFill>
                    <a:schemeClr val="tx1"/>
                  </a:solidFill>
                  <a:latin typeface="Arial" panose="020B0604020202020204" pitchFamily="34" charset="0"/>
                  <a:ea typeface="MS PGothic" panose="020B0600070205080204" pitchFamily="34" charset="-128"/>
                </a:defRPr>
              </a:lvl1pPr>
              <a:lvl2pPr marL="742950" indent="-285750">
                <a:defRPr kumimoji="1" sz="2400">
                  <a:solidFill>
                    <a:schemeClr val="tx1"/>
                  </a:solidFill>
                  <a:latin typeface="Arial" panose="020B0604020202020204" pitchFamily="34" charset="0"/>
                  <a:ea typeface="MS PGothic" panose="020B0600070205080204" pitchFamily="34" charset="-128"/>
                </a:defRPr>
              </a:lvl2pPr>
              <a:lvl3pPr marL="1143000" indent="-228600">
                <a:defRPr kumimoji="1" sz="2400">
                  <a:solidFill>
                    <a:schemeClr val="tx1"/>
                  </a:solidFill>
                  <a:latin typeface="Arial" panose="020B0604020202020204" pitchFamily="34" charset="0"/>
                  <a:ea typeface="MS PGothic" panose="020B0600070205080204" pitchFamily="34" charset="-128"/>
                </a:defRPr>
              </a:lvl3pPr>
              <a:lvl4pPr marL="1600200" indent="-228600">
                <a:defRPr kumimoji="1" sz="2400">
                  <a:solidFill>
                    <a:schemeClr val="tx1"/>
                  </a:solidFill>
                  <a:latin typeface="Arial" panose="020B0604020202020204" pitchFamily="34" charset="0"/>
                  <a:ea typeface="MS PGothic" panose="020B0600070205080204" pitchFamily="34" charset="-128"/>
                </a:defRPr>
              </a:lvl4pPr>
              <a:lvl5pPr marL="2057400" indent="-228600">
                <a:defRPr kumimoji="1"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pitchFamily="34" charset="-128"/>
                </a:defRPr>
              </a:lvl9pPr>
            </a:lstStyle>
            <a:p>
              <a:endParaRPr kumimoji="0" lang="zh-CN" altLang="en-US" sz="1800"/>
            </a:p>
          </p:txBody>
        </p:sp>
      </p:grpSp>
      <p:grpSp>
        <p:nvGrpSpPr>
          <p:cNvPr id="126995" name="Group 191"/>
          <p:cNvGrpSpPr>
            <a:grpSpLocks/>
          </p:cNvGrpSpPr>
          <p:nvPr/>
        </p:nvGrpSpPr>
        <p:grpSpPr bwMode="auto">
          <a:xfrm>
            <a:off x="309563" y="4146550"/>
            <a:ext cx="631825" cy="671513"/>
            <a:chOff x="-44" y="1473"/>
            <a:chExt cx="981" cy="1105"/>
          </a:xfrm>
        </p:grpSpPr>
        <p:pic>
          <p:nvPicPr>
            <p:cNvPr id="126996" name="Picture 192" descr="desktop_computer_stylized_medium"/>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6997" name="Freeform 193"/>
            <p:cNvSpPr>
              <a:spLocks/>
            </p:cNvSpPr>
            <p:nvPr/>
          </p:nvSpPr>
          <p:spPr bwMode="auto">
            <a:xfrm flipH="1">
              <a:off x="374" y="1579"/>
              <a:ext cx="477" cy="506"/>
            </a:xfrm>
            <a:custGeom>
              <a:avLst/>
              <a:gdLst>
                <a:gd name="T0" fmla="*/ 0 w 356"/>
                <a:gd name="T1" fmla="*/ 0 h 368"/>
                <a:gd name="T2" fmla="*/ 10045 w 356"/>
                <a:gd name="T3" fmla="*/ 645 h 368"/>
                <a:gd name="T4" fmla="*/ 11917 w 356"/>
                <a:gd name="T5" fmla="*/ 13448 h 368"/>
                <a:gd name="T6" fmla="*/ 2626 w 356"/>
                <a:gd name="T7" fmla="*/ 1681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p>
          </p:txBody>
        </p:sp>
      </p:grpSp>
    </p:spTree>
    <p:extLst>
      <p:ext uri="{BB962C8B-B14F-4D97-AF65-F5344CB8AC3E}">
        <p14:creationId xmlns:p14="http://schemas.microsoft.com/office/powerpoint/2010/main" val="200346003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644154"/>
                                        </p:tgtEl>
                                        <p:attrNameLst>
                                          <p:attrName>style.visibility</p:attrName>
                                        </p:attrNameLst>
                                      </p:cBhvr>
                                      <p:to>
                                        <p:strVal val="visible"/>
                                      </p:to>
                                    </p:set>
                                    <p:animEffect transition="in" filter="wipe(right)">
                                      <p:cBhvr>
                                        <p:cTn id="7" dur="2000"/>
                                        <p:tgtEl>
                                          <p:spTgt spid="644154"/>
                                        </p:tgtEl>
                                      </p:cBhvr>
                                    </p:animEffect>
                                  </p:childTnLst>
                                </p:cTn>
                              </p:par>
                            </p:childTnLst>
                          </p:cTn>
                        </p:par>
                        <p:par>
                          <p:cTn id="8" fill="hold" nodeType="afterGroup">
                            <p:stCondLst>
                              <p:cond delay="2000"/>
                            </p:stCondLst>
                            <p:childTnLst>
                              <p:par>
                                <p:cTn id="9" presetID="1" presetClass="entr" presetSubtype="0" fill="hold" grpId="0" nodeType="afterEffect">
                                  <p:stCondLst>
                                    <p:cond delay="0"/>
                                  </p:stCondLst>
                                  <p:childTnLst>
                                    <p:set>
                                      <p:cBhvr>
                                        <p:cTn id="10" dur="1" fill="hold">
                                          <p:stCondLst>
                                            <p:cond delay="0"/>
                                          </p:stCondLst>
                                        </p:cTn>
                                        <p:tgtEl>
                                          <p:spTgt spid="64415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644157"/>
                                        </p:tgtEl>
                                        <p:attrNameLst>
                                          <p:attrName>style.visibility</p:attrName>
                                        </p:attrNameLst>
                                      </p:cBhvr>
                                      <p:to>
                                        <p:strVal val="visible"/>
                                      </p:to>
                                    </p:set>
                                    <p:animEffect transition="in" filter="wipe(left)">
                                      <p:cBhvr>
                                        <p:cTn id="15" dur="2000"/>
                                        <p:tgtEl>
                                          <p:spTgt spid="644157"/>
                                        </p:tgtEl>
                                      </p:cBhvr>
                                    </p:animEffect>
                                  </p:childTnLst>
                                </p:cTn>
                              </p:par>
                            </p:childTnLst>
                          </p:cTn>
                        </p:par>
                        <p:par>
                          <p:cTn id="16" fill="hold" nodeType="afterGroup">
                            <p:stCondLst>
                              <p:cond delay="2000"/>
                            </p:stCondLst>
                            <p:childTnLst>
                              <p:par>
                                <p:cTn id="17" presetID="1" presetClass="entr" presetSubtype="0" fill="hold" grpId="0" nodeType="afterEffect">
                                  <p:stCondLst>
                                    <p:cond delay="0"/>
                                  </p:stCondLst>
                                  <p:childTnLst>
                                    <p:set>
                                      <p:cBhvr>
                                        <p:cTn id="18" dur="1" fill="hold">
                                          <p:stCondLst>
                                            <p:cond delay="0"/>
                                          </p:stCondLst>
                                        </p:cTn>
                                        <p:tgtEl>
                                          <p:spTgt spid="644156"/>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644158"/>
                                        </p:tgtEl>
                                        <p:attrNameLst>
                                          <p:attrName>style.visibility</p:attrName>
                                        </p:attrNameLst>
                                      </p:cBhvr>
                                      <p:to>
                                        <p:strVal val="visible"/>
                                      </p:to>
                                    </p:set>
                                    <p:animEffect transition="in" filter="wipe(down)">
                                      <p:cBhvr>
                                        <p:cTn id="23" dur="2000"/>
                                        <p:tgtEl>
                                          <p:spTgt spid="644158"/>
                                        </p:tgtEl>
                                      </p:cBhvr>
                                    </p:animEffect>
                                  </p:childTnLst>
                                </p:cTn>
                              </p:par>
                            </p:childTnLst>
                          </p:cTn>
                        </p:par>
                        <p:par>
                          <p:cTn id="24" fill="hold" nodeType="afterGroup">
                            <p:stCondLst>
                              <p:cond delay="2000"/>
                            </p:stCondLst>
                            <p:childTnLst>
                              <p:par>
                                <p:cTn id="25" presetID="1" presetClass="entr" presetSubtype="0" fill="hold" grpId="0" nodeType="afterEffect">
                                  <p:stCondLst>
                                    <p:cond delay="0"/>
                                  </p:stCondLst>
                                  <p:childTnLst>
                                    <p:set>
                                      <p:cBhvr>
                                        <p:cTn id="26" dur="1" fill="hold">
                                          <p:stCondLst>
                                            <p:cond delay="0"/>
                                          </p:stCondLst>
                                        </p:cTn>
                                        <p:tgtEl>
                                          <p:spTgt spid="6441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4154" grpId="0" animBg="1"/>
      <p:bldP spid="644155" grpId="0"/>
      <p:bldP spid="644156" grpId="0"/>
      <p:bldP spid="644157" grpId="0" animBg="1"/>
      <p:bldP spid="644158" grpId="0" animBg="1"/>
      <p:bldP spid="644159"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电路">
  <a:themeElements>
    <a:clrScheme name="电路">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电路">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电路">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TM04033919[[fn=电路]]</Template>
  <TotalTime>64</TotalTime>
  <Words>1707</Words>
  <Application>Microsoft Office PowerPoint</Application>
  <PresentationFormat>全屏显示(4:3)</PresentationFormat>
  <Paragraphs>191</Paragraphs>
  <Slides>26</Slides>
  <Notes>6</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26</vt:i4>
      </vt:variant>
    </vt:vector>
  </HeadingPairs>
  <TitlesOfParts>
    <vt:vector size="39" baseType="lpstr">
      <vt:lpstr>Mangal</vt:lpstr>
      <vt:lpstr>MS PGothic</vt:lpstr>
      <vt:lpstr>MS PGothic</vt:lpstr>
      <vt:lpstr>宋体</vt:lpstr>
      <vt:lpstr>Arial</vt:lpstr>
      <vt:lpstr>Calibri</vt:lpstr>
      <vt:lpstr>Gill Sans MT</vt:lpstr>
      <vt:lpstr>Tahoma</vt:lpstr>
      <vt:lpstr>Times New Roman</vt:lpstr>
      <vt:lpstr>Trebuchet MS</vt:lpstr>
      <vt:lpstr>Tw Cen MT</vt:lpstr>
      <vt:lpstr>Wingdings</vt:lpstr>
      <vt:lpstr>电路</vt:lpstr>
      <vt:lpstr>代理与反向代理技术</vt:lpstr>
      <vt:lpstr>NAT: network address translation</vt:lpstr>
      <vt:lpstr>NAT: network address translation</vt:lpstr>
      <vt:lpstr>NAT: network address translation</vt:lpstr>
      <vt:lpstr>NAT: network address translation</vt:lpstr>
      <vt:lpstr>NAT: network address translation</vt:lpstr>
      <vt:lpstr>NAT traversal problem</vt:lpstr>
      <vt:lpstr>NAT traversal problem</vt:lpstr>
      <vt:lpstr>NAT traversal problem</vt:lpstr>
      <vt:lpstr>什么是代理？</vt:lpstr>
      <vt:lpstr>代理服务器</vt:lpstr>
      <vt:lpstr>代理服务器作用</vt:lpstr>
      <vt:lpstr>代理服务器种类</vt:lpstr>
      <vt:lpstr>代理服务器种类</vt:lpstr>
      <vt:lpstr>代理服务器种类</vt:lpstr>
      <vt:lpstr>Proxy.py</vt:lpstr>
      <vt:lpstr>端口监听</vt:lpstr>
      <vt:lpstr>TCP封包转发</vt:lpstr>
      <vt:lpstr>反向代理技术</vt:lpstr>
      <vt:lpstr>反向代理技术</vt:lpstr>
      <vt:lpstr>内容分发网络(CDN)</vt:lpstr>
      <vt:lpstr>内容分发网络(CDN)</vt:lpstr>
      <vt:lpstr>僵尸网络(Zombie network)</vt:lpstr>
      <vt:lpstr>Bhpnet.py</vt:lpstr>
      <vt:lpstr>Bhpnet.py</vt:lpstr>
      <vt:lpstr>Bhpnet.py</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代理与反向代理技术</dc:title>
  <dc:creator>王津</dc:creator>
  <cp:lastModifiedBy>王津</cp:lastModifiedBy>
  <cp:revision>19</cp:revision>
  <dcterms:created xsi:type="dcterms:W3CDTF">2016-10-28T08:04:47Z</dcterms:created>
  <dcterms:modified xsi:type="dcterms:W3CDTF">2016-11-16T02:40:57Z</dcterms:modified>
</cp:coreProperties>
</file>