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334" r:id="rId5"/>
    <p:sldId id="337" r:id="rId6"/>
    <p:sldId id="335" r:id="rId7"/>
    <p:sldId id="336" r:id="rId8"/>
    <p:sldId id="276" r:id="rId9"/>
    <p:sldId id="269" r:id="rId10"/>
    <p:sldId id="313" r:id="rId11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 Light" panose="020B0306030504020204" pitchFamily="34" charset="0"/>
      <p:regular r:id="rId18"/>
      <p: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作者信息</a:t>
            </a:r>
            <a:r>
              <a:rPr lang="en-US" altLang="zh-CN" dirty="0"/>
              <a:t>/</a:t>
            </a:r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板块一标题</a:t>
            </a:r>
          </a:p>
          <a:p>
            <a:pPr lvl="1"/>
            <a:r>
              <a:rPr lang="zh-CN" altLang="en-US" dirty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2024/8/20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板块二标题</a:t>
            </a:r>
          </a:p>
          <a:p>
            <a:pPr lvl="1"/>
            <a:r>
              <a:rPr lang="zh-CN" altLang="en-US" dirty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一、章节标题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1.1  </a:t>
            </a:r>
            <a:r>
              <a:rPr lang="zh-CN" altLang="en-US" dirty="0"/>
              <a:t>本章小节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本章小节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1.3  </a:t>
            </a:r>
            <a:r>
              <a:rPr lang="zh-CN" altLang="en-US" dirty="0"/>
              <a:t>本章小节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1.4  (</a:t>
            </a:r>
            <a:r>
              <a:rPr lang="zh-CN" altLang="en-US" dirty="0"/>
              <a:t>如不需要该板块，可在母版中删除调整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填加图片</a:t>
            </a: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/>
              <a:t>1.1</a:t>
            </a:r>
            <a:r>
              <a:rPr lang="zh-CN" altLang="en-US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大标题样式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正文标题样式</a:t>
            </a:r>
          </a:p>
          <a:p>
            <a:pPr lvl="1"/>
            <a:r>
              <a:rPr lang="zh-CN" altLang="en-US" dirty="0"/>
              <a:t>正文内容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xuetangx.com/course/SCUT08091000715/5881566?channel=search_resul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年秋节学期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王津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2024-8-28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4A1927-FF6B-4B98-8218-21FC9B16D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每一堂课我都会把</a:t>
            </a:r>
            <a:r>
              <a:rPr lang="en-US" altLang="zh-CN" dirty="0"/>
              <a:t>ppt</a:t>
            </a:r>
            <a:r>
              <a:rPr lang="zh-CN" altLang="en-US" dirty="0"/>
              <a:t>放到</a:t>
            </a:r>
            <a:r>
              <a:rPr lang="en-US" altLang="zh-CN" dirty="0" err="1"/>
              <a:t>github</a:t>
            </a:r>
            <a:r>
              <a:rPr lang="zh-CN" altLang="en-US" dirty="0"/>
              <a:t>和雨课堂中，课程推进会非常快，需要提前进行</a:t>
            </a:r>
            <a:r>
              <a:rPr lang="zh-CN" altLang="en-US" b="1" u="sng" dirty="0"/>
              <a:t>预习</a:t>
            </a:r>
            <a:r>
              <a:rPr lang="zh-CN" altLang="en-US" dirty="0"/>
              <a:t>，阅读相关的内容。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上课</a:t>
            </a:r>
            <a:r>
              <a:rPr lang="zh-CN" altLang="en-US" b="1" u="sng" dirty="0"/>
              <a:t>可以使用平板电脑进行笔记</a:t>
            </a:r>
            <a:r>
              <a:rPr lang="zh-CN" altLang="en-US" dirty="0"/>
              <a:t>和资料查阅。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上课可以自学，可以安排自己的事情。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上课</a:t>
            </a:r>
            <a:r>
              <a:rPr lang="zh-CN" altLang="en-US" b="1" u="sng" dirty="0"/>
              <a:t>严禁使用一切种类的手机</a:t>
            </a:r>
            <a:r>
              <a:rPr lang="zh-CN" altLang="en-US" dirty="0"/>
              <a:t>，一旦发现，本次课记为“缺席”。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课程平时分“缺席”一次课，扣平时分</a:t>
            </a:r>
            <a:r>
              <a:rPr lang="en-US" altLang="zh-CN" dirty="0"/>
              <a:t>30</a:t>
            </a:r>
            <a:r>
              <a:rPr lang="zh-CN" altLang="en-US" dirty="0"/>
              <a:t>分，三次“缺席”，取消期末成绩。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任何作业、学习报告等如果存在抄袭，取消成绩。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FC63B3-CFD5-4917-85A2-6FDE7BD8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几个要求</a:t>
            </a:r>
          </a:p>
        </p:txBody>
      </p:sp>
    </p:spTree>
    <p:extLst>
      <p:ext uri="{BB962C8B-B14F-4D97-AF65-F5344CB8AC3E}">
        <p14:creationId xmlns:p14="http://schemas.microsoft.com/office/powerpoint/2010/main" val="16819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2276872"/>
            <a:ext cx="8229600" cy="639762"/>
          </a:xfrm>
        </p:spPr>
        <p:txBody>
          <a:bodyPr/>
          <a:lstStyle/>
          <a:p>
            <a:r>
              <a:rPr lang="zh-CN" altLang="en-US" b="1" dirty="0"/>
              <a:t>王津   </a:t>
            </a:r>
            <a:r>
              <a:rPr lang="zh-CN" altLang="en-US" sz="2000" b="1" dirty="0"/>
              <a:t>教授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3284984"/>
            <a:ext cx="8229600" cy="2262237"/>
          </a:xfrm>
        </p:spPr>
        <p:txBody>
          <a:bodyPr>
            <a:normAutofit/>
          </a:bodyPr>
          <a:lstStyle/>
          <a:p>
            <a:r>
              <a:rPr lang="zh-CN" altLang="en-US" dirty="0"/>
              <a:t>课程相关信息：</a:t>
            </a:r>
            <a:endParaRPr lang="en-US" altLang="zh-CN" dirty="0"/>
          </a:p>
          <a:p>
            <a:r>
              <a:rPr lang="en-US" altLang="zh-CN" dirty="0"/>
              <a:t>Tel: 13308859600</a:t>
            </a:r>
          </a:p>
          <a:p>
            <a:r>
              <a:rPr lang="en-US" altLang="zh-CN" dirty="0"/>
              <a:t>E-mail: </a:t>
            </a:r>
            <a:r>
              <a:rPr lang="en-US" altLang="zh-CN" dirty="0">
                <a:hlinkClick r:id="rId2"/>
              </a:rPr>
              <a:t>wangjin@ynu.edu.cn</a:t>
            </a:r>
            <a:endParaRPr lang="en-US" altLang="zh-CN" dirty="0"/>
          </a:p>
          <a:p>
            <a:r>
              <a:rPr lang="en-US" altLang="zh-CN" dirty="0"/>
              <a:t>Github: https://github.com/wangjin0818/computer_network_2023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主流网络协议及应用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以太网络架构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交换机、路由器配置和基本工作原理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无线网络、</a:t>
            </a:r>
            <a:r>
              <a:rPr lang="en-US" altLang="zh-CN" dirty="0"/>
              <a:t>5G</a:t>
            </a:r>
            <a:r>
              <a:rPr lang="zh-CN" altLang="en-US" dirty="0"/>
              <a:t>、区块链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AutoNum type="arabicPeriod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课程所学习的知识</a:t>
            </a:r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《</a:t>
            </a:r>
            <a:r>
              <a:rPr lang="zh-CN" altLang="en-US" dirty="0"/>
              <a:t>计算机网络</a:t>
            </a:r>
            <a:r>
              <a:rPr lang="en-US" altLang="zh-CN" dirty="0"/>
              <a:t>》(</a:t>
            </a:r>
            <a:r>
              <a:rPr lang="zh-CN" altLang="en-US" dirty="0"/>
              <a:t>第八版</a:t>
            </a:r>
            <a:r>
              <a:rPr lang="en-US" altLang="zh-CN" dirty="0"/>
              <a:t>)</a:t>
            </a:r>
            <a:r>
              <a:rPr lang="zh-CN" altLang="en-US" dirty="0"/>
              <a:t>及配套实验指导丛书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谢希仁著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64E628F8-1996-4E90-A7A4-2535158A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41" y="2399661"/>
            <a:ext cx="26003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https://img1.doubanio.com/view/note/l/public/p85636519.webp">
            <a:extLst>
              <a:ext uri="{FF2B5EF4-FFF2-40B4-BE49-F238E27FC236}">
                <a16:creationId xmlns:a16="http://schemas.microsoft.com/office/drawing/2014/main" id="{57FE206C-1024-4999-B24D-616B75147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B23833-28F2-4AC5-8C85-3C4BBF05A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68" y="2391354"/>
            <a:ext cx="2720860" cy="34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31ECFE-3265-421B-8172-E3D2A6366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习题与练习教辅丛书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DB6C85-9690-4D22-BC03-FAD24094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课程参考材料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7AD1A-AADE-46EC-8BAF-8F0B9FB9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75" y="1842312"/>
            <a:ext cx="3600400" cy="41374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A015A7-B1D2-4F36-903A-B9CD47BC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26" y="1842312"/>
            <a:ext cx="3342045" cy="4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3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1~3</a:t>
            </a:r>
            <a:r>
              <a:rPr lang="zh-CN" altLang="en-US" dirty="0"/>
              <a:t>周：概论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4~5</a:t>
            </a:r>
            <a:r>
              <a:rPr lang="zh-CN" altLang="en-US" dirty="0"/>
              <a:t>周：物理层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6~8</a:t>
            </a:r>
            <a:r>
              <a:rPr lang="zh-CN" altLang="en-US" dirty="0"/>
              <a:t>周：数据链路层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9~11</a:t>
            </a:r>
            <a:r>
              <a:rPr lang="zh-CN" altLang="en-US" dirty="0"/>
              <a:t>周：网络层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12~13</a:t>
            </a:r>
            <a:r>
              <a:rPr lang="zh-CN" altLang="en-US" dirty="0"/>
              <a:t>周：运输层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14~15</a:t>
            </a:r>
            <a:r>
              <a:rPr lang="zh-CN" altLang="en-US" dirty="0"/>
              <a:t>周：应用层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16</a:t>
            </a:r>
            <a:r>
              <a:rPr lang="zh-CN" altLang="en-US" dirty="0"/>
              <a:t>周：计算机网络安全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17</a:t>
            </a:r>
            <a:r>
              <a:rPr lang="zh-CN" altLang="en-US" dirty="0"/>
              <a:t>周：无线网络技术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18</a:t>
            </a:r>
            <a:r>
              <a:rPr lang="zh-CN" altLang="en-US" dirty="0"/>
              <a:t>周：期末复习</a:t>
            </a:r>
          </a:p>
          <a:p>
            <a:endParaRPr lang="en-US" altLang="zh-CN" dirty="0"/>
          </a:p>
          <a:p>
            <a:pPr marL="457200" indent="-457200">
              <a:buAutoNum type="arabicPeriod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296871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781685-D1CF-42FF-B4D2-3B20886C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计算机网络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华南理工大学 袁华教授等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hlinkClick r:id="rId2"/>
              </a:rPr>
              <a:t>https://www.xuetangx.com/course/SCUT08091000715/5881566?channel=search_result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96597D-3863-402B-B19F-535D2B30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学堂在线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7D0275-A2CD-4E53-95A7-08C3ECB9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2293"/>
            <a:ext cx="9144000" cy="28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9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54</a:t>
            </a:r>
            <a:r>
              <a:rPr lang="zh-CN" altLang="en-US" dirty="0"/>
              <a:t>个课时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单周</a:t>
            </a:r>
            <a:r>
              <a:rPr lang="en-US" altLang="zh-CN" dirty="0"/>
              <a:t>4</a:t>
            </a:r>
            <a:r>
              <a:rPr lang="zh-CN" altLang="en-US" dirty="0"/>
              <a:t>个课时，双周</a:t>
            </a:r>
            <a:r>
              <a:rPr lang="en-US" altLang="zh-CN" dirty="0"/>
              <a:t>2</a:t>
            </a:r>
            <a:r>
              <a:rPr lang="zh-CN" altLang="en-US" dirty="0"/>
              <a:t>个课时，共</a:t>
            </a:r>
            <a:r>
              <a:rPr lang="en-US" altLang="zh-CN" dirty="0"/>
              <a:t>17</a:t>
            </a:r>
            <a:r>
              <a:rPr lang="zh-CN" altLang="en-US" dirty="0"/>
              <a:t>周学习时间。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任何内容都可以进行自学，所有课件在</a:t>
            </a:r>
            <a:r>
              <a:rPr lang="en-US" altLang="zh-CN" dirty="0"/>
              <a:t>github</a:t>
            </a:r>
            <a:r>
              <a:rPr lang="zh-CN" altLang="en-US" dirty="0"/>
              <a:t>中都可以下载。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任何缺少的知识点或是不了解的技术，可以举手提问或者电话</a:t>
            </a:r>
            <a:r>
              <a:rPr lang="en-US" altLang="zh-CN" dirty="0"/>
              <a:t>Email</a:t>
            </a:r>
            <a:r>
              <a:rPr lang="zh-CN" altLang="en-US" dirty="0"/>
              <a:t>询问。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79512" y="1124744"/>
            <a:ext cx="8686800" cy="485740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平时成绩 </a:t>
            </a:r>
            <a:r>
              <a:rPr lang="en-US" altLang="zh-CN" dirty="0"/>
              <a:t>(20%)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八次作业 </a:t>
            </a:r>
            <a:r>
              <a:rPr lang="en-US" altLang="zh-CN" dirty="0"/>
              <a:t>(16%)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两次随堂测验 </a:t>
            </a:r>
            <a:r>
              <a:rPr lang="en-US" altLang="zh-CN" dirty="0"/>
              <a:t>(4%)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考勤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期中考试 </a:t>
            </a:r>
            <a:r>
              <a:rPr lang="en-US" altLang="zh-CN" dirty="0"/>
              <a:t>(20%)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10</a:t>
            </a:r>
            <a:r>
              <a:rPr lang="zh-CN" altLang="en-US" dirty="0"/>
              <a:t>周</a:t>
            </a:r>
            <a:r>
              <a:rPr lang="en-US" altLang="zh-CN" dirty="0"/>
              <a:t>~12</a:t>
            </a:r>
            <a:r>
              <a:rPr lang="zh-CN" altLang="en-US" dirty="0"/>
              <a:t>周，随堂测试，涉及概论，物理层，数据链路层和网际层 </a:t>
            </a:r>
            <a:r>
              <a:rPr lang="en-US" altLang="zh-CN" dirty="0"/>
              <a:t>(10%)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MooC</a:t>
            </a:r>
            <a:r>
              <a:rPr lang="zh-CN" altLang="en-US" dirty="0"/>
              <a:t>学习记录 </a:t>
            </a:r>
            <a:r>
              <a:rPr lang="en-US" altLang="zh-CN" dirty="0"/>
              <a:t>(10%)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期末考试 </a:t>
            </a:r>
            <a:r>
              <a:rPr lang="en-US" altLang="zh-CN" dirty="0"/>
              <a:t>(60%)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学院统一命题，教考分离，考研难度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理论课</a:t>
            </a:r>
            <a:r>
              <a:rPr lang="en-US" altLang="zh-CN" dirty="0"/>
              <a:t>-</a:t>
            </a:r>
            <a:r>
              <a:rPr lang="zh-CN" altLang="en-US" dirty="0"/>
              <a:t>课程评分</a:t>
            </a:r>
          </a:p>
        </p:txBody>
      </p:sp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403</Words>
  <Application>Microsoft Office PowerPoint</Application>
  <PresentationFormat>全屏显示(4:3)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腾祥嘉丽线黑简</vt:lpstr>
      <vt:lpstr>Calibri</vt:lpstr>
      <vt:lpstr>Open Sans Light</vt:lpstr>
      <vt:lpstr>思源黑体 CN Light</vt:lpstr>
      <vt:lpstr>Wingdings</vt:lpstr>
      <vt:lpstr>Arial</vt:lpstr>
      <vt:lpstr>Source Han Sans Light</vt:lpstr>
      <vt:lpstr>Office 主题​​</vt:lpstr>
      <vt:lpstr>计算机网络</vt:lpstr>
      <vt:lpstr>自我介绍</vt:lpstr>
      <vt:lpstr>课程所学习的知识</vt:lpstr>
      <vt:lpstr>课程教材</vt:lpstr>
      <vt:lpstr>课程参考材料</vt:lpstr>
      <vt:lpstr>课程安排</vt:lpstr>
      <vt:lpstr>学堂在线</vt:lpstr>
      <vt:lpstr>课程安排</vt:lpstr>
      <vt:lpstr>理论课-课程评分</vt:lpstr>
      <vt:lpstr>几个要求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津 王</cp:lastModifiedBy>
  <cp:revision>89</cp:revision>
  <dcterms:created xsi:type="dcterms:W3CDTF">2016-11-29T04:36:55Z</dcterms:created>
  <dcterms:modified xsi:type="dcterms:W3CDTF">2024-08-20T03:30:22Z</dcterms:modified>
</cp:coreProperties>
</file>