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4" r:id="rId4"/>
    <p:sldId id="263" r:id="rId5"/>
  </p:sldIdLst>
  <p:sldSz cx="9144000" cy="6858000" type="screen4x3"/>
  <p:notesSz cx="6858000" cy="9144000"/>
  <p:embeddedFontLst>
    <p:embeddedFont>
      <p:font typeface="Open Sans Light" panose="020B0604020202020204" charset="0"/>
      <p:regular r:id="rId7"/>
    </p:embeddedFont>
    <p:embeddedFont>
      <p:font typeface="腾祥嘉丽线黑简" panose="02010600030101010101" charset="-12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dirty="0" smtClean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2017-5-15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增加外部搜索功能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增加外部搜索功能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43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Wingdings</vt:lpstr>
      <vt:lpstr>Times New Roman</vt:lpstr>
      <vt:lpstr>Open Sans Light</vt:lpstr>
      <vt:lpstr>Source Han Sans Light</vt:lpstr>
      <vt:lpstr>Arial</vt:lpstr>
      <vt:lpstr>宋体</vt:lpstr>
      <vt:lpstr>思源黑体 CN Light</vt:lpstr>
      <vt:lpstr>腾祥嘉丽线黑简</vt:lpstr>
      <vt:lpstr>Calibri</vt:lpstr>
      <vt:lpstr>Office 主题​​</vt:lpstr>
      <vt:lpstr>Django开发教程(三)</vt:lpstr>
      <vt:lpstr>Django开发教程(三)</vt:lpstr>
      <vt:lpstr>Django开发教程(三)</vt:lpstr>
      <vt:lpstr>PowerPoint 演示文稿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148</cp:revision>
  <dcterms:created xsi:type="dcterms:W3CDTF">2016-11-29T04:36:55Z</dcterms:created>
  <dcterms:modified xsi:type="dcterms:W3CDTF">2017-05-12T06:04:23Z</dcterms:modified>
</cp:coreProperties>
</file>