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56" r:id="rId2"/>
    <p:sldId id="262" r:id="rId3"/>
    <p:sldId id="264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2" r:id="rId18"/>
    <p:sldId id="263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2" r:id="rId34"/>
    <p:sldId id="294" r:id="rId35"/>
    <p:sldId id="295" r:id="rId36"/>
    <p:sldId id="296" r:id="rId37"/>
    <p:sldId id="297" r:id="rId38"/>
  </p:sldIdLst>
  <p:sldSz cx="9144000" cy="6858000" type="screen4x3"/>
  <p:notesSz cx="6858000" cy="9144000"/>
  <p:embeddedFontLst>
    <p:embeddedFont>
      <p:font typeface="Open Sans Light" panose="020B060402020202020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腾祥嘉丽线黑简" panose="02010600030101010101" charset="-122"/>
      <p:regular r:id="rId4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1B15B-700E-46AB-9A80-FC80413FA20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99B9-9E0A-49C1-824A-C013C701A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0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99B9-9E0A-49C1-824A-C013C701AB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3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2017/5/12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Django</a:t>
            </a:r>
            <a:r>
              <a:rPr lang="zh-CN" altLang="en-US" dirty="0" smtClean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2017-5-15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设置模板</a:t>
            </a:r>
            <a:endParaRPr lang="en-US" altLang="zh-CN" dirty="0" smtClean="0"/>
          </a:p>
          <a:p>
            <a:r>
              <a:rPr lang="zh-CN" altLang="en-US" dirty="0" smtClean="0"/>
              <a:t>    首先</a:t>
            </a:r>
            <a:r>
              <a:rPr lang="en-US" altLang="zh-CN" dirty="0"/>
              <a:t>,</a:t>
            </a:r>
            <a:r>
              <a:rPr lang="zh-CN" altLang="en-US" dirty="0"/>
              <a:t>我们需要在</a:t>
            </a:r>
            <a:r>
              <a:rPr lang="en-US" altLang="zh-CN" dirty="0"/>
              <a:t>templates</a:t>
            </a:r>
            <a:r>
              <a:rPr lang="zh-CN" altLang="en-US" dirty="0"/>
              <a:t>目录新建一个</a:t>
            </a:r>
            <a:r>
              <a:rPr lang="en-US" altLang="zh-CN" dirty="0"/>
              <a:t>registration</a:t>
            </a:r>
            <a:r>
              <a:rPr lang="zh-CN" altLang="en-US" dirty="0"/>
              <a:t>目录</a:t>
            </a:r>
            <a:r>
              <a:rPr lang="en-US" altLang="zh-CN" dirty="0"/>
              <a:t>.</a:t>
            </a:r>
            <a:r>
              <a:rPr lang="zh-CN" altLang="en-US" dirty="0"/>
              <a:t>这里将存储所有关于 </a:t>
            </a:r>
            <a:r>
              <a:rPr lang="en-US" altLang="zh-CN" dirty="0"/>
              <a:t>Django Registration Redux</a:t>
            </a:r>
            <a:r>
              <a:rPr lang="zh-CN" altLang="en-US" dirty="0"/>
              <a:t>应用的页面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登录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创建</a:t>
            </a:r>
            <a:r>
              <a:rPr lang="en-US" altLang="zh-CN" dirty="0" err="1"/>
              <a:t>login.htnl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代码如下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429000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/base.html"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Login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form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method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"post"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action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"."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csrf_token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{{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form.as_p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}}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input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value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"Log in"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input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"hidden"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"next"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value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"{{ next }}"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form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Not a member? 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&lt;a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registration_register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Register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&lt;/a&gt;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!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&lt;/p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752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注意每个</a:t>
            </a:r>
            <a:r>
              <a:rPr lang="en-US" altLang="zh-CN" dirty="0"/>
              <a:t>url</a:t>
            </a:r>
            <a:r>
              <a:rPr lang="zh-CN" altLang="en-US" dirty="0"/>
              <a:t>引用都要用</a:t>
            </a:r>
            <a:r>
              <a:rPr lang="en-US" altLang="zh-CN" dirty="0"/>
              <a:t>url</a:t>
            </a:r>
            <a:r>
              <a:rPr lang="zh-CN" altLang="en-US" dirty="0"/>
              <a:t>模板标签来引用</a:t>
            </a:r>
            <a:r>
              <a:rPr lang="en-US" altLang="zh-CN" dirty="0"/>
              <a:t>.</a:t>
            </a:r>
            <a:r>
              <a:rPr lang="zh-CN" altLang="en-US" dirty="0"/>
              <a:t>如果你访问 </a:t>
            </a:r>
            <a:r>
              <a:rPr lang="en-US" altLang="zh-CN" dirty="0"/>
              <a:t>http://127.0.0.1:8000/accounts/ </a:t>
            </a:r>
            <a:r>
              <a:rPr lang="zh-CN" altLang="en-US" dirty="0"/>
              <a:t>你就会看到绑定的</a:t>
            </a:r>
            <a:r>
              <a:rPr lang="en-US" altLang="zh-CN" dirty="0"/>
              <a:t>url</a:t>
            </a:r>
            <a:r>
              <a:rPr lang="zh-CN" altLang="en-US" dirty="0"/>
              <a:t>列表</a:t>
            </a:r>
            <a:r>
              <a:rPr lang="en-US" altLang="zh-CN" dirty="0"/>
              <a:t>,</a:t>
            </a:r>
            <a:r>
              <a:rPr lang="zh-CN" altLang="en-US" dirty="0"/>
              <a:t>每个列表后边都有它的名字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注册模板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创建</a:t>
            </a:r>
            <a:r>
              <a:rPr lang="en-US" altLang="zh-CN" dirty="0"/>
              <a:t>registration_form.html</a:t>
            </a:r>
            <a:r>
              <a:rPr lang="zh-CN" altLang="en-US" dirty="0"/>
              <a:t>文件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3279081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/base.html"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%}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Register Here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    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form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method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"post"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action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"."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csrf_token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{{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form.as_p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}}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input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value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form&gt;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7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注册完成模板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创建</a:t>
            </a:r>
            <a:r>
              <a:rPr lang="en-US" altLang="zh-CN" dirty="0"/>
              <a:t>registration_complete.html</a:t>
            </a:r>
            <a:r>
              <a:rPr lang="zh-CN" altLang="en-US" dirty="0"/>
              <a:t>文件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107" y="2348880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/base.html"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Registration Complete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You are now registered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48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注销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目录创建</a:t>
            </a:r>
            <a:r>
              <a:rPr lang="en-US" altLang="zh-CN" dirty="0"/>
              <a:t>logout.html</a:t>
            </a:r>
            <a:r>
              <a:rPr lang="zh-CN" altLang="en-US" dirty="0"/>
              <a:t>文件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尝试注册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运行</a:t>
            </a:r>
            <a:r>
              <a:rPr lang="en-US" altLang="zh-CN" dirty="0"/>
              <a:t>Django</a:t>
            </a:r>
            <a:r>
              <a:rPr lang="zh-CN" altLang="en-US" dirty="0"/>
              <a:t>服务器</a:t>
            </a:r>
            <a:r>
              <a:rPr lang="en-US" altLang="zh-CN" dirty="0"/>
              <a:t>,</a:t>
            </a:r>
            <a:r>
              <a:rPr lang="zh-CN" altLang="en-US" dirty="0"/>
              <a:t>访问</a:t>
            </a:r>
            <a:r>
              <a:rPr lang="en-US" altLang="zh-CN" dirty="0"/>
              <a:t>: http://127.0.0.1:8000/accounts/register/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注意到注册表单包含两个密码字段 </a:t>
            </a:r>
            <a:r>
              <a:rPr lang="en-US" altLang="zh-CN" dirty="0"/>
              <a:t>- </a:t>
            </a:r>
            <a:r>
              <a:rPr lang="zh-CN" altLang="en-US" dirty="0"/>
              <a:t>它可以进行检车</a:t>
            </a:r>
            <a:r>
              <a:rPr lang="en-US" altLang="zh-CN" dirty="0"/>
              <a:t>.</a:t>
            </a:r>
            <a:r>
              <a:rPr lang="zh-CN" altLang="en-US" dirty="0"/>
              <a:t>尝试输入不同的密码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它能够正常的运行</a:t>
            </a:r>
            <a:r>
              <a:rPr lang="en-US" altLang="zh-CN" dirty="0"/>
              <a:t>,</a:t>
            </a:r>
            <a:r>
              <a:rPr lang="zh-CN" altLang="en-US" dirty="0"/>
              <a:t>但并不是所有的东西都做好了</a:t>
            </a:r>
            <a:r>
              <a:rPr lang="en-US" altLang="zh-CN" dirty="0"/>
              <a:t>,</a:t>
            </a:r>
            <a:r>
              <a:rPr lang="zh-CN" altLang="en-US" dirty="0"/>
              <a:t>我们还需要一些逻辑代码</a:t>
            </a:r>
            <a:r>
              <a:rPr lang="en-US" altLang="zh-C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204864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/base.html"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Logged Out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You are now logged out.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57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重构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现在需要修改</a:t>
            </a:r>
            <a:r>
              <a:rPr lang="en-US" altLang="zh-CN" dirty="0"/>
              <a:t>bashe.html</a:t>
            </a:r>
            <a:r>
              <a:rPr lang="zh-CN" altLang="en-US" dirty="0"/>
              <a:t>来使用心得注册</a:t>
            </a:r>
            <a:r>
              <a:rPr lang="en-US" altLang="zh-CN" dirty="0"/>
              <a:t>url/</a:t>
            </a:r>
            <a:r>
              <a:rPr lang="zh-CN" altLang="en-US" dirty="0"/>
              <a:t>视图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修改注册</a:t>
            </a:r>
            <a:r>
              <a:rPr lang="en-US" altLang="zh-CN" dirty="0"/>
              <a:t>url</a:t>
            </a:r>
            <a:r>
              <a:rPr lang="zh-CN" altLang="en-US" dirty="0"/>
              <a:t>为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="{% url '</a:t>
            </a:r>
            <a:r>
              <a:rPr lang="en-US" altLang="zh-CN" dirty="0" err="1"/>
              <a:t>registration_register</a:t>
            </a:r>
            <a:r>
              <a:rPr lang="en-US" altLang="zh-CN" dirty="0"/>
              <a:t>' %}"&gt;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登录为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="{% url '</a:t>
            </a:r>
            <a:r>
              <a:rPr lang="en-US" altLang="zh-CN" dirty="0" err="1"/>
              <a:t>auth_login</a:t>
            </a:r>
            <a:r>
              <a:rPr lang="en-US" altLang="zh-CN" dirty="0"/>
              <a:t>' %}"&gt;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注销为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="{% url '</a:t>
            </a:r>
            <a:r>
              <a:rPr lang="en-US" altLang="zh-CN" dirty="0" err="1"/>
              <a:t>auth_logout</a:t>
            </a:r>
            <a:r>
              <a:rPr lang="en-US" altLang="zh-CN" dirty="0"/>
              <a:t>' %}?next=/</a:t>
            </a:r>
            <a:r>
              <a:rPr lang="en-US" altLang="zh-CN" dirty="0" err="1"/>
              <a:t>rango</a:t>
            </a:r>
            <a:r>
              <a:rPr lang="en-US" altLang="zh-CN" dirty="0"/>
              <a:t>/"&gt;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</a:t>
            </a:r>
            <a:r>
              <a:rPr lang="en-US" altLang="zh-CN" dirty="0"/>
              <a:t>settings.py</a:t>
            </a:r>
            <a:r>
              <a:rPr lang="zh-CN" altLang="en-US" dirty="0"/>
              <a:t>中的</a:t>
            </a:r>
            <a:r>
              <a:rPr lang="en-US" altLang="zh-CN" dirty="0"/>
              <a:t>LOGIN_URL</a:t>
            </a:r>
            <a:r>
              <a:rPr lang="zh-CN" altLang="en-US" dirty="0"/>
              <a:t>为</a:t>
            </a:r>
            <a:r>
              <a:rPr lang="en-US" altLang="zh-CN" dirty="0"/>
              <a:t>/accounts/login/.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注意到注销页面我们包含了</a:t>
            </a:r>
            <a:r>
              <a:rPr lang="en-US" altLang="zh-CN" dirty="0"/>
              <a:t>?next=/</a:t>
            </a:r>
            <a:r>
              <a:rPr lang="en-US" altLang="zh-CN" dirty="0" err="1"/>
              <a:t>rango</a:t>
            </a:r>
            <a:r>
              <a:rPr lang="en-US" altLang="zh-CN" dirty="0"/>
              <a:t>/.</a:t>
            </a:r>
            <a:r>
              <a:rPr lang="zh-CN" altLang="en-US" dirty="0"/>
              <a:t>这就是为什么当我们注销时会重定向到</a:t>
            </a:r>
            <a:r>
              <a:rPr lang="en-US" altLang="zh-CN" dirty="0" err="1"/>
              <a:t>rango</a:t>
            </a:r>
            <a:r>
              <a:rPr lang="zh-CN" altLang="en-US" dirty="0"/>
              <a:t>主页</a:t>
            </a:r>
            <a:r>
              <a:rPr lang="en-US" altLang="zh-CN" dirty="0"/>
              <a:t>.</a:t>
            </a:r>
            <a:r>
              <a:rPr lang="zh-CN" altLang="en-US" dirty="0"/>
              <a:t>如果我们不加入它</a:t>
            </a:r>
            <a:r>
              <a:rPr lang="en-US" altLang="zh-CN" dirty="0"/>
              <a:t>,</a:t>
            </a:r>
            <a:r>
              <a:rPr lang="zh-CN" altLang="en-US" dirty="0"/>
              <a:t>我们将会重定向到注销页面</a:t>
            </a:r>
            <a:r>
              <a:rPr lang="en-US" altLang="zh-CN" dirty="0"/>
              <a:t>(</a:t>
            </a:r>
            <a:r>
              <a:rPr lang="zh-CN" altLang="en-US" dirty="0"/>
              <a:t>但是这样做不太友好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下面就是解绑</a:t>
            </a:r>
            <a:r>
              <a:rPr lang="en-US" altLang="zh-CN" dirty="0" err="1"/>
              <a:t>rango</a:t>
            </a:r>
            <a:r>
              <a:rPr lang="zh-CN" altLang="en-US" dirty="0"/>
              <a:t>应用的</a:t>
            </a:r>
            <a:r>
              <a:rPr lang="en-US" altLang="zh-CN" dirty="0" err="1"/>
              <a:t>register,login,logout</a:t>
            </a:r>
            <a:r>
              <a:rPr lang="zh-CN" altLang="en-US" dirty="0"/>
              <a:t>的功能</a:t>
            </a:r>
            <a:r>
              <a:rPr lang="en-US" altLang="zh-CN" dirty="0"/>
              <a:t>,</a:t>
            </a:r>
            <a:r>
              <a:rPr lang="zh-CN" altLang="en-US" dirty="0"/>
              <a:t>例如删除</a:t>
            </a:r>
            <a:r>
              <a:rPr lang="en-US" altLang="zh-CN" dirty="0" err="1"/>
              <a:t>urls</a:t>
            </a:r>
            <a:r>
              <a:rPr lang="en-US" altLang="zh-CN" dirty="0"/>
              <a:t>,</a:t>
            </a:r>
            <a:r>
              <a:rPr lang="zh-CN" altLang="en-US" dirty="0"/>
              <a:t>视图和模板</a:t>
            </a:r>
            <a:r>
              <a:rPr lang="en-US" altLang="zh-CN" dirty="0"/>
              <a:t>(</a:t>
            </a:r>
            <a:r>
              <a:rPr lang="zh-CN" altLang="en-US" dirty="0"/>
              <a:t>或者把它们注释掉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93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13184" y="928290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修改注册流程</a:t>
            </a:r>
          </a:p>
          <a:p>
            <a:pPr lvl="1"/>
            <a:r>
              <a:rPr lang="zh-CN" altLang="en-US" dirty="0"/>
              <a:t>这时候如果用户进行注册</a:t>
            </a:r>
            <a:r>
              <a:rPr lang="en-US" altLang="zh-CN" dirty="0"/>
              <a:t>,</a:t>
            </a:r>
            <a:r>
              <a:rPr lang="zh-CN" altLang="en-US" dirty="0"/>
              <a:t>完成后它会重定向到注册完成页面</a:t>
            </a:r>
            <a:r>
              <a:rPr lang="en-US" altLang="zh-CN" dirty="0"/>
              <a:t>.</a:t>
            </a:r>
            <a:r>
              <a:rPr lang="zh-CN" altLang="en-US" dirty="0"/>
              <a:t>这有些笨重</a:t>
            </a:r>
            <a:r>
              <a:rPr lang="en-US" altLang="zh-CN" dirty="0"/>
              <a:t>,</a:t>
            </a:r>
            <a:r>
              <a:rPr lang="zh-CN" altLang="en-US" dirty="0"/>
              <a:t>我们可以直接重定向到主页</a:t>
            </a:r>
            <a:r>
              <a:rPr lang="en-US" altLang="zh-CN" dirty="0"/>
              <a:t>.</a:t>
            </a:r>
            <a:r>
              <a:rPr lang="zh-CN" altLang="en-US" dirty="0"/>
              <a:t>我们可以通过重写</a:t>
            </a:r>
            <a:r>
              <a:rPr lang="en-US" altLang="zh-CN" dirty="0" err="1"/>
              <a:t>registration.backends.simple.views</a:t>
            </a:r>
            <a:r>
              <a:rPr lang="zh-CN" altLang="en-US" dirty="0"/>
              <a:t>的</a:t>
            </a:r>
            <a:r>
              <a:rPr lang="en-US" altLang="zh-CN" dirty="0" err="1"/>
              <a:t>RegistrationView</a:t>
            </a:r>
            <a:r>
              <a:rPr lang="zh-CN" altLang="en-US" dirty="0"/>
              <a:t>来实现这个功能</a:t>
            </a:r>
            <a:r>
              <a:rPr lang="en-US" altLang="zh-CN" dirty="0"/>
              <a:t>.</a:t>
            </a:r>
            <a:r>
              <a:rPr lang="zh-CN" altLang="en-US" dirty="0"/>
              <a:t>好了</a:t>
            </a:r>
            <a:r>
              <a:rPr lang="en-US" altLang="zh-CN" dirty="0"/>
              <a:t>,</a:t>
            </a:r>
            <a:r>
              <a:rPr lang="zh-CN" altLang="en-US" dirty="0"/>
              <a:t>现在在</a:t>
            </a:r>
            <a:r>
              <a:rPr lang="en-US" altLang="zh-CN" dirty="0"/>
              <a:t>tango_with_django_project/urls.py</a:t>
            </a:r>
            <a:r>
              <a:rPr lang="zh-CN" altLang="en-US" dirty="0"/>
              <a:t>文件里引入</a:t>
            </a:r>
            <a:r>
              <a:rPr lang="en-US" altLang="zh-CN" dirty="0" err="1"/>
              <a:t>RegistrationView</a:t>
            </a:r>
            <a:r>
              <a:rPr lang="en-US" altLang="zh-CN" dirty="0"/>
              <a:t>,</a:t>
            </a:r>
            <a:r>
              <a:rPr lang="zh-CN" altLang="en-US" dirty="0"/>
              <a:t>增加一个新的注册类</a:t>
            </a:r>
            <a:r>
              <a:rPr lang="en-US" altLang="zh-CN" dirty="0"/>
              <a:t>,</a:t>
            </a:r>
            <a:r>
              <a:rPr lang="zh-CN" altLang="en-US" dirty="0"/>
              <a:t>然后更新</a:t>
            </a:r>
            <a:r>
              <a:rPr lang="en-US" altLang="zh-CN" dirty="0" err="1"/>
              <a:t>urlpatterns</a:t>
            </a:r>
            <a:r>
              <a:rPr lang="zh-CN" altLang="en-US" dirty="0"/>
              <a:t>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926" y="3140968"/>
            <a:ext cx="85021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registration.backends.simple.views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RegistrationView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i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#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Create a new class that redirects the user to the index page, if successful at logging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err="1">
                <a:solidFill>
                  <a:srgbClr val="445588"/>
                </a:solidFill>
                <a:latin typeface="Menlo"/>
              </a:rPr>
              <a:t>MyRegistrationView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RegistrationView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):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b="1" dirty="0" err="1" smtClean="0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err="1">
                <a:solidFill>
                  <a:srgbClr val="990000"/>
                </a:solidFill>
                <a:latin typeface="Menlo"/>
              </a:rPr>
              <a:t>get_success_url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self,request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user):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       return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err="1" smtClean="0">
                <a:solidFill>
                  <a:srgbClr val="333333"/>
                </a:solidFill>
                <a:latin typeface="Menlo"/>
              </a:rPr>
              <a:t>urlpatterns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= patterns(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url(</a:t>
            </a:r>
            <a:r>
              <a:rPr lang="en-US" altLang="zh-CN" sz="1400" dirty="0" err="1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'^admin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admin.site.urls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url(</a:t>
            </a:r>
            <a:r>
              <a:rPr lang="en-US" altLang="zh-CN" sz="1400" dirty="0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'^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rango.urls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)),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#Add in this url pattern to override the default pattern in accounts.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url(</a:t>
            </a:r>
            <a:r>
              <a:rPr lang="en-US" altLang="zh-CN" sz="1400" dirty="0" err="1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'^accounts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/register/$'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MyRegistrationView.as_view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(), name=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registration_register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),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(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r'^accounts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registration.backends.simple.urls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)), 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078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为用户提供修改密码的功能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19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DRR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进行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验证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/>
              <a:t>和</a:t>
            </a:r>
            <a:r>
              <a:rPr lang="en-US" altLang="zh-CN" dirty="0" err="1" smtClean="0"/>
              <a:t>Rango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模板标签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增加外部搜索功能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3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13184" y="980728"/>
            <a:ext cx="8229600" cy="547260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Bootstrap</a:t>
            </a:r>
            <a:r>
              <a:rPr lang="zh-CN" altLang="en-US" dirty="0"/>
              <a:t>和</a:t>
            </a:r>
            <a:r>
              <a:rPr lang="en-US" altLang="zh-CN" dirty="0" err="1"/>
              <a:t>Rango</a:t>
            </a:r>
            <a:endParaRPr lang="en-US" altLang="zh-CN" dirty="0"/>
          </a:p>
          <a:p>
            <a:pPr lvl="1"/>
            <a:r>
              <a:rPr lang="zh-CN" altLang="en-US" dirty="0"/>
              <a:t>开始我们先看一下</a:t>
            </a:r>
            <a:r>
              <a:rPr lang="en-US" altLang="zh-CN" dirty="0"/>
              <a:t>Bootstrap 3.2.0 website - </a:t>
            </a:r>
            <a:r>
              <a:rPr lang="zh-CN" altLang="en-US" dirty="0"/>
              <a:t>它提供了实例代码和不同的组件</a:t>
            </a:r>
            <a:r>
              <a:rPr lang="en-US" altLang="zh-CN" dirty="0"/>
              <a:t>,</a:t>
            </a:r>
            <a:r>
              <a:rPr lang="zh-CN" altLang="en-US" dirty="0"/>
              <a:t>并且提供怎么加入样式标签的方法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/>
              <a:t>Bootstrap</a:t>
            </a:r>
            <a:r>
              <a:rPr lang="zh-CN" altLang="en-US" dirty="0"/>
              <a:t>网站它们提供了许多</a:t>
            </a:r>
            <a:r>
              <a:rPr lang="en-US" altLang="zh-CN" dirty="0"/>
              <a:t>example layouts</a:t>
            </a:r>
            <a:r>
              <a:rPr lang="zh-CN" altLang="en-US" dirty="0"/>
              <a:t>可以给我们使用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修改流程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把所有的</a:t>
            </a:r>
            <a:r>
              <a:rPr lang="en-US" altLang="zh-CN" dirty="0"/>
              <a:t>../../</a:t>
            </a:r>
            <a:r>
              <a:rPr lang="zh-CN" altLang="en-US" dirty="0"/>
              <a:t>改成</a:t>
            </a:r>
            <a:r>
              <a:rPr lang="en-US" altLang="zh-CN" dirty="0"/>
              <a:t>http://getbootstrap.com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</a:t>
            </a:r>
            <a:r>
              <a:rPr lang="en-US" altLang="zh-CN" dirty="0"/>
              <a:t>dashboard.css</a:t>
            </a:r>
            <a:r>
              <a:rPr lang="zh-CN" altLang="en-US" dirty="0"/>
              <a:t>为绝对路径</a:t>
            </a:r>
            <a:r>
              <a:rPr lang="en-US" altLang="zh-CN" dirty="0"/>
              <a:t>http://getbootstrap.com/examples/dashboard/dashboard.css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起初顶部导航栏的搜索表单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把所有没有必要的内容删除并用</a:t>
            </a:r>
            <a:r>
              <a:rPr lang="en-US" altLang="zh-CN" dirty="0"/>
              <a:t>{% block </a:t>
            </a:r>
            <a:r>
              <a:rPr lang="en-US" altLang="zh-CN" dirty="0" err="1"/>
              <a:t>body_block</a:t>
            </a:r>
            <a:r>
              <a:rPr lang="en-US" altLang="zh-CN" dirty="0"/>
              <a:t> %}{% </a:t>
            </a:r>
            <a:r>
              <a:rPr lang="en-US" altLang="zh-CN" dirty="0" err="1"/>
              <a:t>endblock</a:t>
            </a:r>
            <a:r>
              <a:rPr lang="en-US" altLang="zh-CN" dirty="0"/>
              <a:t> %}</a:t>
            </a:r>
            <a:r>
              <a:rPr lang="zh-CN" altLang="en-US" dirty="0"/>
              <a:t>替换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设置标题元素为</a:t>
            </a:r>
            <a:r>
              <a:rPr lang="en-US" altLang="zh-CN" dirty="0"/>
              <a:t>&lt;title&gt;</a:t>
            </a:r>
            <a:r>
              <a:rPr lang="en-US" altLang="zh-CN" dirty="0" err="1"/>
              <a:t>Rango</a:t>
            </a:r>
            <a:r>
              <a:rPr lang="en-US" altLang="zh-CN" dirty="0"/>
              <a:t> - {% block title %}How to Tango with Django!{% </a:t>
            </a:r>
            <a:r>
              <a:rPr lang="en-US" altLang="zh-CN" dirty="0" err="1"/>
              <a:t>endblock</a:t>
            </a:r>
            <a:r>
              <a:rPr lang="en-US" altLang="zh-CN" dirty="0"/>
              <a:t> %}&lt;/title&gt;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把项目的名字改为</a:t>
            </a:r>
            <a:r>
              <a:rPr lang="en-US" altLang="zh-CN" dirty="0" err="1"/>
              <a:t>Rango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为顶部导航的主页</a:t>
            </a:r>
            <a:r>
              <a:rPr lang="en-US" altLang="zh-CN" dirty="0"/>
              <a:t>,</a:t>
            </a:r>
            <a:r>
              <a:rPr lang="zh-CN" altLang="en-US" dirty="0"/>
              <a:t>登录</a:t>
            </a:r>
            <a:r>
              <a:rPr lang="en-US" altLang="zh-CN" dirty="0"/>
              <a:t>,</a:t>
            </a:r>
            <a:r>
              <a:rPr lang="zh-CN" altLang="en-US" dirty="0"/>
              <a:t>注册添加链接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添加侧边块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{% block </a:t>
            </a:r>
            <a:r>
              <a:rPr lang="en-US" altLang="zh-CN" dirty="0" err="1"/>
              <a:t>side_block</a:t>
            </a:r>
            <a:r>
              <a:rPr lang="en-US" altLang="zh-CN" dirty="0"/>
              <a:t> %}{% </a:t>
            </a:r>
            <a:r>
              <a:rPr lang="en-US" altLang="zh-CN" dirty="0" err="1"/>
              <a:t>endblock</a:t>
            </a:r>
            <a:r>
              <a:rPr lang="en-US" altLang="zh-CN" dirty="0"/>
              <a:t> %}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397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940863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新的基础模板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892899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999999"/>
                </a:solidFill>
                <a:latin typeface="Menlo"/>
              </a:rPr>
              <a:t>&lt;!DOCTYPE html&gt;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html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lang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500" dirty="0" err="1">
                <a:solidFill>
                  <a:srgbClr val="DD1144"/>
                </a:solidFill>
                <a:latin typeface="Menlo"/>
              </a:rPr>
              <a:t>en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head&gt;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charset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"utf-8"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http-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equiv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"X-UA-Compatible"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"IE=edge"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"viewport"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"width=device-width, initial-scale=1"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"description"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&lt;meta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"author"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link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rel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"icon"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"http://getbootstrap.com/favicon.ico"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</a:t>
            </a:r>
          </a:p>
          <a:p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title&gt;</a:t>
            </a:r>
            <a:r>
              <a:rPr lang="en-US" altLang="zh-CN" sz="15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- {% block title %}How to Tango with Django!{% </a:t>
            </a:r>
            <a:r>
              <a:rPr lang="en-US" altLang="zh-CN" sz="15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%}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&lt;/title&gt;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5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link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"http://getbootstrap.com/dist/</a:t>
            </a:r>
            <a:r>
              <a:rPr lang="en-US" altLang="zh-CN" sz="1500" dirty="0" err="1">
                <a:solidFill>
                  <a:srgbClr val="DD1144"/>
                </a:solidFill>
                <a:latin typeface="Menlo"/>
              </a:rPr>
              <a:t>css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/bootstrap.min.css"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rel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"stylesheet"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link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"http://getbootstrap.com/examples/dashboard/dashboard.css"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rel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"stylesheet"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500" i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i="1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sz="1500" i="1" dirty="0" smtClean="0">
                <a:solidFill>
                  <a:srgbClr val="999988"/>
                </a:solidFill>
                <a:latin typeface="Menlo"/>
              </a:rPr>
              <a:t>&lt;!--[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if 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lt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 IE 9]&gt; </a:t>
            </a:r>
            <a:endParaRPr lang="en-US" altLang="zh-CN" sz="1500" i="1" dirty="0" smtClean="0">
              <a:solidFill>
                <a:srgbClr val="999988"/>
              </a:solidFill>
              <a:latin typeface="Menlo"/>
            </a:endParaRPr>
          </a:p>
          <a:p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 </a:t>
            </a:r>
            <a:r>
              <a:rPr lang="en-US" altLang="zh-CN" sz="1500" i="1" dirty="0" smtClean="0">
                <a:solidFill>
                  <a:srgbClr val="999988"/>
                </a:solidFill>
                <a:latin typeface="Menlo"/>
              </a:rPr>
              <a:t>        &lt;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script 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src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="https://oss.maxcdn.com/html5shiv/3.7.2/html5shiv.min.js"&gt;&lt;/script&gt; </a:t>
            </a:r>
            <a:endParaRPr lang="en-US" altLang="zh-CN" sz="1500" i="1" dirty="0" smtClean="0">
              <a:solidFill>
                <a:srgbClr val="999988"/>
              </a:solidFill>
              <a:latin typeface="Menlo"/>
            </a:endParaRPr>
          </a:p>
          <a:p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 </a:t>
            </a:r>
            <a:r>
              <a:rPr lang="en-US" altLang="zh-CN" sz="1500" i="1" dirty="0" smtClean="0">
                <a:solidFill>
                  <a:srgbClr val="999988"/>
                </a:solidFill>
                <a:latin typeface="Menlo"/>
              </a:rPr>
              <a:t>        &lt;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script 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src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="https://oss.maxcdn.com/respond/1.4.2/respond.min.js"&gt;&lt;/script&gt; &lt;![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endif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]--&gt;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</a:t>
            </a: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head&gt;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634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DRR</a:t>
            </a:r>
            <a:r>
              <a:rPr lang="zh-CN" altLang="en-US" dirty="0" smtClean="0"/>
              <a:t>进行验证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/>
              <a:t>和</a:t>
            </a:r>
            <a:r>
              <a:rPr lang="en-US" altLang="zh-CN" dirty="0" err="1" smtClean="0"/>
              <a:t>Rango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模板标签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增加外部搜索功能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052736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&lt;body&gt;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-inverse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-fixed-top"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role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"navigation</a:t>
            </a:r>
            <a:r>
              <a:rPr lang="en-US" altLang="zh-CN" sz="1200" dirty="0" smtClean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&gt;</a:t>
            </a:r>
          </a:p>
          <a:p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     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"container-fluid"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-header"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button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"button"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-toggle collapsed"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data-toggle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"collapse"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data-target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".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-collapse"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-only"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Toggle navigation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"icon-bar"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"icon-bar"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"icon-bar"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button&gt;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a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-brand"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"/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/"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-collapse collapse"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navbar-nav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-right"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'index'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Home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if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user.is_authenticated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'restricted'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Restricted Page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auth_logout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%}?next=/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/"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Logout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add_category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Add a New Category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                            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registration_register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Register Here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auth_login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Login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'about'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About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06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052736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"container-fluid"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"row"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"col-sm-3 col-md-2 sidebar"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  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side_block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"col-sm-9 col-sm-offset-3 col-md-10 col-md-offset-2 main"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  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    &lt;!--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Bootstrap core JavaScript ================================================== --&gt;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    &lt;!--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Placed at the end of the document so the pages load faster --&gt;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"http://libs.baidu.com/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jquery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/2.0.0/jquery.min.js"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</a:t>
            </a: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"http://getbootstrap.com/dist/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js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/bootstrap.min.js"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&gt;&lt;/script&gt;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    &lt;!--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IE10 viewport hack for Surface/desktop Windows 8 bug --&gt;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"http://getbootstrap.com/assets/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js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/ie10-viewport-bug-workaround.js"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&gt;&lt;/script&gt;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body&gt;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html&gt;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3130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更换使用本地的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因为目前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托管服务器使用的</a:t>
            </a:r>
            <a:r>
              <a:rPr lang="en-US" altLang="zh-CN" dirty="0" err="1" smtClean="0"/>
              <a:t>googleapi</a:t>
            </a:r>
            <a:r>
              <a:rPr lang="zh-CN" altLang="en-US" dirty="0" smtClean="0"/>
              <a:t>接口，而国内无法访问这个接口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因此，我们可以把</a:t>
            </a:r>
            <a:r>
              <a:rPr lang="en-US" altLang="zh-CN" dirty="0" smtClean="0"/>
              <a:t>jQuery.min.js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CDN</a:t>
            </a:r>
            <a:r>
              <a:rPr lang="zh-CN" altLang="en-US" dirty="0" smtClean="0"/>
              <a:t>更换为：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http://libs.baidu.com/jquery/2.0.0/jquery.min.js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61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快速更改样式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使用上面的</a:t>
            </a:r>
            <a:r>
              <a:rPr lang="en-US" altLang="zh-CN" dirty="0"/>
              <a:t>html</a:t>
            </a:r>
            <a:r>
              <a:rPr lang="zh-CN" altLang="en-US" dirty="0"/>
              <a:t>代码更新你的</a:t>
            </a:r>
            <a:r>
              <a:rPr lang="en-US" altLang="zh-CN" dirty="0"/>
              <a:t>base.html(</a:t>
            </a:r>
            <a:r>
              <a:rPr lang="zh-CN" altLang="en-US" dirty="0"/>
              <a:t>假设你已经完成了</a:t>
            </a:r>
            <a:r>
              <a:rPr lang="en-US" altLang="zh-CN" dirty="0"/>
              <a:t>12</a:t>
            </a:r>
            <a:r>
              <a:rPr lang="zh-CN" altLang="en-US" dirty="0"/>
              <a:t>章的内容</a:t>
            </a:r>
            <a:r>
              <a:rPr lang="en-US" altLang="zh-CN" dirty="0"/>
              <a:t>,</a:t>
            </a:r>
            <a:r>
              <a:rPr lang="zh-CN" altLang="en-US" dirty="0"/>
              <a:t>使用了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 </a:t>
            </a:r>
            <a:r>
              <a:rPr lang="zh-CN" altLang="en-US" dirty="0"/>
              <a:t>包</a:t>
            </a:r>
            <a:r>
              <a:rPr lang="en-US" altLang="zh-CN" dirty="0"/>
              <a:t>,</a:t>
            </a:r>
            <a:r>
              <a:rPr lang="zh-CN" altLang="en-US" dirty="0"/>
              <a:t>如果没有你需要更新这些</a:t>
            </a:r>
            <a:r>
              <a:rPr lang="en-US" altLang="zh-CN" dirty="0"/>
              <a:t>url</a:t>
            </a:r>
            <a:r>
              <a:rPr lang="zh-CN" altLang="en-US" dirty="0"/>
              <a:t>模板标签</a:t>
            </a:r>
            <a:r>
              <a:rPr lang="en-US" altLang="zh-CN" dirty="0"/>
              <a:t>).</a:t>
            </a:r>
            <a:r>
              <a:rPr lang="zh-CN" altLang="en-US" dirty="0"/>
              <a:t>重新加载你的应用</a:t>
            </a:r>
            <a:r>
              <a:rPr lang="en-US" altLang="zh-CN" dirty="0"/>
              <a:t>.</a:t>
            </a:r>
            <a:r>
              <a:rPr lang="zh-CN" altLang="en-US" dirty="0"/>
              <a:t>你需要联网才能下载</a:t>
            </a:r>
            <a:r>
              <a:rPr lang="en-US" altLang="zh-CN" dirty="0" err="1"/>
              <a:t>css,js</a:t>
            </a:r>
            <a:r>
              <a:rPr lang="zh-CN" altLang="en-US" dirty="0"/>
              <a:t>和其他相关文件</a:t>
            </a:r>
            <a:r>
              <a:rPr lang="en-US" altLang="zh-CN" dirty="0"/>
              <a:t>.</a:t>
            </a:r>
            <a:r>
              <a:rPr lang="zh-CN" altLang="en-US" dirty="0"/>
              <a:t>你注意到了你的应用看起来变化非常大</a:t>
            </a:r>
            <a:r>
              <a:rPr lang="en-US" altLang="zh-CN" dirty="0"/>
              <a:t>.</a:t>
            </a:r>
            <a:r>
              <a:rPr lang="zh-CN" altLang="en-US" dirty="0"/>
              <a:t>试着浏览其他页面看一看</a:t>
            </a:r>
            <a:r>
              <a:rPr lang="en-US" altLang="zh-CN" dirty="0"/>
              <a:t>.</a:t>
            </a:r>
            <a:r>
              <a:rPr lang="zh-CN" altLang="en-US" dirty="0"/>
              <a:t>因为它们都继承自基础模板</a:t>
            </a:r>
            <a:r>
              <a:rPr lang="en-US" altLang="zh-CN" dirty="0"/>
              <a:t>,</a:t>
            </a:r>
            <a:r>
              <a:rPr lang="zh-CN" altLang="en-US" dirty="0"/>
              <a:t>它们看起来都非常好看</a:t>
            </a:r>
            <a:r>
              <a:rPr lang="en-US" altLang="zh-CN" dirty="0"/>
              <a:t>.</a:t>
            </a:r>
            <a:r>
              <a:rPr lang="zh-CN" altLang="en-US" dirty="0"/>
              <a:t>虽然不完美但是非常好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现在我们已经设置好</a:t>
            </a:r>
            <a:r>
              <a:rPr lang="en-US" altLang="zh-CN" dirty="0"/>
              <a:t>base.html,</a:t>
            </a:r>
            <a:r>
              <a:rPr lang="zh-CN" altLang="en-US" dirty="0"/>
              <a:t>我们可以快速的使用</a:t>
            </a:r>
            <a:r>
              <a:rPr lang="en-US" altLang="zh-CN" dirty="0"/>
              <a:t>Bootstrap</a:t>
            </a:r>
            <a:r>
              <a:rPr lang="zh-CN" altLang="en-US" dirty="0"/>
              <a:t>组建来定制我们的页面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让我们修改</a:t>
            </a:r>
            <a:r>
              <a:rPr lang="en-US" altLang="zh-CN" dirty="0"/>
              <a:t>about.html</a:t>
            </a:r>
            <a:r>
              <a:rPr lang="zh-CN" altLang="en-US" dirty="0"/>
              <a:t>模板</a:t>
            </a:r>
            <a:r>
              <a:rPr lang="en-US" altLang="zh-CN" dirty="0"/>
              <a:t>,</a:t>
            </a:r>
            <a:r>
              <a:rPr lang="zh-CN" altLang="en-US" dirty="0"/>
              <a:t>在页面里放置一个页面头</a:t>
            </a:r>
            <a:r>
              <a:rPr lang="en-US" altLang="zh-CN" dirty="0"/>
              <a:t>(http://getbootstrap.com/components/#page-header) .</a:t>
            </a:r>
            <a:r>
              <a:rPr lang="zh-CN" altLang="en-US" dirty="0"/>
              <a:t>在例子中</a:t>
            </a:r>
            <a:r>
              <a:rPr lang="en-US" altLang="zh-CN" dirty="0"/>
              <a:t>,</a:t>
            </a:r>
            <a:r>
              <a:rPr lang="zh-CN" altLang="en-US" dirty="0"/>
              <a:t>我们需要加入</a:t>
            </a:r>
            <a:r>
              <a:rPr lang="en-US" altLang="zh-CN" dirty="0"/>
              <a:t>&lt;div&gt;</a:t>
            </a:r>
            <a:r>
              <a:rPr lang="zh-CN" altLang="en-US" dirty="0"/>
              <a:t>并且使用</a:t>
            </a:r>
            <a:r>
              <a:rPr lang="en-US" altLang="zh-CN" dirty="0"/>
              <a:t>class="page-header"</a:t>
            </a:r>
            <a:r>
              <a:rPr lang="zh-CN" altLang="en-US" dirty="0"/>
              <a:t>属性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29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196752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'base.html'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load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staticfiles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title %}About{%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"page-header"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About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p&gt;&lt;/strong&gt;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.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 err="1">
                <a:solidFill>
                  <a:srgbClr val="000080"/>
                </a:solidFill>
                <a:latin typeface="Menlo"/>
              </a:rPr>
              <a:t>img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width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"90"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height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"100"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static "images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/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rango.jpg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" %}"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alt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"Picture of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i="1" dirty="0">
                <a:solidFill>
                  <a:srgbClr val="999988"/>
                </a:solidFill>
                <a:latin typeface="Menlo"/>
              </a:rPr>
              <a:t>&lt;!-- New line --&gt;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126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6" y="1268413"/>
            <a:ext cx="5882567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678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1"/>
            <a:r>
              <a:rPr lang="zh-CN" altLang="en-US" dirty="0"/>
              <a:t>因为我们只封装了标题和页面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&lt;div class="page-header"&gt;,</a:t>
            </a:r>
            <a:r>
              <a:rPr lang="zh-CN" altLang="en-US" dirty="0"/>
              <a:t>我们还没有真正利用</a:t>
            </a:r>
            <a:r>
              <a:rPr lang="en-US" altLang="zh-CN" dirty="0"/>
              <a:t>Bootstrap</a:t>
            </a:r>
            <a:r>
              <a:rPr lang="zh-CN" altLang="en-US" dirty="0"/>
              <a:t>给我们提供的样式</a:t>
            </a:r>
            <a:r>
              <a:rPr lang="en-US" altLang="zh-CN" dirty="0"/>
              <a:t>.</a:t>
            </a:r>
            <a:r>
              <a:rPr lang="zh-CN" altLang="en-US" dirty="0"/>
              <a:t>所以我们采用列流页面并使用它们容纳顶级目录和顶级页面</a:t>
            </a:r>
            <a:r>
              <a:rPr lang="en-US" altLang="zh-CN" dirty="0"/>
              <a:t>.</a:t>
            </a:r>
            <a:r>
              <a:rPr lang="zh-CN" altLang="en-US" dirty="0"/>
              <a:t>因为原来的页面有</a:t>
            </a:r>
            <a:r>
              <a:rPr lang="en-US" altLang="zh-CN" dirty="0"/>
              <a:t>4</a:t>
            </a:r>
            <a:r>
              <a:rPr lang="zh-CN" altLang="en-US" dirty="0"/>
              <a:t>个列</a:t>
            </a:r>
            <a:r>
              <a:rPr lang="en-US" altLang="zh-CN" dirty="0"/>
              <a:t>,</a:t>
            </a:r>
            <a:r>
              <a:rPr lang="zh-CN" altLang="en-US" dirty="0" smtClean="0"/>
              <a:t>我们使用</a:t>
            </a:r>
            <a:r>
              <a:rPr lang="zh-CN" altLang="en-US" dirty="0"/>
              <a:t>两个并把它们的尺寸调大</a:t>
            </a:r>
            <a:r>
              <a:rPr lang="en-US" altLang="zh-CN" dirty="0"/>
              <a:t>.</a:t>
            </a:r>
            <a:r>
              <a:rPr lang="zh-CN" altLang="en-US" dirty="0"/>
              <a:t>修改</a:t>
            </a:r>
            <a:r>
              <a:rPr lang="en-US" altLang="zh-CN" dirty="0"/>
              <a:t>index.html</a:t>
            </a:r>
            <a:r>
              <a:rPr lang="zh-CN" altLang="en-US" dirty="0"/>
              <a:t>模板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780928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{% extends 'base.html' %} 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load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staticfiles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title %}Index{%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if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user.is_authenticated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"page-header"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says... hello {{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user.username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}}!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says... hello world!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"row placeholders"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"col-xs-12 col-sm-6 placeholder"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     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h4&gt;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Categories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&lt;/h4&gt;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1730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5516" y="1052736"/>
            <a:ext cx="8424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if categories %} </a:t>
            </a: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 category in categories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'category'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category.slug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{{ category.name }}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There are no categories present.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"col-xs-12 col-sm-6 placeholder"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h4&gt;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Pages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&lt;/h4&gt;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if pages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 page in pages %}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/>
            </a:r>
            <a:br>
              <a:rPr lang="en-US" altLang="zh-CN" sz="1200" dirty="0" smtClean="0">
                <a:solidFill>
                  <a:srgbClr val="333333"/>
                </a:solidFill>
                <a:latin typeface="Menlo"/>
              </a:rPr>
            </a:b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"{{page.url}}"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{{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page.title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}}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                  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There are no categories present.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visits: {{ visits }}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377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124744"/>
            <a:ext cx="8229600" cy="4857403"/>
          </a:xfrm>
        </p:spPr>
        <p:txBody>
          <a:bodyPr/>
          <a:lstStyle/>
          <a:p>
            <a:r>
              <a:rPr lang="zh-CN" altLang="en-US" dirty="0"/>
              <a:t>页面将会变得更漂亮了</a:t>
            </a:r>
            <a:r>
              <a:rPr lang="en-US" altLang="zh-CN" dirty="0"/>
              <a:t>.</a:t>
            </a:r>
            <a:r>
              <a:rPr lang="zh-CN" altLang="en-US" dirty="0"/>
              <a:t>但是列表的样式比较恶心</a:t>
            </a:r>
            <a:r>
              <a:rPr lang="en-US" altLang="zh-CN" dirty="0"/>
              <a:t>.</a:t>
            </a:r>
            <a:r>
              <a:rPr lang="zh-CN" altLang="en-US" dirty="0"/>
              <a:t>让我们使用</a:t>
            </a:r>
            <a:r>
              <a:rPr lang="en-US" altLang="zh-CN" dirty="0"/>
              <a:t>Bootstrap</a:t>
            </a:r>
            <a:r>
              <a:rPr lang="zh-CN" altLang="en-US" dirty="0"/>
              <a:t>的列表组样式 </a:t>
            </a:r>
            <a:r>
              <a:rPr lang="en-US" altLang="zh-CN" dirty="0"/>
              <a:t>http://getbootstrap.com/components/#list-group .</a:t>
            </a:r>
            <a:r>
              <a:rPr lang="zh-CN" altLang="en-US" dirty="0"/>
              <a:t>修改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en-US" dirty="0"/>
              <a:t>元素为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</a:t>
            </a:r>
            <a:r>
              <a:rPr lang="en-US" altLang="zh-CN" dirty="0" smtClean="0"/>
              <a:t>=“list-group”&gt;,</a:t>
            </a:r>
            <a:r>
              <a:rPr lang="zh-CN" altLang="en-US" dirty="0"/>
              <a:t>修改</a:t>
            </a:r>
            <a:r>
              <a:rPr lang="en-US" altLang="zh-CN" dirty="0"/>
              <a:t>&lt;li&gt;</a:t>
            </a:r>
            <a:r>
              <a:rPr lang="zh-CN" altLang="en-US" dirty="0"/>
              <a:t>为</a:t>
            </a:r>
            <a:r>
              <a:rPr lang="en-US" altLang="zh-CN" dirty="0"/>
              <a:t>&lt;li class</a:t>
            </a:r>
            <a:r>
              <a:rPr lang="en-US" altLang="zh-CN" dirty="0" smtClean="0"/>
              <a:t>="list-group-item"&gt;</a:t>
            </a:r>
            <a:r>
              <a:rPr lang="zh-CN" altLang="en-US" dirty="0" smtClean="0"/>
              <a:t>然 后</a:t>
            </a:r>
            <a:r>
              <a:rPr lang="zh-CN" altLang="en-US" dirty="0"/>
              <a:t>使用</a:t>
            </a:r>
            <a:r>
              <a:rPr lang="en-US" altLang="zh-CN" dirty="0"/>
              <a:t>panel</a:t>
            </a:r>
            <a:r>
              <a:rPr lang="zh-CN" altLang="en-US" dirty="0"/>
              <a:t>样式修改</a:t>
            </a:r>
            <a:r>
              <a:rPr lang="en-US" altLang="zh-CN" dirty="0" err="1"/>
              <a:t>heddings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212976"/>
            <a:ext cx="69847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 panel-primary"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"panel-heading"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h3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"panel-title"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&gt;Categories&lt;/h3&gt;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 panel-primary"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"panel-heading"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h3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"panel-title"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&gt;Pages&lt;/h3&gt;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0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5882567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67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DRR</a:t>
            </a:r>
            <a:r>
              <a:rPr lang="zh-CN" altLang="en-US" dirty="0"/>
              <a:t>进行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Rango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模板标签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增加外部搜索功能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4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登陆页面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</a:t>
            </a:r>
            <a:r>
              <a:rPr lang="zh-CN" altLang="en-US" dirty="0"/>
              <a:t>我们将注意力转移到登录页面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/>
              <a:t>Bootstrap</a:t>
            </a:r>
            <a:r>
              <a:rPr lang="zh-CN" altLang="en-US" dirty="0"/>
              <a:t>网站我们已经看到漂亮的登录表单</a:t>
            </a:r>
            <a:r>
              <a:rPr lang="en-US" altLang="zh-CN" dirty="0"/>
              <a:t>,</a:t>
            </a:r>
            <a:r>
              <a:rPr lang="zh-CN" altLang="en-US" dirty="0"/>
              <a:t>查看 </a:t>
            </a:r>
            <a:r>
              <a:rPr lang="en-US" altLang="zh-CN" dirty="0"/>
              <a:t>http://getbootstrap.com/examples/signin/ .</a:t>
            </a:r>
            <a:r>
              <a:rPr lang="zh-CN" altLang="en-US" dirty="0"/>
              <a:t>如果查看源代码</a:t>
            </a:r>
            <a:r>
              <a:rPr lang="en-US" altLang="zh-CN" dirty="0"/>
              <a:t>,</a:t>
            </a:r>
            <a:r>
              <a:rPr lang="zh-CN" altLang="en-US" dirty="0"/>
              <a:t>你会发现我们需要在基础登录表单上加入许多类</a:t>
            </a:r>
            <a:r>
              <a:rPr lang="en-US" altLang="zh-CN" dirty="0"/>
              <a:t>.</a:t>
            </a:r>
            <a:r>
              <a:rPr lang="zh-CN" altLang="en-US" dirty="0"/>
              <a:t>修改</a:t>
            </a:r>
            <a:r>
              <a:rPr lang="en-US" altLang="zh-CN" dirty="0"/>
              <a:t>login.html</a:t>
            </a:r>
            <a:r>
              <a:rPr lang="zh-CN" altLang="en-US" dirty="0"/>
              <a:t>模板如下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895" y="3140968"/>
            <a:ext cx="83632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{% block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link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"http://getbootstrap.com/examples/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signin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/signin.css"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rel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"stylesheet"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form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signin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role=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method=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"post"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action=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"."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csrf_token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h2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signin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-heading"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&gt;Please sign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&lt;/h2&gt;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input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"form-control"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placeholder=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"Username"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id=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id_username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maxlength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"254"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name=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"username"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"text"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required autofocus=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/&gt;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input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"form-control"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placeholder=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id=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id_password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name=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required /&gt;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button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btn-lg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-primary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-block"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value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/&gt;Sign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&lt;/button&gt;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form&gt;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012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DRR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进行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验证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Rango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</a:rPr>
              <a:t>模板标签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增加外部搜索功能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为每个页面提供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为每个页面的侧边栏提供目录将会非常的方便快捷</a:t>
            </a:r>
            <a:r>
              <a:rPr lang="en-US" altLang="zh-CN" dirty="0"/>
              <a:t>.</a:t>
            </a:r>
            <a:r>
              <a:rPr lang="zh-CN" altLang="en-US" dirty="0"/>
              <a:t>根据以前的经验我们需要做如下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base.html</a:t>
            </a:r>
            <a:r>
              <a:rPr lang="zh-CN" altLang="en-US" dirty="0"/>
              <a:t>模板里我们需要添加一些代码用来展示侧边栏的目录列表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在每个视图里</a:t>
            </a:r>
            <a:r>
              <a:rPr lang="en-US" altLang="zh-CN" dirty="0"/>
              <a:t>,</a:t>
            </a:r>
            <a:r>
              <a:rPr lang="zh-CN" altLang="en-US" dirty="0"/>
              <a:t>我们需要访问目录对象以获取所有目录</a:t>
            </a:r>
            <a:r>
              <a:rPr lang="en-US" altLang="zh-CN" dirty="0"/>
              <a:t>,</a:t>
            </a:r>
            <a:r>
              <a:rPr lang="zh-CN" altLang="en-US" dirty="0"/>
              <a:t>并把它返回到模板上下文字典里</a:t>
            </a:r>
            <a:r>
              <a:rPr lang="en-US" altLang="zh-C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这么做好像有点繁琐</a:t>
            </a:r>
            <a:r>
              <a:rPr lang="en-US" altLang="zh-CN" dirty="0"/>
              <a:t>.</a:t>
            </a:r>
            <a:r>
              <a:rPr lang="zh-CN" altLang="en-US" dirty="0"/>
              <a:t>我们需要不断复制粘贴代码</a:t>
            </a:r>
            <a:r>
              <a:rPr lang="en-US" altLang="zh-CN" dirty="0"/>
              <a:t>.</a:t>
            </a:r>
            <a:r>
              <a:rPr lang="zh-CN" altLang="en-US" dirty="0"/>
              <a:t>而且当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zh-CN" altLang="en-US" dirty="0"/>
              <a:t>包的视图要展示目录时会发生错误</a:t>
            </a:r>
            <a:r>
              <a:rPr lang="en-US" altLang="zh-CN" dirty="0"/>
              <a:t>.</a:t>
            </a:r>
            <a:r>
              <a:rPr lang="zh-CN" altLang="en-US" dirty="0"/>
              <a:t>所以我们需要一个不同的方法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en-US" altLang="zh-CN" dirty="0" err="1"/>
              <a:t>templatetags</a:t>
            </a:r>
            <a:r>
              <a:rPr lang="zh-CN" altLang="en-US" dirty="0"/>
              <a:t>来请求所需的数据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81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使用模板标签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创建</a:t>
            </a:r>
            <a:r>
              <a:rPr lang="en-US" altLang="zh-CN" dirty="0" err="1"/>
              <a:t>rango</a:t>
            </a:r>
            <a:r>
              <a:rPr lang="en-US" altLang="zh-CN" dirty="0"/>
              <a:t>/</a:t>
            </a:r>
            <a:r>
              <a:rPr lang="en-US" altLang="zh-CN" dirty="0" err="1"/>
              <a:t>templatetags</a:t>
            </a:r>
            <a:r>
              <a:rPr lang="zh-CN" altLang="en-US" dirty="0"/>
              <a:t>目录并且创建两个文件</a:t>
            </a:r>
            <a:r>
              <a:rPr lang="en-US" altLang="zh-CN" dirty="0"/>
              <a:t>,</a:t>
            </a:r>
            <a:r>
              <a:rPr lang="zh-CN" altLang="en-US" dirty="0"/>
              <a:t>一个是</a:t>
            </a:r>
            <a:r>
              <a:rPr lang="zh-CN" altLang="en-US" dirty="0" smtClean="0"/>
              <a:t>空文件</a:t>
            </a:r>
            <a:r>
              <a:rPr lang="en-US" altLang="zh-CN" dirty="0"/>
              <a:t>__init__.py,</a:t>
            </a:r>
            <a:r>
              <a:rPr lang="zh-CN" altLang="en-US" dirty="0"/>
              <a:t>另一个是</a:t>
            </a:r>
            <a:r>
              <a:rPr lang="en-US" altLang="zh-CN" dirty="0"/>
              <a:t>rango_extras.py</a:t>
            </a:r>
            <a:r>
              <a:rPr lang="zh-CN" altLang="en-US" dirty="0"/>
              <a:t>并添加代码如下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708920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django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template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rango.models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Category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register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template.Library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@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register.inclusion_tag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('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/cats.html')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 err="1" smtClean="0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return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{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'cats'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Category.objects.all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578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这里我们创建了一个</a:t>
            </a:r>
            <a:r>
              <a:rPr lang="en-US" altLang="zh-CN" dirty="0" err="1"/>
              <a:t>get_category_list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并且连接到了</a:t>
            </a:r>
            <a:r>
              <a:rPr lang="en-US" altLang="zh-CN" dirty="0" err="1"/>
              <a:t>rango</a:t>
            </a:r>
            <a:r>
              <a:rPr lang="en-US" altLang="zh-CN" dirty="0"/>
              <a:t>/cats.html</a:t>
            </a:r>
            <a:r>
              <a:rPr lang="zh-CN" altLang="en-US" dirty="0"/>
              <a:t>模板</a:t>
            </a:r>
            <a:r>
              <a:rPr lang="en-US" altLang="zh-CN" dirty="0"/>
              <a:t>.</a:t>
            </a:r>
            <a:r>
              <a:rPr lang="zh-CN" altLang="en-US" dirty="0"/>
              <a:t>现在我们在模板目录里创建</a:t>
            </a:r>
            <a:r>
              <a:rPr lang="en-US" altLang="zh-CN" dirty="0" err="1"/>
              <a:t>rango</a:t>
            </a:r>
            <a:r>
              <a:rPr lang="en-US" altLang="zh-CN" dirty="0"/>
              <a:t>/cats.html: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564904"/>
            <a:ext cx="712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if cats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-sidebar"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for c in cats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url 'category'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c.slug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%}"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{{ c.name }}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li&gt;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&lt;strong 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There are no category present.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&lt;/strong&gt;&lt;/li&gt;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920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现在在你的</a:t>
            </a:r>
            <a:r>
              <a:rPr lang="en-US" altLang="zh-CN" dirty="0"/>
              <a:t>base.html</a:t>
            </a:r>
            <a:r>
              <a:rPr lang="zh-CN" altLang="en-US" dirty="0"/>
              <a:t>使用</a:t>
            </a:r>
            <a:r>
              <a:rPr lang="en-US" altLang="zh-CN" dirty="0"/>
              <a:t>{% load </a:t>
            </a:r>
            <a:r>
              <a:rPr lang="en-US" altLang="zh-CN" dirty="0" err="1"/>
              <a:t>rango_extras</a:t>
            </a:r>
            <a:r>
              <a:rPr lang="en-US" altLang="zh-CN" dirty="0"/>
              <a:t> %}</a:t>
            </a:r>
            <a:r>
              <a:rPr lang="zh-CN" altLang="en-US" dirty="0"/>
              <a:t>调用并用</a:t>
            </a:r>
            <a:r>
              <a:rPr lang="en-US" altLang="zh-CN" dirty="0"/>
              <a:t>{% </a:t>
            </a:r>
            <a:r>
              <a:rPr lang="en-US" altLang="zh-CN" dirty="0" err="1"/>
              <a:t>get_category_list</a:t>
            </a:r>
            <a:r>
              <a:rPr lang="en-US" altLang="zh-CN" dirty="0"/>
              <a:t> %}</a:t>
            </a:r>
            <a:r>
              <a:rPr lang="zh-CN" altLang="en-US" dirty="0"/>
              <a:t>使用它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249289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&lt;div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"col-sm-3 col-md-2 sidebar"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side_block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load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rango_extras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3541" y="4976594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每次修改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templatetags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你需要重启服务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33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现在让我们加入自动目录高亮功能</a:t>
            </a:r>
            <a:r>
              <a:rPr lang="en-US" altLang="zh-CN" dirty="0"/>
              <a:t>.</a:t>
            </a:r>
            <a:r>
              <a:rPr lang="zh-CN" altLang="en-US" dirty="0"/>
              <a:t>我们需要参数化模板</a:t>
            </a:r>
            <a:r>
              <a:rPr lang="en-US" altLang="zh-CN" dirty="0"/>
              <a:t>.</a:t>
            </a:r>
            <a:r>
              <a:rPr lang="zh-CN" altLang="en-US" dirty="0"/>
              <a:t>所以我们需要修改</a:t>
            </a:r>
            <a:r>
              <a:rPr lang="en-US" altLang="zh-CN" dirty="0"/>
              <a:t>rango_extras.py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让我们传递我们所在的目录</a:t>
            </a:r>
            <a:r>
              <a:rPr lang="en-US" altLang="zh-CN" dirty="0"/>
              <a:t>.</a:t>
            </a:r>
            <a:r>
              <a:rPr lang="zh-CN" altLang="en-US" dirty="0"/>
              <a:t>我们可以修改</a:t>
            </a:r>
            <a:r>
              <a:rPr lang="en-US" altLang="zh-CN" dirty="0"/>
              <a:t>base.html.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7934" y="2132856"/>
            <a:ext cx="7372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(cat=None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{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'cats'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Category.objects.all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(),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act_cat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cat}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87934" y="3429000"/>
            <a:ext cx="70124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&lt;div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"col-sm-3 col-md-2 sidebar"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side_block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category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07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现在让我们更新</a:t>
            </a:r>
            <a:r>
              <a:rPr lang="en-US" altLang="zh-CN" dirty="0"/>
              <a:t>cats.html</a:t>
            </a:r>
            <a:r>
              <a:rPr lang="zh-CN" altLang="en-US" dirty="0"/>
              <a:t>模板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这里</a:t>
            </a:r>
            <a:r>
              <a:rPr lang="zh-CN" altLang="en-US" dirty="0"/>
              <a:t>检查是否是当前所在的目录页</a:t>
            </a:r>
            <a:r>
              <a:rPr lang="en-US" altLang="zh-CN" dirty="0"/>
              <a:t>,</a:t>
            </a:r>
            <a:r>
              <a:rPr lang="zh-CN" altLang="en-US" dirty="0"/>
              <a:t>如果相同就添加高亮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 err="1"/>
              <a:t>act_cat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重启</a:t>
            </a:r>
            <a:r>
              <a:rPr lang="en-US" altLang="zh-CN" dirty="0"/>
              <a:t>Django</a:t>
            </a:r>
            <a:r>
              <a:rPr lang="zh-CN" altLang="en-US" dirty="0"/>
              <a:t>服务并访问页面</a:t>
            </a:r>
            <a:r>
              <a:rPr lang="en-US" altLang="zh-CN" dirty="0"/>
              <a:t>.</a:t>
            </a:r>
            <a:r>
              <a:rPr lang="zh-CN" altLang="en-US" dirty="0"/>
              <a:t>我们可以传递</a:t>
            </a:r>
            <a:r>
              <a:rPr lang="en-US" altLang="zh-CN" dirty="0"/>
              <a:t>category</a:t>
            </a:r>
            <a:r>
              <a:rPr lang="zh-CN" altLang="en-US" dirty="0"/>
              <a:t>变量</a:t>
            </a:r>
            <a:r>
              <a:rPr lang="en-US" altLang="zh-CN" dirty="0"/>
              <a:t>.</a:t>
            </a:r>
            <a:r>
              <a:rPr lang="zh-CN" altLang="en-US" dirty="0"/>
              <a:t>当你浏览一个目录页面</a:t>
            </a:r>
            <a:r>
              <a:rPr lang="en-US" altLang="zh-CN" dirty="0"/>
              <a:t>,</a:t>
            </a:r>
            <a:r>
              <a:rPr lang="zh-CN" altLang="en-US" dirty="0"/>
              <a:t>模板会访问</a:t>
            </a:r>
            <a:r>
              <a:rPr lang="en-US" altLang="zh-CN" dirty="0" err="1"/>
              <a:t>catogory</a:t>
            </a:r>
            <a:r>
              <a:rPr lang="zh-CN" altLang="en-US" dirty="0"/>
              <a:t>变量并且为</a:t>
            </a:r>
            <a:r>
              <a:rPr lang="en-US" altLang="zh-CN" dirty="0" err="1"/>
              <a:t>get_category_list</a:t>
            </a:r>
            <a:r>
              <a:rPr lang="en-US" altLang="zh-CN" dirty="0"/>
              <a:t>()</a:t>
            </a:r>
            <a:r>
              <a:rPr lang="zh-CN" altLang="en-US" dirty="0"/>
              <a:t>提供</a:t>
            </a:r>
            <a:r>
              <a:rPr lang="en-US" altLang="zh-CN" dirty="0"/>
              <a:t>cat</a:t>
            </a:r>
            <a:r>
              <a:rPr lang="zh-CN" altLang="en-US" dirty="0"/>
              <a:t>值</a:t>
            </a:r>
            <a:r>
              <a:rPr lang="en-US" altLang="zh-CN" dirty="0"/>
              <a:t>.</a:t>
            </a:r>
            <a:r>
              <a:rPr lang="zh-CN" altLang="en-US" dirty="0"/>
              <a:t>然后</a:t>
            </a:r>
            <a:r>
              <a:rPr lang="en-US" altLang="zh-CN" dirty="0"/>
              <a:t>cats.html</a:t>
            </a:r>
            <a:r>
              <a:rPr lang="zh-CN" altLang="en-US" dirty="0"/>
              <a:t>会选择哪一个目录高亮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528" y="1916832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cats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 ==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act_cat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&lt;li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"active"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&gt;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&lt;li&gt;{%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a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href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url 'category'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c.slug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%}"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&gt;{{ c.name }}&lt;/a&gt;&lt;/li&gt;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7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DRR</a:t>
            </a:r>
            <a:r>
              <a:rPr lang="zh-CN" altLang="en-US" dirty="0" smtClean="0"/>
              <a:t>进行验证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Django</a:t>
            </a:r>
            <a:r>
              <a:rPr lang="zh-CN" altLang="en-US" dirty="0"/>
              <a:t>里有许多的应用提供登录</a:t>
            </a:r>
            <a:r>
              <a:rPr lang="en-US" altLang="zh-CN" dirty="0"/>
              <a:t>,</a:t>
            </a:r>
            <a:r>
              <a:rPr lang="zh-CN" altLang="en-US" dirty="0"/>
              <a:t>注册和验证机制</a:t>
            </a:r>
            <a:r>
              <a:rPr lang="en-US" altLang="zh-CN" dirty="0"/>
              <a:t>.</a:t>
            </a:r>
            <a:r>
              <a:rPr lang="zh-CN" altLang="en-US" dirty="0"/>
              <a:t>许多的应用都提供这种功能而且几乎不重写</a:t>
            </a:r>
            <a:r>
              <a:rPr lang="en-US" altLang="zh-CN" dirty="0"/>
              <a:t>url,</a:t>
            </a:r>
            <a:r>
              <a:rPr lang="zh-CN" altLang="en-US" dirty="0"/>
              <a:t>视图和模板</a:t>
            </a:r>
            <a:r>
              <a:rPr lang="en-US" altLang="zh-CN" dirty="0"/>
              <a:t>.</a:t>
            </a:r>
            <a:r>
              <a:rPr lang="zh-CN" altLang="en-US" dirty="0"/>
              <a:t>在这章</a:t>
            </a:r>
            <a:r>
              <a:rPr lang="en-US" altLang="zh-CN" dirty="0"/>
              <a:t>,</a:t>
            </a:r>
            <a:r>
              <a:rPr lang="zh-CN" altLang="en-US" dirty="0"/>
              <a:t>我们需要使用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zh-CN" altLang="en-US" dirty="0"/>
              <a:t>包来提供这些功能</a:t>
            </a:r>
            <a:r>
              <a:rPr lang="en-US" altLang="zh-CN" dirty="0"/>
              <a:t>.</a:t>
            </a:r>
            <a:r>
              <a:rPr lang="zh-CN" altLang="en-US" dirty="0"/>
              <a:t>这就意味着我们需要重构我们的代码 </a:t>
            </a:r>
            <a:r>
              <a:rPr lang="en-US" altLang="zh-CN" dirty="0"/>
              <a:t>- </a:t>
            </a:r>
            <a:r>
              <a:rPr lang="zh-CN" altLang="en-US" dirty="0"/>
              <a:t>然而它将会教给我们如何使用外部应用以及如何轻松的在我们</a:t>
            </a:r>
            <a:r>
              <a:rPr lang="en-US" altLang="zh-CN" dirty="0"/>
              <a:t>Django</a:t>
            </a:r>
            <a:r>
              <a:rPr lang="zh-CN" altLang="en-US" dirty="0"/>
              <a:t>项目里加入</a:t>
            </a:r>
            <a:r>
              <a:rPr lang="zh-CN" altLang="en-US" dirty="0" smtClean="0"/>
              <a:t>应用</a:t>
            </a:r>
            <a:r>
              <a:rPr lang="en-US" altLang="zh-CN" dirty="0"/>
              <a:t>.</a:t>
            </a:r>
            <a:r>
              <a:rPr lang="zh-CN" altLang="en-US" dirty="0"/>
              <a:t>它也会使我们的应用更加简洁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DRR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开始我们先安装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4221088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Menlo"/>
              </a:rPr>
              <a:t>$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pip install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django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-registration-redux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66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安装好后，我们需要告诉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我们使用这个应用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INSTALLED_APPS</a:t>
            </a:r>
            <a:r>
              <a:rPr lang="zh-CN" altLang="en-US" dirty="0" smtClean="0"/>
              <a:t>元组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276872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INSTALLED_APPS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= (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django.contrib.admin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django.contrib.auth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django.contrib.contenttypes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,</a:t>
            </a: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django.contrib.sessions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django.contrib.messages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django.contrib.staticfiles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'registration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i="1" dirty="0">
                <a:solidFill>
                  <a:srgbClr val="999988"/>
                </a:solidFill>
                <a:latin typeface="Menlo"/>
              </a:rPr>
              <a:t># add in the registration package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72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同时在</a:t>
            </a:r>
            <a:r>
              <a:rPr lang="en-US" altLang="zh-CN" dirty="0"/>
              <a:t>settings.py</a:t>
            </a:r>
            <a:r>
              <a:rPr lang="zh-CN" altLang="en-US" dirty="0"/>
              <a:t>文件你可以加入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844824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REGISTRATION_OPEN = True # If True, users can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register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ACCOUNT_ACTIVATION_DAYS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7 # One-week activation window; you may, of course,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use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a different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value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.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REGISTRATION_AUTO_LOGIN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True #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True, the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user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will be automatically logged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.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LOGIN_REDIRECT_URL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'/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# The page you want users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arrive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after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they successful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log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LOGIN_URL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'/accounts/login/'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# The page users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are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directed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they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are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logged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#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and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are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trying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access pages requiring authentication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55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上面这些设置都带了注释</a:t>
            </a:r>
            <a:r>
              <a:rPr lang="en-US" altLang="zh-CN" dirty="0"/>
              <a:t>.</a:t>
            </a:r>
            <a:r>
              <a:rPr lang="zh-CN" altLang="en-US" dirty="0"/>
              <a:t>现在在</a:t>
            </a:r>
            <a:r>
              <a:rPr lang="en-US" altLang="zh-CN" dirty="0"/>
              <a:t>tango_with_django_project/urls.py</a:t>
            </a:r>
            <a:r>
              <a:rPr lang="zh-CN" altLang="en-US" dirty="0"/>
              <a:t>里修改</a:t>
            </a:r>
            <a:r>
              <a:rPr lang="en-US" altLang="zh-CN" dirty="0" err="1"/>
              <a:t>urlpatterns</a:t>
            </a:r>
            <a:r>
              <a:rPr lang="zh-CN" altLang="en-US" dirty="0"/>
              <a:t>以增加注册包的引用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564904"/>
            <a:ext cx="8075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urlpatterns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= patterns(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url(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'^admin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admin.site.urls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url(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'^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rango.urls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r'^accounts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registration.backends.simple.urls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07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zh-CN" altLang="en-US" dirty="0"/>
              <a:t>包提供了许多不同的注册后台供你选择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 err="1"/>
              <a:t>registration.backend.simple.urls</a:t>
            </a:r>
            <a:r>
              <a:rPr lang="en-US" altLang="zh-CN" dirty="0"/>
              <a:t>,</a:t>
            </a:r>
            <a:r>
              <a:rPr lang="zh-CN" altLang="en-US" dirty="0"/>
              <a:t>它提供了</a:t>
            </a:r>
            <a:r>
              <a:rPr lang="en-US" altLang="zh-CN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registration -&gt; /accounts/register/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registration complete -&gt; /accounts/register/complete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login -&gt; /accounts/login/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logout -&gt; /accounts/logout/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password change -&gt; /password/change/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password reset -&gt; /password/reset/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35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 err="1"/>
              <a:t>registration.backends.default.urls</a:t>
            </a:r>
            <a:r>
              <a:rPr lang="zh-CN" altLang="en-US" dirty="0"/>
              <a:t>里也提供了两步激活账户的功能</a:t>
            </a:r>
            <a:r>
              <a:rPr lang="en-US" altLang="zh-CN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全面激活</a:t>
            </a:r>
            <a:r>
              <a:rPr lang="en-US" altLang="zh-CN" dirty="0"/>
              <a:t>(</a:t>
            </a:r>
            <a:r>
              <a:rPr lang="zh-CN" altLang="en-US" dirty="0"/>
              <a:t>使用两步注册</a:t>
            </a:r>
            <a:r>
              <a:rPr lang="en-US" altLang="zh-CN" dirty="0"/>
              <a:t>) -&gt; </a:t>
            </a:r>
            <a:r>
              <a:rPr lang="en-US" altLang="zh-CN" dirty="0" err="1"/>
              <a:t>ctivate</a:t>
            </a:r>
            <a:r>
              <a:rPr lang="en-US" altLang="zh-CN" dirty="0"/>
              <a:t>/complete/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激活</a:t>
            </a:r>
            <a:r>
              <a:rPr lang="en-US" altLang="zh-CN" dirty="0"/>
              <a:t>(</a:t>
            </a:r>
            <a:r>
              <a:rPr lang="zh-CN" altLang="en-US" dirty="0"/>
              <a:t>如果账户激活失败</a:t>
            </a:r>
            <a:r>
              <a:rPr lang="en-US" altLang="zh-CN" dirty="0"/>
              <a:t>) -&gt; </a:t>
            </a:r>
            <a:r>
              <a:rPr lang="en-US" altLang="zh-CN" dirty="0" err="1"/>
              <a:t>ctivate</a:t>
            </a:r>
            <a:r>
              <a:rPr lang="en-US" altLang="zh-CN" dirty="0"/>
              <a:t>/&lt;</a:t>
            </a:r>
            <a:r>
              <a:rPr lang="en-US" altLang="zh-CN" dirty="0" err="1"/>
              <a:t>activation_key</a:t>
            </a:r>
            <a:r>
              <a:rPr lang="en-US" altLang="zh-CN" dirty="0"/>
              <a:t>&gt;/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激活邮件</a:t>
            </a:r>
            <a:r>
              <a:rPr lang="en-US" altLang="zh-CN" dirty="0"/>
              <a:t>(</a:t>
            </a:r>
            <a:r>
              <a:rPr lang="zh-CN" altLang="en-US" dirty="0"/>
              <a:t>通知用户激活邮件已经发送</a:t>
            </a:r>
            <a:r>
              <a:rPr lang="en-US" altLang="zh-CN" dirty="0"/>
              <a:t>)</a:t>
            </a:r>
          </a:p>
          <a:p>
            <a:pPr marL="1485900" lvl="2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激活邮件主体</a:t>
            </a:r>
            <a:r>
              <a:rPr lang="en-US" altLang="zh-CN" dirty="0"/>
              <a:t>(</a:t>
            </a:r>
            <a:r>
              <a:rPr lang="zh-CN" altLang="en-US" dirty="0"/>
              <a:t>文本文件</a:t>
            </a:r>
            <a:r>
              <a:rPr lang="en-US" altLang="zh-CN" dirty="0"/>
              <a:t>,</a:t>
            </a:r>
            <a:r>
              <a:rPr lang="zh-CN" altLang="en-US" dirty="0"/>
              <a:t>包含激活邮件的文本</a:t>
            </a:r>
            <a:r>
              <a:rPr lang="en-US" altLang="zh-CN" dirty="0"/>
              <a:t>)</a:t>
            </a:r>
          </a:p>
          <a:p>
            <a:pPr marL="1485900" lvl="2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激活邮件标题</a:t>
            </a:r>
            <a:r>
              <a:rPr lang="en-US" altLang="zh-CN" dirty="0"/>
              <a:t>(</a:t>
            </a:r>
            <a:r>
              <a:rPr lang="zh-CN" altLang="en-US" dirty="0"/>
              <a:t>文本文件</a:t>
            </a:r>
            <a:r>
              <a:rPr lang="en-US" altLang="zh-CN" dirty="0"/>
              <a:t>,</a:t>
            </a:r>
            <a:r>
              <a:rPr lang="zh-CN" altLang="en-US" dirty="0"/>
              <a:t>包含激活文件的标题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         注意</a:t>
            </a:r>
            <a:r>
              <a:rPr lang="en-US" altLang="zh-CN" dirty="0" smtClean="0"/>
              <a:t>Django Registration Redux</a:t>
            </a:r>
            <a:r>
              <a:rPr lang="zh-CN" altLang="en-US" dirty="0" smtClean="0"/>
              <a:t>只提供功能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没有提供模板</a:t>
            </a:r>
            <a:r>
              <a:rPr lang="en-US" altLang="zh-CN" dirty="0" smtClean="0"/>
              <a:t>.</a:t>
            </a:r>
            <a:r>
              <a:rPr lang="zh-CN" altLang="en-US" dirty="0" smtClean="0"/>
              <a:t>所以我们需要自己写模板来连接每个视图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49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3469</Words>
  <Application>Microsoft Office PowerPoint</Application>
  <PresentationFormat>全屏显示(4:3)</PresentationFormat>
  <Paragraphs>409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Menlo</vt:lpstr>
      <vt:lpstr>Arial</vt:lpstr>
      <vt:lpstr>Open Sans Light</vt:lpstr>
      <vt:lpstr>Helvetica Neue</vt:lpstr>
      <vt:lpstr>Calibri</vt:lpstr>
      <vt:lpstr>Times New Roman</vt:lpstr>
      <vt:lpstr>宋体</vt:lpstr>
      <vt:lpstr>思源黑体 CN Light</vt:lpstr>
      <vt:lpstr>Wingdings</vt:lpstr>
      <vt:lpstr>Source Han Sans Light</vt:lpstr>
      <vt:lpstr>腾祥嘉丽线黑简</vt:lpstr>
      <vt:lpstr>Office 主题​​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PowerPoint 演示文稿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169</cp:revision>
  <dcterms:created xsi:type="dcterms:W3CDTF">2016-11-29T04:36:55Z</dcterms:created>
  <dcterms:modified xsi:type="dcterms:W3CDTF">2017-05-12T09:00:30Z</dcterms:modified>
</cp:coreProperties>
</file>