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7.jpg" ContentType="image/jpeg"/>
  <Override PartName="/ppt/media/image8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76" r:id="rId10"/>
    <p:sldId id="268" r:id="rId11"/>
    <p:sldId id="269" r:id="rId12"/>
    <p:sldId id="270" r:id="rId13"/>
    <p:sldId id="271" r:id="rId14"/>
    <p:sldId id="272" r:id="rId15"/>
    <p:sldId id="277" r:id="rId16"/>
    <p:sldId id="278" r:id="rId17"/>
    <p:sldId id="273" r:id="rId18"/>
    <p:sldId id="274" r:id="rId19"/>
    <p:sldId id="275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 Light" panose="020B0604020202020204" charset="0"/>
      <p:regular r:id="rId25"/>
    </p:embeddedFont>
    <p:embeddedFont>
      <p:font typeface="腾祥嘉丽线黑简" panose="02010600030101010101" charset="-122"/>
      <p:regular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板块一标题</a:t>
            </a:r>
          </a:p>
          <a:p>
            <a:pPr lvl="1"/>
            <a:r>
              <a:rPr lang="zh-CN" altLang="en-US" dirty="0" smtClean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2017/3/12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板块二标题</a:t>
            </a:r>
          </a:p>
          <a:p>
            <a:pPr lvl="1"/>
            <a:r>
              <a:rPr lang="zh-CN" altLang="en-US" dirty="0" smtClean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 smtClean="0"/>
              <a:t>一、章节标题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1.1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1.2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1.3  </a:t>
            </a:r>
            <a:r>
              <a:rPr lang="zh-CN" altLang="en-US" dirty="0" smtClean="0"/>
              <a:t>本章小节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1.4  (</a:t>
            </a:r>
            <a:r>
              <a:rPr lang="zh-CN" altLang="en-US" dirty="0" smtClean="0"/>
              <a:t>如不需要该板块，可在母版中删除调整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 smtClean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 smtClean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 smtClean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1.1</a:t>
            </a:r>
            <a:r>
              <a:rPr lang="zh-CN" altLang="en-US" dirty="0" smtClean="0"/>
              <a:t>本页标题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填加图片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 smtClean="0"/>
              <a:t>1.1</a:t>
            </a:r>
            <a:r>
              <a:rPr lang="zh-CN" altLang="en-US" smtClean="0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2017/3/12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大标题样式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正文标题样式</a:t>
            </a:r>
          </a:p>
          <a:p>
            <a:pPr lvl="1"/>
            <a:r>
              <a:rPr lang="zh-CN" altLang="en-US" dirty="0" smtClean="0"/>
              <a:t>正文内容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2017/3/12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sublimetext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control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jetbrains.com/pychar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in@yn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vdisk.weibo.com/s/BE2Z8B94-5w9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://www.tangowithdjango.com/book17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linux.vbird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://download.csdn.net/detail/sunxkd/937286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创新实验课程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2017</a:t>
            </a:r>
            <a:r>
              <a:rPr lang="zh-CN" altLang="en-US" dirty="0" smtClean="0">
                <a:solidFill>
                  <a:schemeClr val="tx1"/>
                </a:solidFill>
              </a:rPr>
              <a:t>年春节学期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王津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2017-3-12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1: </a:t>
            </a:r>
            <a:r>
              <a:rPr lang="zh-CN" altLang="en-US" dirty="0" smtClean="0"/>
              <a:t>课程介绍和开发环境的安装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2: Python</a:t>
            </a:r>
            <a:r>
              <a:rPr lang="zh-CN" altLang="en-US" dirty="0" smtClean="0"/>
              <a:t>编程学习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3: Python</a:t>
            </a:r>
            <a:r>
              <a:rPr lang="zh-CN" altLang="en-US" dirty="0" smtClean="0"/>
              <a:t>编程学习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4: Django</a:t>
            </a:r>
            <a:r>
              <a:rPr lang="zh-CN" altLang="en-US" dirty="0" smtClean="0"/>
              <a:t>编程学习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5: </a:t>
            </a:r>
            <a:r>
              <a:rPr lang="en-US" altLang="zh-CN" dirty="0"/>
              <a:t>Django</a:t>
            </a:r>
            <a:r>
              <a:rPr lang="zh-CN" altLang="en-US" dirty="0"/>
              <a:t>编程学习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6: </a:t>
            </a:r>
            <a:r>
              <a:rPr lang="zh-CN" altLang="en-US" dirty="0" smtClean="0"/>
              <a:t>课程设计开题报告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7: </a:t>
            </a:r>
            <a:r>
              <a:rPr lang="en-US" altLang="zh-CN" dirty="0"/>
              <a:t>Django</a:t>
            </a:r>
            <a:r>
              <a:rPr lang="zh-CN" altLang="en-US" dirty="0"/>
              <a:t>编程学习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8: </a:t>
            </a:r>
            <a:r>
              <a:rPr lang="en-US" altLang="zh-CN" dirty="0"/>
              <a:t>Django</a:t>
            </a:r>
            <a:r>
              <a:rPr lang="zh-CN" altLang="en-US" dirty="0"/>
              <a:t>编程学习</a:t>
            </a:r>
            <a:r>
              <a:rPr lang="en-US" altLang="zh-CN" dirty="0" smtClean="0"/>
              <a:t>(</a:t>
            </a:r>
            <a:r>
              <a:rPr lang="zh-CN" altLang="en-US" dirty="0" smtClean="0"/>
              <a:t>四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9: Linux</a:t>
            </a:r>
            <a:r>
              <a:rPr lang="zh-CN" altLang="en-US" dirty="0" smtClean="0"/>
              <a:t>虚拟机搭建及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项目部署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10: Python</a:t>
            </a:r>
            <a:r>
              <a:rPr lang="zh-CN" altLang="en-US" dirty="0" smtClean="0"/>
              <a:t>机器学习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Week </a:t>
            </a:r>
            <a:r>
              <a:rPr lang="en-US" altLang="zh-CN" dirty="0" smtClean="0"/>
              <a:t>11: Python</a:t>
            </a:r>
            <a:r>
              <a:rPr lang="zh-CN" altLang="en-US" dirty="0" smtClean="0"/>
              <a:t>文本处理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Week 12~13: </a:t>
            </a:r>
            <a:r>
              <a:rPr lang="zh-CN" altLang="en-US" dirty="0" smtClean="0"/>
              <a:t>课程设计项目报告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6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出席情况</a:t>
            </a:r>
            <a:r>
              <a:rPr lang="en-US" altLang="zh-CN" dirty="0" smtClean="0"/>
              <a:t>(20%)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课程设计开题报告</a:t>
            </a:r>
            <a:r>
              <a:rPr lang="en-US" altLang="zh-CN" dirty="0"/>
              <a:t>(20%)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课程设计演示及报告</a:t>
            </a:r>
            <a:r>
              <a:rPr lang="en-US" altLang="zh-CN" dirty="0" smtClean="0"/>
              <a:t>(60%)</a:t>
            </a:r>
          </a:p>
          <a:p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所有的评分方式均采用</a:t>
            </a:r>
            <a:r>
              <a:rPr lang="en-US" altLang="zh-CN" dirty="0" smtClean="0"/>
              <a:t>Peer Review</a:t>
            </a:r>
            <a:r>
              <a:rPr lang="zh-CN" altLang="en-US" dirty="0" smtClean="0"/>
              <a:t>的方式。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3-4</a:t>
            </a:r>
            <a:r>
              <a:rPr lang="zh-CN" altLang="en-US" dirty="0" smtClean="0"/>
              <a:t>人组成一个小组，并分别说明所负责的模块。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所需要实现的系统，包括前端、后台的实现，文档的撰写，有明确的应用目的和价值，代码量不少于每人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需要上台演示及陈述报告，并将所完成的系统发布到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中，制作成</a:t>
            </a:r>
            <a:r>
              <a:rPr lang="en-US" altLang="zh-CN" dirty="0" smtClean="0"/>
              <a:t>Poster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因为后续涉及各位毕业论文，所以请大家认真对待。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课程评分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9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Anaconda</a:t>
            </a:r>
            <a:r>
              <a:rPr lang="zh-CN" altLang="en-US" dirty="0"/>
              <a:t>：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https://www.continuum.io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Anaconda</a:t>
            </a:r>
            <a:r>
              <a:rPr lang="zh-CN" altLang="en-US" dirty="0" smtClean="0"/>
              <a:t>包含了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中所使用的很多必须的运行库，并集成了</a:t>
            </a:r>
            <a:r>
              <a:rPr lang="en-US" altLang="zh-CN" dirty="0" smtClean="0"/>
              <a:t>pip</a:t>
            </a:r>
            <a:r>
              <a:rPr lang="zh-CN" altLang="en-US" dirty="0" smtClean="0"/>
              <a:t>等安装工具，方便我们后期扩展。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 2.7</a:t>
            </a:r>
            <a:r>
              <a:rPr lang="zh-CN" altLang="en-US" dirty="0" smtClean="0"/>
              <a:t>和</a:t>
            </a:r>
            <a:r>
              <a:rPr lang="en-US" altLang="zh-CN" dirty="0" smtClean="0"/>
              <a:t>3.x</a:t>
            </a:r>
            <a:r>
              <a:rPr lang="zh-CN" altLang="en-US" dirty="0" smtClean="0"/>
              <a:t>版本。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课程推荐使用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环境安装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1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IDE(</a:t>
            </a:r>
            <a:r>
              <a:rPr lang="en-US" altLang="zh-CN" dirty="0"/>
              <a:t>Integrated Development Environment</a:t>
            </a:r>
            <a:r>
              <a:rPr lang="en-US" altLang="zh-CN" dirty="0" smtClean="0"/>
              <a:t>)</a:t>
            </a:r>
            <a:r>
              <a:rPr lang="zh-CN" altLang="en-US" dirty="0"/>
              <a:t>，是用于提供程序开发环境的应用程序，一般包括代码编辑器、编译器、调试器和图形用户界面等工具。集成了代码编写功能、分析功能、编译功能、调试功能等一体化的开发软件服务套。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5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Sublime Text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http://www.sublimetext.com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36912"/>
            <a:ext cx="6053733" cy="37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Sublime Text Package 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https://packagecontrol.io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</a:t>
            </a:r>
            <a:r>
              <a:rPr lang="en-US" altLang="zh-CN" dirty="0" smtClean="0"/>
              <a:t>Sublime</a:t>
            </a:r>
            <a:r>
              <a:rPr lang="zh-CN" altLang="en-US" dirty="0" smtClean="0"/>
              <a:t>中按</a:t>
            </a:r>
            <a:r>
              <a:rPr lang="en-US" altLang="zh-CN" dirty="0" smtClean="0"/>
              <a:t>ctrl+`     (shift+</a:t>
            </a:r>
            <a:r>
              <a:rPr lang="zh-CN" altLang="en-US" dirty="0" smtClean="0"/>
              <a:t>键盘</a:t>
            </a:r>
            <a:r>
              <a:rPr lang="en-US" altLang="zh-CN" dirty="0" smtClean="0"/>
              <a:t>1</a:t>
            </a:r>
            <a:r>
              <a:rPr lang="zh-CN" altLang="en-US" dirty="0" smtClean="0"/>
              <a:t>左边那个健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在命令行窗口输入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import </a:t>
            </a:r>
            <a:r>
              <a:rPr lang="en-US" altLang="zh-CN" dirty="0" err="1"/>
              <a:t>urllib.request,os,hashlib</a:t>
            </a:r>
            <a:r>
              <a:rPr lang="en-US" altLang="zh-CN" dirty="0"/>
              <a:t>; h = 'df21e130d211cfc94d9b0905775a7c0f' + '1e3d39e33b79698005270310898eea76'; pf = 'Package </a:t>
            </a:r>
            <a:r>
              <a:rPr lang="en-US" altLang="zh-CN" dirty="0" err="1"/>
              <a:t>Control.sublime</a:t>
            </a:r>
            <a:r>
              <a:rPr lang="en-US" altLang="zh-CN" dirty="0"/>
              <a:t>-package'; </a:t>
            </a:r>
            <a:r>
              <a:rPr lang="en-US" altLang="zh-CN" dirty="0" err="1"/>
              <a:t>ipp</a:t>
            </a:r>
            <a:r>
              <a:rPr lang="en-US" altLang="zh-CN" dirty="0"/>
              <a:t> = </a:t>
            </a:r>
            <a:r>
              <a:rPr lang="en-US" altLang="zh-CN" dirty="0" err="1"/>
              <a:t>sublime.installed_packages_path</a:t>
            </a:r>
            <a:r>
              <a:rPr lang="en-US" altLang="zh-CN" dirty="0"/>
              <a:t>(); </a:t>
            </a:r>
            <a:r>
              <a:rPr lang="en-US" altLang="zh-CN" dirty="0" err="1"/>
              <a:t>urllib.request.install_opener</a:t>
            </a:r>
            <a:r>
              <a:rPr lang="en-US" altLang="zh-CN" dirty="0"/>
              <a:t>( </a:t>
            </a:r>
            <a:r>
              <a:rPr lang="en-US" altLang="zh-CN" dirty="0" err="1"/>
              <a:t>urllib.request.build_opener</a:t>
            </a:r>
            <a:r>
              <a:rPr lang="en-US" altLang="zh-CN" dirty="0"/>
              <a:t>( </a:t>
            </a:r>
            <a:r>
              <a:rPr lang="en-US" altLang="zh-CN" dirty="0" err="1"/>
              <a:t>urllib.request.ProxyHandler</a:t>
            </a:r>
            <a:r>
              <a:rPr lang="en-US" altLang="zh-CN" dirty="0"/>
              <a:t>()) ); by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 'http://packagecontrol.io/' + </a:t>
            </a:r>
            <a:r>
              <a:rPr lang="en-US" altLang="zh-CN" dirty="0" err="1"/>
              <a:t>pf.replace</a:t>
            </a:r>
            <a:r>
              <a:rPr lang="en-US" altLang="zh-CN" dirty="0"/>
              <a:t>(' ', '%20')).read(); dh = hashlib.sha256(by).</a:t>
            </a:r>
            <a:r>
              <a:rPr lang="en-US" altLang="zh-CN" dirty="0" err="1"/>
              <a:t>hexdigest</a:t>
            </a:r>
            <a:r>
              <a:rPr lang="en-US" altLang="zh-CN" dirty="0"/>
              <a:t>(); print('Error validating download (got %s instead of %s), please try manual install' % (dh, h)) if dh != h else open(</a:t>
            </a:r>
            <a:r>
              <a:rPr lang="en-US" altLang="zh-CN" dirty="0" err="1"/>
              <a:t>os.path.join</a:t>
            </a:r>
            <a:r>
              <a:rPr lang="en-US" altLang="zh-CN" dirty="0"/>
              <a:t>( </a:t>
            </a:r>
            <a:r>
              <a:rPr lang="en-US" altLang="zh-CN" dirty="0" err="1"/>
              <a:t>ipp</a:t>
            </a:r>
            <a:r>
              <a:rPr lang="en-US" altLang="zh-CN" dirty="0"/>
              <a:t>, pf), '</a:t>
            </a:r>
            <a:r>
              <a:rPr lang="en-US" altLang="zh-CN" dirty="0" err="1"/>
              <a:t>wb</a:t>
            </a:r>
            <a:r>
              <a:rPr lang="en-US" altLang="zh-CN" dirty="0"/>
              <a:t>' ).write(by)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</p:spTree>
    <p:extLst>
      <p:ext uri="{BB962C8B-B14F-4D97-AF65-F5344CB8AC3E}">
        <p14:creationId xmlns:p14="http://schemas.microsoft.com/office/powerpoint/2010/main" val="4081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Sublime Text Package </a:t>
            </a:r>
            <a:r>
              <a:rPr lang="en-US" altLang="zh-CN" dirty="0" smtClean="0"/>
              <a:t>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安装完成，点击工具条</a:t>
            </a:r>
            <a:r>
              <a:rPr lang="en-US" altLang="zh-CN" dirty="0" smtClean="0"/>
              <a:t>Preferences-&gt;Package Control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输入</a:t>
            </a:r>
            <a:r>
              <a:rPr lang="en-US" altLang="zh-CN" dirty="0" smtClean="0"/>
              <a:t>Install Package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SideBarEnhance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Jedi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97" y="3068960"/>
            <a:ext cx="5452651" cy="31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6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 smtClean="0"/>
              <a:t>PyCharm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hlinkClick r:id="rId2"/>
              </a:rPr>
              <a:t>https://www.jetbrains.com/pycharm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更</a:t>
            </a:r>
            <a:r>
              <a:rPr lang="zh-CN" altLang="en-US" dirty="0" smtClean="0"/>
              <a:t>适合于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开发的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，推荐使用。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99259"/>
            <a:ext cx="5868144" cy="34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pip install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Django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pip install </a:t>
            </a:r>
            <a:r>
              <a:rPr lang="en-US" altLang="zh-CN" dirty="0" err="1" smtClean="0"/>
              <a:t>django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24" y="2276872"/>
            <a:ext cx="6750719" cy="35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测试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是否安装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python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import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print </a:t>
            </a:r>
            <a:r>
              <a:rPr lang="en-US" altLang="zh-CN" dirty="0" err="1" smtClean="0"/>
              <a:t>django</a:t>
            </a:r>
            <a:r>
              <a:rPr lang="en-US" altLang="zh-CN" dirty="0" smtClean="0"/>
              <a:t>.__version__    (</a:t>
            </a:r>
            <a:r>
              <a:rPr lang="zh-CN" altLang="en-US" dirty="0" smtClean="0"/>
              <a:t>两个下划线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集成开发环境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140968"/>
            <a:ext cx="5832648" cy="30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457200" y="1535113"/>
            <a:ext cx="8229600" cy="639762"/>
          </a:xfrm>
        </p:spPr>
        <p:txBody>
          <a:bodyPr/>
          <a:lstStyle/>
          <a:p>
            <a:r>
              <a:rPr lang="zh-CN" altLang="en-US" b="1" dirty="0"/>
              <a:t>王</a:t>
            </a:r>
            <a:r>
              <a:rPr lang="zh-CN" altLang="en-US" b="1" dirty="0" smtClean="0"/>
              <a:t>津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29600" cy="395128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- 2016</a:t>
            </a:r>
            <a:r>
              <a:rPr lang="zh-CN" altLang="en-US" dirty="0" smtClean="0"/>
              <a:t>年毕业于台湾元智大学资讯工程专业，获工学博士学位</a:t>
            </a:r>
            <a:endParaRPr lang="en-US" altLang="zh-CN" dirty="0" smtClean="0"/>
          </a:p>
          <a:p>
            <a:r>
              <a:rPr lang="en-US" altLang="zh-CN" dirty="0" smtClean="0"/>
              <a:t>  - </a:t>
            </a:r>
            <a:r>
              <a:rPr lang="zh-CN" altLang="en-US" dirty="0" smtClean="0"/>
              <a:t>同年毕业于云南大学通信与信息系统专业，获工学博士学位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- 2010</a:t>
            </a:r>
            <a:r>
              <a:rPr lang="zh-CN" altLang="en-US" dirty="0" smtClean="0"/>
              <a:t>年至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年期间，供职于中国银行云南省分行信息科技部，任技术经理职，主要从事开发工作。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Tel: 13308859600</a:t>
            </a:r>
          </a:p>
          <a:p>
            <a:r>
              <a:rPr lang="en-US" altLang="zh-CN" dirty="0" smtClean="0"/>
              <a:t>E-mail: </a:t>
            </a:r>
            <a:r>
              <a:rPr lang="en-US" altLang="zh-CN" dirty="0" smtClean="0">
                <a:hlinkClick r:id="rId2"/>
              </a:rPr>
              <a:t>wangjin@ynu.edu.cn</a:t>
            </a:r>
            <a:endParaRPr lang="en-US" altLang="zh-CN" dirty="0" smtClean="0"/>
          </a:p>
          <a:p>
            <a:r>
              <a:rPr lang="en-US" altLang="zh-CN" dirty="0" smtClean="0"/>
              <a:t>Github: https://github.com/wangjin0818/creative_experiment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完成这门课程学习后，你们需要可以自己作为项目负责人开发自己的应用系统。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需要熟知</a:t>
            </a:r>
            <a:r>
              <a:rPr lang="zh-CN" altLang="en-US" dirty="0"/>
              <a:t>各</a:t>
            </a:r>
            <a:r>
              <a:rPr lang="zh-CN" altLang="en-US" dirty="0" smtClean="0"/>
              <a:t>类应用系统的结构，熟悉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操作系统及其指令。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需要了解目前互联网的智能应用。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基于位置的服务、机器学习等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课程与毕业设计内容相关。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思考并实现。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欢迎学习这门课程！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3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Django</a:t>
            </a:r>
            <a:r>
              <a:rPr lang="zh-CN" altLang="en-US" dirty="0" smtClean="0"/>
              <a:t>后台的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Bootstrap</a:t>
            </a:r>
            <a:r>
              <a:rPr lang="zh-CN" altLang="en-US" dirty="0" smtClean="0"/>
              <a:t>前台及模板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MySQL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机器学习入门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Linux</a:t>
            </a:r>
            <a:r>
              <a:rPr lang="zh-CN" altLang="en-US" dirty="0" smtClean="0"/>
              <a:t>操作系统及其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虚拟机部署</a:t>
            </a:r>
            <a:r>
              <a:rPr lang="en-US" altLang="zh-CN" dirty="0" smtClean="0"/>
              <a:t>(VMware)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课程所学习的知识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8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课程所使用的教材一律从网站上下载，不推荐购买任何的书籍。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《Python</a:t>
            </a:r>
            <a:r>
              <a:rPr lang="zh-CN" altLang="en-US" dirty="0" smtClean="0"/>
              <a:t>简明教程</a:t>
            </a:r>
            <a:r>
              <a:rPr lang="en-US" altLang="zh-CN" dirty="0" smtClean="0"/>
              <a:t>》</a:t>
            </a:r>
          </a:p>
          <a:p>
            <a:r>
              <a:rPr lang="en-US" altLang="zh-CN" sz="2000" dirty="0"/>
              <a:t>  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vdisk.weibo.com/s/BE2Z8B94-5w97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PDF</a:t>
            </a:r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110" y="3933056"/>
            <a:ext cx="115252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82" y="3947253"/>
            <a:ext cx="242921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How to tango with Django 1.7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http://www.tangowithdjango.com/book17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PDF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068960"/>
            <a:ext cx="2750443" cy="27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鸟哥的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私房菜</a:t>
            </a:r>
            <a:endParaRPr lang="en-US" altLang="zh-CN" dirty="0" smtClean="0"/>
          </a:p>
          <a:p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http://linux.vbird.org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课程教材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96952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1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机器学习系统设计</a:t>
            </a:r>
            <a:endParaRPr lang="en-US" altLang="zh-CN" dirty="0" smtClean="0"/>
          </a:p>
          <a:p>
            <a:r>
              <a:rPr lang="en-US" altLang="zh-CN" dirty="0"/>
              <a:t>  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download.csdn.net/detail/sunxkd/9372869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机器学习的元素将给应用系统带来画龙点睛的作用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68960"/>
            <a:ext cx="2909664" cy="29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54</a:t>
            </a:r>
            <a:r>
              <a:rPr lang="zh-CN" altLang="en-US" dirty="0" smtClean="0"/>
              <a:t>个课时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</a:t>
            </a:r>
            <a:r>
              <a:rPr lang="zh-CN" altLang="en-US" dirty="0" smtClean="0"/>
              <a:t>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个课时，安排</a:t>
            </a:r>
            <a:r>
              <a:rPr lang="en-US" altLang="zh-CN" dirty="0" smtClean="0"/>
              <a:t>13</a:t>
            </a:r>
            <a:r>
              <a:rPr lang="zh-CN" altLang="en-US" dirty="0" smtClean="0"/>
              <a:t>周学习时间。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每次上课前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个课时为讲解课时，后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个小时为动手实践时间。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任何内容都可以进行自学。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任何缺少的知识点或是不了解的技术，可以举手提问或者电话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询问。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846</Words>
  <Application>Microsoft Office PowerPoint</Application>
  <PresentationFormat>全屏显示(4:3)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Calibri</vt:lpstr>
      <vt:lpstr>Open Sans Light</vt:lpstr>
      <vt:lpstr>Wingdings</vt:lpstr>
      <vt:lpstr>Times New Roman</vt:lpstr>
      <vt:lpstr>腾祥嘉丽线黑简</vt:lpstr>
      <vt:lpstr>Arial</vt:lpstr>
      <vt:lpstr>思源黑体 CN Light</vt:lpstr>
      <vt:lpstr>Source Han Sans Light</vt:lpstr>
      <vt:lpstr>宋体</vt:lpstr>
      <vt:lpstr>Office 主题​​</vt:lpstr>
      <vt:lpstr>创新实验课程</vt:lpstr>
      <vt:lpstr>自我介绍</vt:lpstr>
      <vt:lpstr>欢迎学习这门课程！</vt:lpstr>
      <vt:lpstr>课程所学习的知识</vt:lpstr>
      <vt:lpstr>课程教材</vt:lpstr>
      <vt:lpstr>课程教材</vt:lpstr>
      <vt:lpstr>课程教材</vt:lpstr>
      <vt:lpstr>课程教材</vt:lpstr>
      <vt:lpstr>课程安排</vt:lpstr>
      <vt:lpstr>课程大纲</vt:lpstr>
      <vt:lpstr>课程评分</vt:lpstr>
      <vt:lpstr>环境安装</vt:lpstr>
      <vt:lpstr>集成开发环境</vt:lpstr>
      <vt:lpstr>集成开发环境</vt:lpstr>
      <vt:lpstr>集成开发环境</vt:lpstr>
      <vt:lpstr>集成开发环境</vt:lpstr>
      <vt:lpstr>集成开发环境</vt:lpstr>
      <vt:lpstr>集成开发环境</vt:lpstr>
      <vt:lpstr>集成开发环境</vt:lpstr>
    </vt:vector>
  </TitlesOfParts>
  <Company>YNU VMC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王津</cp:lastModifiedBy>
  <cp:revision>22</cp:revision>
  <dcterms:created xsi:type="dcterms:W3CDTF">2016-11-29T04:36:55Z</dcterms:created>
  <dcterms:modified xsi:type="dcterms:W3CDTF">2017-03-12T09:12:50Z</dcterms:modified>
</cp:coreProperties>
</file>