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76" r:id="rId10"/>
    <p:sldId id="268" r:id="rId11"/>
    <p:sldId id="269" r:id="rId12"/>
    <p:sldId id="270" r:id="rId13"/>
    <p:sldId id="271" r:id="rId14"/>
    <p:sldId id="272" r:id="rId15"/>
    <p:sldId id="277" r:id="rId16"/>
    <p:sldId id="278" r:id="rId17"/>
    <p:sldId id="273" r:id="rId18"/>
    <p:sldId id="274" r:id="rId19"/>
    <p:sldId id="275" r:id="rId20"/>
  </p:sldIdLst>
  <p:sldSz cx="9144000" cy="6858000" type="screen4x3"/>
  <p:notesSz cx="6858000" cy="9144000"/>
  <p:embeddedFontLst>
    <p:embeddedFont>
      <p:font typeface="Open Sans Light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腾祥嘉丽线黑简" panose="02010600030101010101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disk.weibo.com/s/BE2Z8B94-5w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tangowithdjango.com/book1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创新实验课程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2017-3-12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zh-CN" altLang="en-US" dirty="0" smtClean="0"/>
              <a:t>课程介绍和开发环境的安装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2: Python</a:t>
            </a:r>
            <a:r>
              <a:rPr lang="zh-CN" altLang="en-US" dirty="0" smtClean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Python</a:t>
            </a:r>
            <a:r>
              <a:rPr lang="zh-CN" altLang="en-US" dirty="0" smtClean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4: Django</a:t>
            </a:r>
            <a:r>
              <a:rPr lang="zh-CN" altLang="en-US" dirty="0" smtClean="0"/>
              <a:t>编程学习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5: </a:t>
            </a:r>
            <a:r>
              <a:rPr lang="en-US" altLang="zh-CN" dirty="0"/>
              <a:t>Django</a:t>
            </a:r>
            <a:r>
              <a:rPr lang="zh-CN" altLang="en-US" dirty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6: </a:t>
            </a:r>
            <a:r>
              <a:rPr lang="zh-CN" altLang="en-US" dirty="0" smtClean="0"/>
              <a:t>课程设计开题报告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7: </a:t>
            </a:r>
            <a:r>
              <a:rPr lang="en-US" altLang="zh-CN" dirty="0"/>
              <a:t>Django</a:t>
            </a:r>
            <a:r>
              <a:rPr lang="zh-CN" altLang="en-US" dirty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8: </a:t>
            </a:r>
            <a:r>
              <a:rPr lang="en-US" altLang="zh-CN" dirty="0"/>
              <a:t>Django</a:t>
            </a:r>
            <a:r>
              <a:rPr lang="zh-CN" altLang="en-US" dirty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9: Linux</a:t>
            </a:r>
            <a:r>
              <a:rPr lang="zh-CN" altLang="en-US" dirty="0" smtClean="0"/>
              <a:t>虚拟机搭建及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项目部署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10: Python</a:t>
            </a:r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11: Python</a:t>
            </a:r>
            <a:r>
              <a:rPr lang="zh-CN" altLang="en-US" dirty="0" smtClean="0"/>
              <a:t>文本处理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12~13: </a:t>
            </a:r>
            <a:r>
              <a:rPr lang="zh-CN" altLang="en-US" dirty="0" smtClean="0"/>
              <a:t>课程设计项目报告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课程设计开题报告</a:t>
            </a:r>
            <a:r>
              <a:rPr lang="en-US" altLang="zh-CN" dirty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所有的评分方式均采用</a:t>
            </a:r>
            <a:r>
              <a:rPr lang="en-US" altLang="zh-CN" dirty="0" smtClean="0"/>
              <a:t>Peer Review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3-4</a:t>
            </a:r>
            <a:r>
              <a:rPr lang="zh-CN" altLang="en-US" dirty="0" smtClean="0"/>
              <a:t>人组成一个小组，并分别说明所负责的模块。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所需要实现的系统，包括前端、后台的实现，文档的撰写，有明确的应用目的和价值，代码量不少于每人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需要上台演示及陈述报告，并将所完成的系统发布到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中，制作成</a:t>
            </a:r>
            <a:r>
              <a:rPr lang="en-US" altLang="zh-CN" dirty="0" smtClean="0"/>
              <a:t>Poster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因为后续涉及各位毕业论文，所以请大家认真对待。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中所使用的很多必须的运行库，并集成了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等安装工具，方便我们后期扩展。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课程推荐使用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IDE(</a:t>
            </a:r>
            <a:r>
              <a:rPr lang="en-US" altLang="zh-CN" dirty="0"/>
              <a:t>Integrated Development Environment</a:t>
            </a:r>
            <a:r>
              <a:rPr lang="en-US" altLang="zh-CN" dirty="0" smtClean="0"/>
              <a:t>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中按</a:t>
            </a:r>
            <a:r>
              <a:rPr lang="en-US" altLang="zh-CN" dirty="0" smtClean="0"/>
              <a:t>ctrl+`     (shift+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左边那个健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在命令行窗口输入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</a:t>
            </a:r>
            <a:r>
              <a:rPr lang="en-US" altLang="zh-CN" dirty="0" smtClean="0"/>
              <a:t>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安装完成，点击工具条</a:t>
            </a:r>
            <a:r>
              <a:rPr lang="en-US" altLang="zh-CN" dirty="0" smtClean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SideBarEnhance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Jedi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更</a:t>
            </a:r>
            <a:r>
              <a:rPr lang="zh-CN" altLang="en-US" dirty="0" smtClean="0"/>
              <a:t>适合于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，推荐使用。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99259"/>
            <a:ext cx="5868144" cy="34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pip install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pip install </a:t>
            </a:r>
            <a:r>
              <a:rPr lang="en-US" altLang="zh-CN" dirty="0" smtClean="0"/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4" y="2276872"/>
            <a:ext cx="6750719" cy="35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测试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是否安装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import django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print </a:t>
            </a:r>
            <a:r>
              <a:rPr lang="en-US" altLang="zh-CN" dirty="0" err="1" smtClean="0"/>
              <a:t>django.__version</a:t>
            </a:r>
            <a:r>
              <a:rPr lang="en-US" altLang="zh-CN" dirty="0" smtClean="0"/>
              <a:t>__    (</a:t>
            </a:r>
            <a:r>
              <a:rPr lang="zh-CN" altLang="en-US" dirty="0" smtClean="0"/>
              <a:t>两个下划线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40968"/>
            <a:ext cx="5832648" cy="30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- 2010</a:t>
            </a:r>
            <a:r>
              <a:rPr lang="zh-CN" altLang="en-US" dirty="0" smtClean="0"/>
              <a:t>年至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年期间，供职于中国银行云南省分行信息科技部，任技术经理职，主要从事开发工作。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</a:t>
            </a:r>
            <a:r>
              <a:rPr lang="en-US" altLang="zh-CN" dirty="0" smtClean="0"/>
              <a:t>github.com/wangjin0818/creative_experiment</a:t>
            </a:r>
            <a:r>
              <a:rPr lang="en-US" altLang="zh-CN" dirty="0" smtClean="0"/>
              <a:t>_2018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完成这门课程学习后，你们需要可以自己作为项目负责人开发自己的应用系统。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需要熟知</a:t>
            </a:r>
            <a:r>
              <a:rPr lang="zh-CN" altLang="en-US" dirty="0"/>
              <a:t>各</a:t>
            </a:r>
            <a:r>
              <a:rPr lang="zh-CN" altLang="en-US" dirty="0" smtClean="0"/>
              <a:t>类应用系统的结构，熟悉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操作系统及其指令。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需要了解目前互联网的智能应用。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基于位置的服务、机器学习等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课程与毕业设计内容相关。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后台的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前台及模板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机器学习入门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操作系统及其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虚拟机部署</a:t>
            </a:r>
            <a:r>
              <a:rPr lang="en-US" altLang="zh-CN" dirty="0" smtClean="0"/>
              <a:t>(VMware)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课程所使用的教材一律从网站上下载，不推荐购买任何的书籍。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《Python</a:t>
            </a:r>
            <a:r>
              <a:rPr lang="zh-CN" altLang="en-US" dirty="0" smtClean="0"/>
              <a:t>简明教程</a:t>
            </a:r>
            <a:r>
              <a:rPr lang="en-US" altLang="zh-CN" dirty="0" smtClean="0"/>
              <a:t>》</a:t>
            </a:r>
          </a:p>
          <a:p>
            <a:r>
              <a:rPr lang="en-US" altLang="zh-CN" sz="2000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vdisk.weibo.com/s/BE2Z8B94-5w97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10" y="3933056"/>
            <a:ext cx="115252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2" y="3947253"/>
            <a:ext cx="242921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How to tango with Django 1.7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http://www.tangowithdjango.com/book17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2750443" cy="27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鸟哥的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私房菜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http://linux.vbird.org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机器学习系统设计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download.csdn.net/detail/sunxkd/9372869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机器学习的元素将给应用系统带来画龙点睛的作用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个课时，安排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每次上课前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个课时为讲解课时，后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个小时为动手实践时间。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846</Words>
  <Application>Microsoft Office PowerPoint</Application>
  <PresentationFormat>全屏显示(4:3)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Open Sans Light</vt:lpstr>
      <vt:lpstr>宋体</vt:lpstr>
      <vt:lpstr>Source Han Sans Light</vt:lpstr>
      <vt:lpstr>Calibri</vt:lpstr>
      <vt:lpstr>思源黑体 CN Light</vt:lpstr>
      <vt:lpstr>Times New Roman</vt:lpstr>
      <vt:lpstr>腾祥嘉丽线黑简</vt:lpstr>
      <vt:lpstr>Wingdings</vt:lpstr>
      <vt:lpstr>Office 主题​​</vt:lpstr>
      <vt:lpstr>创新实验课程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课程安排</vt:lpstr>
      <vt:lpstr>课程大纲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</vt:lpstr>
      <vt:lpstr>集成开发环境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24</cp:revision>
  <dcterms:created xsi:type="dcterms:W3CDTF">2016-11-29T04:36:55Z</dcterms:created>
  <dcterms:modified xsi:type="dcterms:W3CDTF">2018-03-12T02:05:00Z</dcterms:modified>
</cp:coreProperties>
</file>